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88"/>
  </p:notesMasterIdLst>
  <p:handoutMasterIdLst>
    <p:handoutMasterId r:id="rId89"/>
  </p:handoutMasterIdLst>
  <p:sldIdLst>
    <p:sldId id="256" r:id="rId5"/>
    <p:sldId id="1566" r:id="rId6"/>
    <p:sldId id="1603" r:id="rId7"/>
    <p:sldId id="1628" r:id="rId8"/>
    <p:sldId id="1499" r:id="rId9"/>
    <p:sldId id="1629" r:id="rId10"/>
    <p:sldId id="1630" r:id="rId11"/>
    <p:sldId id="1518" r:id="rId12"/>
    <p:sldId id="1631" r:id="rId13"/>
    <p:sldId id="1632" r:id="rId14"/>
    <p:sldId id="1633" r:id="rId15"/>
    <p:sldId id="1634" r:id="rId16"/>
    <p:sldId id="1635" r:id="rId17"/>
    <p:sldId id="1636" r:id="rId18"/>
    <p:sldId id="1637" r:id="rId19"/>
    <p:sldId id="1531" r:id="rId20"/>
    <p:sldId id="1638" r:id="rId21"/>
    <p:sldId id="1557" r:id="rId22"/>
    <p:sldId id="1558" r:id="rId23"/>
    <p:sldId id="1559" r:id="rId24"/>
    <p:sldId id="1560" r:id="rId25"/>
    <p:sldId id="1561" r:id="rId26"/>
    <p:sldId id="1562" r:id="rId27"/>
    <p:sldId id="1563" r:id="rId28"/>
    <p:sldId id="1564" r:id="rId29"/>
    <p:sldId id="1565" r:id="rId30"/>
    <p:sldId id="1667" r:id="rId31"/>
    <p:sldId id="1567" r:id="rId32"/>
    <p:sldId id="1568" r:id="rId33"/>
    <p:sldId id="1569" r:id="rId34"/>
    <p:sldId id="1570" r:id="rId35"/>
    <p:sldId id="1571" r:id="rId36"/>
    <p:sldId id="1639" r:id="rId37"/>
    <p:sldId id="1640" r:id="rId38"/>
    <p:sldId id="1641" r:id="rId39"/>
    <p:sldId id="1642" r:id="rId40"/>
    <p:sldId id="1643" r:id="rId41"/>
    <p:sldId id="1644" r:id="rId42"/>
    <p:sldId id="1645" r:id="rId43"/>
    <p:sldId id="1646" r:id="rId44"/>
    <p:sldId id="1647" r:id="rId45"/>
    <p:sldId id="1648" r:id="rId46"/>
    <p:sldId id="1649" r:id="rId47"/>
    <p:sldId id="1668" r:id="rId48"/>
    <p:sldId id="1669" r:id="rId49"/>
    <p:sldId id="1670" r:id="rId50"/>
    <p:sldId id="1671" r:id="rId51"/>
    <p:sldId id="1672" r:id="rId52"/>
    <p:sldId id="1673" r:id="rId53"/>
    <p:sldId id="1674" r:id="rId54"/>
    <p:sldId id="1675" r:id="rId55"/>
    <p:sldId id="1676" r:id="rId56"/>
    <p:sldId id="1677" r:id="rId57"/>
    <p:sldId id="1678" r:id="rId58"/>
    <p:sldId id="1679" r:id="rId59"/>
    <p:sldId id="1680" r:id="rId60"/>
    <p:sldId id="1681" r:id="rId61"/>
    <p:sldId id="1682" r:id="rId62"/>
    <p:sldId id="1650" r:id="rId63"/>
    <p:sldId id="1683" r:id="rId64"/>
    <p:sldId id="1684" r:id="rId65"/>
    <p:sldId id="1651" r:id="rId66"/>
    <p:sldId id="1652" r:id="rId67"/>
    <p:sldId id="1653" r:id="rId68"/>
    <p:sldId id="1654" r:id="rId69"/>
    <p:sldId id="1655" r:id="rId70"/>
    <p:sldId id="1656" r:id="rId71"/>
    <p:sldId id="1657" r:id="rId72"/>
    <p:sldId id="1658" r:id="rId73"/>
    <p:sldId id="1659" r:id="rId74"/>
    <p:sldId id="1660" r:id="rId75"/>
    <p:sldId id="1661" r:id="rId76"/>
    <p:sldId id="1662" r:id="rId77"/>
    <p:sldId id="1663" r:id="rId78"/>
    <p:sldId id="1664" r:id="rId79"/>
    <p:sldId id="1665" r:id="rId80"/>
    <p:sldId id="1666" r:id="rId81"/>
    <p:sldId id="1512" r:id="rId82"/>
    <p:sldId id="1517" r:id="rId83"/>
    <p:sldId id="1597" r:id="rId84"/>
    <p:sldId id="1598" r:id="rId85"/>
    <p:sldId id="1599" r:id="rId86"/>
    <p:sldId id="1600" r:id="rId87"/>
  </p:sldIdLst>
  <p:sldSz cx="12192000" cy="6858000"/>
  <p:notesSz cx="6858000" cy="9144000"/>
  <p:custDataLst>
    <p:tags r:id="rId9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7A9"/>
    <a:srgbClr val="FFD1D2"/>
    <a:srgbClr val="FFF2C9"/>
    <a:srgbClr val="EBF6DE"/>
    <a:srgbClr val="D3EFCE"/>
    <a:srgbClr val="FFC000"/>
    <a:srgbClr val="FF0000"/>
    <a:srgbClr val="00B050"/>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9114" autoAdjust="0"/>
    <p:restoredTop sz="94987" autoAdjust="0"/>
  </p:normalViewPr>
  <p:slideViewPr>
    <p:cSldViewPr snapToGrid="0">
      <p:cViewPr varScale="1">
        <p:scale>
          <a:sx n="74" d="100"/>
          <a:sy n="74" d="100"/>
        </p:scale>
        <p:origin x="461" y="72"/>
      </p:cViewPr>
      <p:guideLst>
        <p:guide orient="horz" pos="2160"/>
        <p:guide pos="37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6221"/>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ags" Target="tags/tag1.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178"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04" name="think-cell Slide" r:id="rId13" imgW="344" imgH="344" progId="TCLayout.ActiveDocument.1">
                  <p:embed/>
                </p:oleObj>
              </mc:Choice>
              <mc:Fallback>
                <p:oleObj name="think-cell Slide" r:id="rId13" imgW="344" imgH="344"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7.xml"/><Relationship Id="rId7" Type="http://schemas.openxmlformats.org/officeDocument/2006/relationships/hyperlink" Target="https://www.slidebooks.com/" TargetMode="Externa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35.xml"/><Relationship Id="rId7" Type="http://schemas.openxmlformats.org/officeDocument/2006/relationships/image" Target="../media/image3.png"/><Relationship Id="rId2" Type="http://schemas.openxmlformats.org/officeDocument/2006/relationships/tags" Target="../tags/tag3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45.xml"/><Relationship Id="rId7" Type="http://schemas.openxmlformats.org/officeDocument/2006/relationships/image" Target="../media/image3.png"/><Relationship Id="rId2" Type="http://schemas.openxmlformats.org/officeDocument/2006/relationships/tags" Target="../tags/tag4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6.xml"/><Relationship Id="rId1" Type="http://schemas.openxmlformats.org/officeDocument/2006/relationships/vmlDrawing" Target="../drawings/vmlDrawing18.vml"/><Relationship Id="rId5" Type="http://schemas.openxmlformats.org/officeDocument/2006/relationships/image" Target="../media/image1.emf"/><Relationship Id="rId4" Type="http://schemas.openxmlformats.org/officeDocument/2006/relationships/oleObject" Target="../embeddings/oleObject18.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7.xml"/><Relationship Id="rId1" Type="http://schemas.openxmlformats.org/officeDocument/2006/relationships/vmlDrawing" Target="../drawings/vmlDrawing19.vml"/><Relationship Id="rId5" Type="http://schemas.openxmlformats.org/officeDocument/2006/relationships/image" Target="../media/image1.emf"/><Relationship Id="rId4"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8.xml"/><Relationship Id="rId1" Type="http://schemas.openxmlformats.org/officeDocument/2006/relationships/vmlDrawing" Target="../drawings/vmlDrawing20.vml"/><Relationship Id="rId5" Type="http://schemas.openxmlformats.org/officeDocument/2006/relationships/image" Target="../media/image1.emf"/><Relationship Id="rId4" Type="http://schemas.openxmlformats.org/officeDocument/2006/relationships/oleObject" Target="../embeddings/oleObject20.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49.xml"/><Relationship Id="rId1" Type="http://schemas.openxmlformats.org/officeDocument/2006/relationships/vmlDrawing" Target="../drawings/vmlDrawing21.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1.bin"/></Relationships>
</file>

<file path=ppt/slides/_rels/slide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9.xml"/><Relationship Id="rId7" Type="http://schemas.openxmlformats.org/officeDocument/2006/relationships/image" Target="../media/image3.png"/><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5.png"/><Relationship Id="rId2" Type="http://schemas.openxmlformats.org/officeDocument/2006/relationships/tags" Target="../tags/tag50.xml"/><Relationship Id="rId1" Type="http://schemas.openxmlformats.org/officeDocument/2006/relationships/vmlDrawing" Target="../drawings/vmlDrawing22.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1.xml"/><Relationship Id="rId1" Type="http://schemas.openxmlformats.org/officeDocument/2006/relationships/vmlDrawing" Target="../drawings/vmlDrawing23.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2.xml"/><Relationship Id="rId1" Type="http://schemas.openxmlformats.org/officeDocument/2006/relationships/vmlDrawing" Target="../drawings/vmlDrawing2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3.xml"/><Relationship Id="rId1" Type="http://schemas.openxmlformats.org/officeDocument/2006/relationships/vmlDrawing" Target="../drawings/vmlDrawing25.vml"/><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4.xml"/><Relationship Id="rId1" Type="http://schemas.openxmlformats.org/officeDocument/2006/relationships/vmlDrawing" Target="../drawings/vmlDrawing26.vml"/><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5.xml"/><Relationship Id="rId1" Type="http://schemas.openxmlformats.org/officeDocument/2006/relationships/vmlDrawing" Target="../drawings/vmlDrawing27.vml"/><Relationship Id="rId5" Type="http://schemas.openxmlformats.org/officeDocument/2006/relationships/image" Target="../media/image1.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6.xml"/><Relationship Id="rId1" Type="http://schemas.openxmlformats.org/officeDocument/2006/relationships/vmlDrawing" Target="../drawings/vmlDrawing28.vml"/><Relationship Id="rId5" Type="http://schemas.openxmlformats.org/officeDocument/2006/relationships/image" Target="../media/image1.emf"/><Relationship Id="rId4" Type="http://schemas.openxmlformats.org/officeDocument/2006/relationships/oleObject" Target="../embeddings/oleObject28.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29.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8.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59.xml"/><Relationship Id="rId1" Type="http://schemas.openxmlformats.org/officeDocument/2006/relationships/vmlDrawing" Target="../drawings/vmlDrawing31.vml"/><Relationship Id="rId5" Type="http://schemas.openxmlformats.org/officeDocument/2006/relationships/image" Target="../media/image1.emf"/><Relationship Id="rId4" Type="http://schemas.openxmlformats.org/officeDocument/2006/relationships/oleObject" Target="../embeddings/oleObject31.bin"/></Relationships>
</file>

<file path=ppt/slides/_rels/slide3.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66.xml"/><Relationship Id="rId13" Type="http://schemas.openxmlformats.org/officeDocument/2006/relationships/tags" Target="../tags/tag71.xml"/><Relationship Id="rId18" Type="http://schemas.openxmlformats.org/officeDocument/2006/relationships/tags" Target="../tags/tag76.xml"/><Relationship Id="rId26" Type="http://schemas.openxmlformats.org/officeDocument/2006/relationships/tags" Target="../tags/tag84.xml"/><Relationship Id="rId3" Type="http://schemas.openxmlformats.org/officeDocument/2006/relationships/tags" Target="../tags/tag61.xml"/><Relationship Id="rId21" Type="http://schemas.openxmlformats.org/officeDocument/2006/relationships/tags" Target="../tags/tag79.xml"/><Relationship Id="rId7" Type="http://schemas.openxmlformats.org/officeDocument/2006/relationships/tags" Target="../tags/tag65.xml"/><Relationship Id="rId12" Type="http://schemas.openxmlformats.org/officeDocument/2006/relationships/tags" Target="../tags/tag70.xml"/><Relationship Id="rId17" Type="http://schemas.openxmlformats.org/officeDocument/2006/relationships/tags" Target="../tags/tag75.xml"/><Relationship Id="rId25" Type="http://schemas.openxmlformats.org/officeDocument/2006/relationships/tags" Target="../tags/tag83.xml"/><Relationship Id="rId2" Type="http://schemas.openxmlformats.org/officeDocument/2006/relationships/tags" Target="../tags/tag60.xml"/><Relationship Id="rId16" Type="http://schemas.openxmlformats.org/officeDocument/2006/relationships/tags" Target="../tags/tag74.xml"/><Relationship Id="rId20" Type="http://schemas.openxmlformats.org/officeDocument/2006/relationships/tags" Target="../tags/tag78.xml"/><Relationship Id="rId29" Type="http://schemas.openxmlformats.org/officeDocument/2006/relationships/tags" Target="../tags/tag87.xml"/><Relationship Id="rId1" Type="http://schemas.openxmlformats.org/officeDocument/2006/relationships/vmlDrawing" Target="../drawings/vmlDrawing32.vml"/><Relationship Id="rId6" Type="http://schemas.openxmlformats.org/officeDocument/2006/relationships/tags" Target="../tags/tag64.xml"/><Relationship Id="rId11" Type="http://schemas.openxmlformats.org/officeDocument/2006/relationships/tags" Target="../tags/tag69.xml"/><Relationship Id="rId24" Type="http://schemas.openxmlformats.org/officeDocument/2006/relationships/tags" Target="../tags/tag82.xml"/><Relationship Id="rId32" Type="http://schemas.openxmlformats.org/officeDocument/2006/relationships/image" Target="../media/image1.emf"/><Relationship Id="rId5" Type="http://schemas.openxmlformats.org/officeDocument/2006/relationships/tags" Target="../tags/tag63.xml"/><Relationship Id="rId15" Type="http://schemas.openxmlformats.org/officeDocument/2006/relationships/tags" Target="../tags/tag73.xml"/><Relationship Id="rId23" Type="http://schemas.openxmlformats.org/officeDocument/2006/relationships/tags" Target="../tags/tag81.xml"/><Relationship Id="rId28" Type="http://schemas.openxmlformats.org/officeDocument/2006/relationships/tags" Target="../tags/tag86.xml"/><Relationship Id="rId10" Type="http://schemas.openxmlformats.org/officeDocument/2006/relationships/tags" Target="../tags/tag68.xml"/><Relationship Id="rId19" Type="http://schemas.openxmlformats.org/officeDocument/2006/relationships/tags" Target="../tags/tag77.xml"/><Relationship Id="rId31" Type="http://schemas.openxmlformats.org/officeDocument/2006/relationships/oleObject" Target="../embeddings/oleObject32.bin"/><Relationship Id="rId4" Type="http://schemas.openxmlformats.org/officeDocument/2006/relationships/tags" Target="../tags/tag62.xml"/><Relationship Id="rId9" Type="http://schemas.openxmlformats.org/officeDocument/2006/relationships/tags" Target="../tags/tag67.xml"/><Relationship Id="rId14" Type="http://schemas.openxmlformats.org/officeDocument/2006/relationships/tags" Target="../tags/tag72.xml"/><Relationship Id="rId22" Type="http://schemas.openxmlformats.org/officeDocument/2006/relationships/tags" Target="../tags/tag80.xml"/><Relationship Id="rId27" Type="http://schemas.openxmlformats.org/officeDocument/2006/relationships/tags" Target="../tags/tag85.xml"/><Relationship Id="rId30"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3" Type="http://schemas.openxmlformats.org/officeDocument/2006/relationships/tags" Target="../tags/tag99.xml"/><Relationship Id="rId18" Type="http://schemas.openxmlformats.org/officeDocument/2006/relationships/tags" Target="../tags/tag104.xml"/><Relationship Id="rId26" Type="http://schemas.openxmlformats.org/officeDocument/2006/relationships/tags" Target="../tags/tag112.xml"/><Relationship Id="rId39" Type="http://schemas.openxmlformats.org/officeDocument/2006/relationships/tags" Target="../tags/tag125.xml"/><Relationship Id="rId21" Type="http://schemas.openxmlformats.org/officeDocument/2006/relationships/tags" Target="../tags/tag107.xml"/><Relationship Id="rId34" Type="http://schemas.openxmlformats.org/officeDocument/2006/relationships/tags" Target="../tags/tag120.xml"/><Relationship Id="rId42" Type="http://schemas.openxmlformats.org/officeDocument/2006/relationships/tags" Target="../tags/tag128.xml"/><Relationship Id="rId47" Type="http://schemas.openxmlformats.org/officeDocument/2006/relationships/slideLayout" Target="../slideLayouts/slideLayout3.xml"/><Relationship Id="rId7" Type="http://schemas.openxmlformats.org/officeDocument/2006/relationships/tags" Target="../tags/tag93.xml"/><Relationship Id="rId2" Type="http://schemas.openxmlformats.org/officeDocument/2006/relationships/tags" Target="../tags/tag88.xml"/><Relationship Id="rId16" Type="http://schemas.openxmlformats.org/officeDocument/2006/relationships/tags" Target="../tags/tag102.xml"/><Relationship Id="rId29" Type="http://schemas.openxmlformats.org/officeDocument/2006/relationships/tags" Target="../tags/tag115.xml"/><Relationship Id="rId11" Type="http://schemas.openxmlformats.org/officeDocument/2006/relationships/tags" Target="../tags/tag97.xml"/><Relationship Id="rId24" Type="http://schemas.openxmlformats.org/officeDocument/2006/relationships/tags" Target="../tags/tag110.xml"/><Relationship Id="rId32" Type="http://schemas.openxmlformats.org/officeDocument/2006/relationships/tags" Target="../tags/tag118.xml"/><Relationship Id="rId37" Type="http://schemas.openxmlformats.org/officeDocument/2006/relationships/tags" Target="../tags/tag123.xml"/><Relationship Id="rId40" Type="http://schemas.openxmlformats.org/officeDocument/2006/relationships/tags" Target="../tags/tag126.xml"/><Relationship Id="rId45" Type="http://schemas.openxmlformats.org/officeDocument/2006/relationships/tags" Target="../tags/tag131.xml"/><Relationship Id="rId5" Type="http://schemas.openxmlformats.org/officeDocument/2006/relationships/tags" Target="../tags/tag91.xml"/><Relationship Id="rId15" Type="http://schemas.openxmlformats.org/officeDocument/2006/relationships/tags" Target="../tags/tag101.xml"/><Relationship Id="rId23" Type="http://schemas.openxmlformats.org/officeDocument/2006/relationships/tags" Target="../tags/tag109.xml"/><Relationship Id="rId28" Type="http://schemas.openxmlformats.org/officeDocument/2006/relationships/tags" Target="../tags/tag114.xml"/><Relationship Id="rId36" Type="http://schemas.openxmlformats.org/officeDocument/2006/relationships/tags" Target="../tags/tag122.xml"/><Relationship Id="rId49" Type="http://schemas.openxmlformats.org/officeDocument/2006/relationships/image" Target="../media/image1.emf"/><Relationship Id="rId10" Type="http://schemas.openxmlformats.org/officeDocument/2006/relationships/tags" Target="../tags/tag96.xml"/><Relationship Id="rId19" Type="http://schemas.openxmlformats.org/officeDocument/2006/relationships/tags" Target="../tags/tag105.xml"/><Relationship Id="rId31" Type="http://schemas.openxmlformats.org/officeDocument/2006/relationships/tags" Target="../tags/tag117.xml"/><Relationship Id="rId44" Type="http://schemas.openxmlformats.org/officeDocument/2006/relationships/tags" Target="../tags/tag130.xml"/><Relationship Id="rId4" Type="http://schemas.openxmlformats.org/officeDocument/2006/relationships/tags" Target="../tags/tag90.xml"/><Relationship Id="rId9" Type="http://schemas.openxmlformats.org/officeDocument/2006/relationships/tags" Target="../tags/tag95.xml"/><Relationship Id="rId14" Type="http://schemas.openxmlformats.org/officeDocument/2006/relationships/tags" Target="../tags/tag100.xml"/><Relationship Id="rId22" Type="http://schemas.openxmlformats.org/officeDocument/2006/relationships/tags" Target="../tags/tag108.xml"/><Relationship Id="rId27" Type="http://schemas.openxmlformats.org/officeDocument/2006/relationships/tags" Target="../tags/tag113.xml"/><Relationship Id="rId30" Type="http://schemas.openxmlformats.org/officeDocument/2006/relationships/tags" Target="../tags/tag116.xml"/><Relationship Id="rId35" Type="http://schemas.openxmlformats.org/officeDocument/2006/relationships/tags" Target="../tags/tag121.xml"/><Relationship Id="rId43" Type="http://schemas.openxmlformats.org/officeDocument/2006/relationships/tags" Target="../tags/tag129.xml"/><Relationship Id="rId48" Type="http://schemas.openxmlformats.org/officeDocument/2006/relationships/oleObject" Target="../embeddings/oleObject33.bin"/><Relationship Id="rId8" Type="http://schemas.openxmlformats.org/officeDocument/2006/relationships/tags" Target="../tags/tag94.xml"/><Relationship Id="rId3" Type="http://schemas.openxmlformats.org/officeDocument/2006/relationships/tags" Target="../tags/tag89.xml"/><Relationship Id="rId12" Type="http://schemas.openxmlformats.org/officeDocument/2006/relationships/tags" Target="../tags/tag98.xml"/><Relationship Id="rId17" Type="http://schemas.openxmlformats.org/officeDocument/2006/relationships/tags" Target="../tags/tag103.xml"/><Relationship Id="rId25" Type="http://schemas.openxmlformats.org/officeDocument/2006/relationships/tags" Target="../tags/tag111.xml"/><Relationship Id="rId33" Type="http://schemas.openxmlformats.org/officeDocument/2006/relationships/tags" Target="../tags/tag119.xml"/><Relationship Id="rId38" Type="http://schemas.openxmlformats.org/officeDocument/2006/relationships/tags" Target="../tags/tag124.xml"/><Relationship Id="rId46" Type="http://schemas.openxmlformats.org/officeDocument/2006/relationships/tags" Target="../tags/tag132.xml"/><Relationship Id="rId20" Type="http://schemas.openxmlformats.org/officeDocument/2006/relationships/tags" Target="../tags/tag106.xml"/><Relationship Id="rId41" Type="http://schemas.openxmlformats.org/officeDocument/2006/relationships/tags" Target="../tags/tag127.xml"/><Relationship Id="rId1" Type="http://schemas.openxmlformats.org/officeDocument/2006/relationships/vmlDrawing" Target="../drawings/vmlDrawing33.vml"/><Relationship Id="rId6" Type="http://schemas.openxmlformats.org/officeDocument/2006/relationships/tags" Target="../tags/tag92.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3.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4.xml"/><Relationship Id="rId1" Type="http://schemas.openxmlformats.org/officeDocument/2006/relationships/vmlDrawing" Target="../drawings/vmlDrawing35.vml"/><Relationship Id="rId5" Type="http://schemas.openxmlformats.org/officeDocument/2006/relationships/image" Target="../media/image1.emf"/><Relationship Id="rId4" Type="http://schemas.openxmlformats.org/officeDocument/2006/relationships/oleObject" Target="../embeddings/oleObject35.bin"/></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5.xml"/><Relationship Id="rId1" Type="http://schemas.openxmlformats.org/officeDocument/2006/relationships/vmlDrawing" Target="../drawings/vmlDrawing36.vml"/><Relationship Id="rId5" Type="http://schemas.openxmlformats.org/officeDocument/2006/relationships/image" Target="../media/image1.emf"/><Relationship Id="rId4" Type="http://schemas.openxmlformats.org/officeDocument/2006/relationships/oleObject" Target="../embeddings/oleObject36.bin"/></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6.xml"/><Relationship Id="rId1" Type="http://schemas.openxmlformats.org/officeDocument/2006/relationships/vmlDrawing" Target="../drawings/vmlDrawing37.vml"/><Relationship Id="rId5" Type="http://schemas.openxmlformats.org/officeDocument/2006/relationships/image" Target="../media/image1.emf"/><Relationship Id="rId4" Type="http://schemas.openxmlformats.org/officeDocument/2006/relationships/oleObject" Target="../embeddings/oleObject37.bin"/></Relationships>
</file>

<file path=ppt/slides/_rels/slide3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38.xml"/><Relationship Id="rId7" Type="http://schemas.openxmlformats.org/officeDocument/2006/relationships/image" Target="../media/image3.png"/><Relationship Id="rId2" Type="http://schemas.openxmlformats.org/officeDocument/2006/relationships/tags" Target="../tags/tag137.xml"/><Relationship Id="rId1" Type="http://schemas.openxmlformats.org/officeDocument/2006/relationships/vmlDrawing" Target="../drawings/vmlDrawing38.vml"/><Relationship Id="rId6" Type="http://schemas.openxmlformats.org/officeDocument/2006/relationships/image" Target="../media/image1.emf"/><Relationship Id="rId5" Type="http://schemas.openxmlformats.org/officeDocument/2006/relationships/oleObject" Target="../embeddings/oleObject38.bin"/><Relationship Id="rId4"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9.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39.bin"/></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0.xml"/><Relationship Id="rId1" Type="http://schemas.openxmlformats.org/officeDocument/2006/relationships/vmlDrawing" Target="../drawings/vmlDrawing40.vml"/><Relationship Id="rId5" Type="http://schemas.openxmlformats.org/officeDocument/2006/relationships/image" Target="../media/image1.emf"/><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1.xml"/><Relationship Id="rId1" Type="http://schemas.openxmlformats.org/officeDocument/2006/relationships/vmlDrawing" Target="../drawings/vmlDrawing41.vml"/><Relationship Id="rId5" Type="http://schemas.openxmlformats.org/officeDocument/2006/relationships/image" Target="../media/image1.emf"/><Relationship Id="rId4" Type="http://schemas.openxmlformats.org/officeDocument/2006/relationships/oleObject" Target="../embeddings/oleObject41.bin"/></Relationships>
</file>

<file path=ppt/slides/_rels/slide4.xml.rels><?xml version="1.0" encoding="UTF-8" standalone="yes"?>
<Relationships xmlns="http://schemas.openxmlformats.org/package/2006/relationships"><Relationship Id="rId8" Type="http://schemas.openxmlformats.org/officeDocument/2006/relationships/tags" Target="../tags/tag18.xml"/><Relationship Id="rId13" Type="http://schemas.openxmlformats.org/officeDocument/2006/relationships/tags" Target="../tags/tag23.xml"/><Relationship Id="rId18" Type="http://schemas.openxmlformats.org/officeDocument/2006/relationships/image" Target="../media/image1.emf"/><Relationship Id="rId3" Type="http://schemas.openxmlformats.org/officeDocument/2006/relationships/tags" Target="../tags/tag13.xml"/><Relationship Id="rId7" Type="http://schemas.openxmlformats.org/officeDocument/2006/relationships/tags" Target="../tags/tag17.xml"/><Relationship Id="rId12" Type="http://schemas.openxmlformats.org/officeDocument/2006/relationships/tags" Target="../tags/tag22.xml"/><Relationship Id="rId17" Type="http://schemas.openxmlformats.org/officeDocument/2006/relationships/oleObject" Target="../embeddings/oleObject6.bin"/><Relationship Id="rId2" Type="http://schemas.openxmlformats.org/officeDocument/2006/relationships/tags" Target="../tags/tag12.xml"/><Relationship Id="rId16" Type="http://schemas.openxmlformats.org/officeDocument/2006/relationships/slideLayout" Target="../slideLayouts/slideLayout3.xml"/><Relationship Id="rId1" Type="http://schemas.openxmlformats.org/officeDocument/2006/relationships/vmlDrawing" Target="../drawings/vmlDrawing6.vml"/><Relationship Id="rId6" Type="http://schemas.openxmlformats.org/officeDocument/2006/relationships/tags" Target="../tags/tag16.xml"/><Relationship Id="rId11" Type="http://schemas.openxmlformats.org/officeDocument/2006/relationships/tags" Target="../tags/tag21.xml"/><Relationship Id="rId5" Type="http://schemas.openxmlformats.org/officeDocument/2006/relationships/tags" Target="../tags/tag15.xml"/><Relationship Id="rId15" Type="http://schemas.openxmlformats.org/officeDocument/2006/relationships/tags" Target="../tags/tag25.xml"/><Relationship Id="rId10" Type="http://schemas.openxmlformats.org/officeDocument/2006/relationships/tags" Target="../tags/tag20.xml"/><Relationship Id="rId4" Type="http://schemas.openxmlformats.org/officeDocument/2006/relationships/tags" Target="../tags/tag14.xml"/><Relationship Id="rId9" Type="http://schemas.openxmlformats.org/officeDocument/2006/relationships/tags" Target="../tags/tag19.xml"/><Relationship Id="rId14" Type="http://schemas.openxmlformats.org/officeDocument/2006/relationships/tags" Target="../tags/tag24.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2.xml"/><Relationship Id="rId1" Type="http://schemas.openxmlformats.org/officeDocument/2006/relationships/vmlDrawing" Target="../drawings/vmlDrawing42.vml"/><Relationship Id="rId5" Type="http://schemas.openxmlformats.org/officeDocument/2006/relationships/image" Target="../media/image1.emf"/><Relationship Id="rId4" Type="http://schemas.openxmlformats.org/officeDocument/2006/relationships/oleObject" Target="../embeddings/oleObject42.bin"/></Relationships>
</file>

<file path=ppt/slides/_rels/slide41.xml.rels><?xml version="1.0" encoding="UTF-8" standalone="yes"?>
<Relationships xmlns="http://schemas.openxmlformats.org/package/2006/relationships"><Relationship Id="rId8" Type="http://schemas.openxmlformats.org/officeDocument/2006/relationships/tags" Target="../tags/tag149.xml"/><Relationship Id="rId13" Type="http://schemas.openxmlformats.org/officeDocument/2006/relationships/tags" Target="../tags/tag154.xml"/><Relationship Id="rId18" Type="http://schemas.openxmlformats.org/officeDocument/2006/relationships/image" Target="../media/image1.emf"/><Relationship Id="rId3" Type="http://schemas.openxmlformats.org/officeDocument/2006/relationships/tags" Target="../tags/tag144.xml"/><Relationship Id="rId7" Type="http://schemas.openxmlformats.org/officeDocument/2006/relationships/tags" Target="../tags/tag148.xml"/><Relationship Id="rId12" Type="http://schemas.openxmlformats.org/officeDocument/2006/relationships/tags" Target="../tags/tag153.xml"/><Relationship Id="rId17" Type="http://schemas.openxmlformats.org/officeDocument/2006/relationships/oleObject" Target="../embeddings/oleObject43.bin"/><Relationship Id="rId2" Type="http://schemas.openxmlformats.org/officeDocument/2006/relationships/tags" Target="../tags/tag143.xml"/><Relationship Id="rId16" Type="http://schemas.openxmlformats.org/officeDocument/2006/relationships/slideLayout" Target="../slideLayouts/slideLayout3.xml"/><Relationship Id="rId1" Type="http://schemas.openxmlformats.org/officeDocument/2006/relationships/vmlDrawing" Target="../drawings/vmlDrawing43.vml"/><Relationship Id="rId6" Type="http://schemas.openxmlformats.org/officeDocument/2006/relationships/tags" Target="../tags/tag147.xml"/><Relationship Id="rId11" Type="http://schemas.openxmlformats.org/officeDocument/2006/relationships/tags" Target="../tags/tag152.xml"/><Relationship Id="rId5" Type="http://schemas.openxmlformats.org/officeDocument/2006/relationships/tags" Target="../tags/tag146.xml"/><Relationship Id="rId15" Type="http://schemas.openxmlformats.org/officeDocument/2006/relationships/tags" Target="../tags/tag156.xml"/><Relationship Id="rId10" Type="http://schemas.openxmlformats.org/officeDocument/2006/relationships/tags" Target="../tags/tag151.xml"/><Relationship Id="rId4" Type="http://schemas.openxmlformats.org/officeDocument/2006/relationships/tags" Target="../tags/tag145.xml"/><Relationship Id="rId9" Type="http://schemas.openxmlformats.org/officeDocument/2006/relationships/tags" Target="../tags/tag150.xml"/><Relationship Id="rId14" Type="http://schemas.openxmlformats.org/officeDocument/2006/relationships/tags" Target="../tags/tag155.xml"/></Relationships>
</file>

<file path=ppt/slides/_rels/slide42.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158.xml"/><Relationship Id="rId7" Type="http://schemas.openxmlformats.org/officeDocument/2006/relationships/image" Target="../media/image3.png"/><Relationship Id="rId2" Type="http://schemas.openxmlformats.org/officeDocument/2006/relationships/tags" Target="../tags/tag157.xml"/><Relationship Id="rId1" Type="http://schemas.openxmlformats.org/officeDocument/2006/relationships/vmlDrawing" Target="../drawings/vmlDrawing44.vml"/><Relationship Id="rId6" Type="http://schemas.openxmlformats.org/officeDocument/2006/relationships/image" Target="../media/image1.emf"/><Relationship Id="rId5" Type="http://schemas.openxmlformats.org/officeDocument/2006/relationships/oleObject" Target="../embeddings/oleObject44.bin"/><Relationship Id="rId4"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9.xml"/><Relationship Id="rId1" Type="http://schemas.openxmlformats.org/officeDocument/2006/relationships/vmlDrawing" Target="../drawings/vmlDrawing45.vml"/><Relationship Id="rId5" Type="http://schemas.openxmlformats.org/officeDocument/2006/relationships/image" Target="../media/image1.emf"/><Relationship Id="rId4"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0.xml"/><Relationship Id="rId1" Type="http://schemas.openxmlformats.org/officeDocument/2006/relationships/vmlDrawing" Target="../drawings/vmlDrawing46.vml"/><Relationship Id="rId5" Type="http://schemas.openxmlformats.org/officeDocument/2006/relationships/image" Target="../media/image1.emf"/><Relationship Id="rId4" Type="http://schemas.openxmlformats.org/officeDocument/2006/relationships/oleObject" Target="../embeddings/oleObject46.bin"/></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1.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2.xml"/><Relationship Id="rId1" Type="http://schemas.openxmlformats.org/officeDocument/2006/relationships/vmlDrawing" Target="../drawings/vmlDrawing48.vml"/><Relationship Id="rId5" Type="http://schemas.openxmlformats.org/officeDocument/2006/relationships/image" Target="../media/image1.emf"/><Relationship Id="rId4" Type="http://schemas.openxmlformats.org/officeDocument/2006/relationships/oleObject" Target="../embeddings/oleObject48.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3.xml"/><Relationship Id="rId1" Type="http://schemas.openxmlformats.org/officeDocument/2006/relationships/vmlDrawing" Target="../drawings/vmlDrawing49.vml"/><Relationship Id="rId5" Type="http://schemas.openxmlformats.org/officeDocument/2006/relationships/image" Target="../media/image1.emf"/><Relationship Id="rId4" Type="http://schemas.openxmlformats.org/officeDocument/2006/relationships/oleObject" Target="../embeddings/oleObject49.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4.xml"/><Relationship Id="rId1" Type="http://schemas.openxmlformats.org/officeDocument/2006/relationships/vmlDrawing" Target="../drawings/vmlDrawing50.vml"/><Relationship Id="rId5" Type="http://schemas.openxmlformats.org/officeDocument/2006/relationships/image" Target="../media/image1.emf"/><Relationship Id="rId4" Type="http://schemas.openxmlformats.org/officeDocument/2006/relationships/oleObject" Target="../embeddings/oleObject50.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5.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6.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6.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7.xml"/><Relationship Id="rId1" Type="http://schemas.openxmlformats.org/officeDocument/2006/relationships/vmlDrawing" Target="../drawings/vmlDrawing53.vml"/><Relationship Id="rId5" Type="http://schemas.openxmlformats.org/officeDocument/2006/relationships/image" Target="../media/image1.emf"/><Relationship Id="rId4" Type="http://schemas.openxmlformats.org/officeDocument/2006/relationships/oleObject" Target="../embeddings/oleObject53.bin"/></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8.xml"/><Relationship Id="rId1" Type="http://schemas.openxmlformats.org/officeDocument/2006/relationships/vmlDrawing" Target="../drawings/vmlDrawing54.vml"/><Relationship Id="rId5" Type="http://schemas.openxmlformats.org/officeDocument/2006/relationships/image" Target="../media/image1.emf"/><Relationship Id="rId4" Type="http://schemas.openxmlformats.org/officeDocument/2006/relationships/oleObject" Target="../embeddings/oleObject54.bin"/></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9.xml"/><Relationship Id="rId1" Type="http://schemas.openxmlformats.org/officeDocument/2006/relationships/vmlDrawing" Target="../drawings/vmlDrawing55.vml"/><Relationship Id="rId5" Type="http://schemas.openxmlformats.org/officeDocument/2006/relationships/image" Target="../media/image1.emf"/><Relationship Id="rId4" Type="http://schemas.openxmlformats.org/officeDocument/2006/relationships/oleObject" Target="../embeddings/oleObject55.bin"/></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0.xml"/><Relationship Id="rId1" Type="http://schemas.openxmlformats.org/officeDocument/2006/relationships/vmlDrawing" Target="../drawings/vmlDrawing56.vml"/><Relationship Id="rId5" Type="http://schemas.openxmlformats.org/officeDocument/2006/relationships/image" Target="../media/image1.emf"/><Relationship Id="rId4" Type="http://schemas.openxmlformats.org/officeDocument/2006/relationships/oleObject" Target="../embeddings/oleObject56.bin"/></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1.xml"/><Relationship Id="rId1" Type="http://schemas.openxmlformats.org/officeDocument/2006/relationships/vmlDrawing" Target="../drawings/vmlDrawing57.vml"/><Relationship Id="rId5" Type="http://schemas.openxmlformats.org/officeDocument/2006/relationships/image" Target="../media/image1.emf"/><Relationship Id="rId4" Type="http://schemas.openxmlformats.org/officeDocument/2006/relationships/oleObject" Target="../embeddings/oleObject57.bin"/></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2.xml"/><Relationship Id="rId1" Type="http://schemas.openxmlformats.org/officeDocument/2006/relationships/vmlDrawing" Target="../drawings/vmlDrawing58.vml"/><Relationship Id="rId5" Type="http://schemas.openxmlformats.org/officeDocument/2006/relationships/image" Target="../media/image1.emf"/><Relationship Id="rId4" Type="http://schemas.openxmlformats.org/officeDocument/2006/relationships/oleObject" Target="../embeddings/oleObject58.bin"/></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3.xml"/><Relationship Id="rId1" Type="http://schemas.openxmlformats.org/officeDocument/2006/relationships/vmlDrawing" Target="../drawings/vmlDrawing59.vml"/><Relationship Id="rId5" Type="http://schemas.openxmlformats.org/officeDocument/2006/relationships/image" Target="../media/image1.emf"/><Relationship Id="rId4" Type="http://schemas.openxmlformats.org/officeDocument/2006/relationships/oleObject" Target="../embeddings/oleObject59.bin"/></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74.xml"/><Relationship Id="rId1" Type="http://schemas.openxmlformats.org/officeDocument/2006/relationships/vmlDrawing" Target="../drawings/vmlDrawing60.v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9.xml.rels><?xml version="1.0" encoding="UTF-8" standalone="yes"?>
<Relationships xmlns="http://schemas.openxmlformats.org/package/2006/relationships"><Relationship Id="rId3" Type="http://schemas.openxmlformats.org/officeDocument/2006/relationships/tags" Target="../tags/tag176.xml"/><Relationship Id="rId7" Type="http://schemas.openxmlformats.org/officeDocument/2006/relationships/image" Target="../media/image1.emf"/><Relationship Id="rId2" Type="http://schemas.openxmlformats.org/officeDocument/2006/relationships/tags" Target="../tags/tag175.xml"/><Relationship Id="rId1" Type="http://schemas.openxmlformats.org/officeDocument/2006/relationships/vmlDrawing" Target="../drawings/vmlDrawing61.vml"/><Relationship Id="rId6" Type="http://schemas.openxmlformats.org/officeDocument/2006/relationships/oleObject" Target="../embeddings/oleObject61.bin"/><Relationship Id="rId5" Type="http://schemas.openxmlformats.org/officeDocument/2006/relationships/slideLayout" Target="../slideLayouts/slideLayout3.xml"/><Relationship Id="rId4" Type="http://schemas.openxmlformats.org/officeDocument/2006/relationships/tags" Target="../tags/tag17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7.xml"/><Relationship Id="rId1" Type="http://schemas.openxmlformats.org/officeDocument/2006/relationships/vmlDrawing" Target="../drawings/vmlDrawing8.vml"/><Relationship Id="rId5" Type="http://schemas.openxmlformats.org/officeDocument/2006/relationships/image" Target="../media/image1.emf"/><Relationship Id="rId4" Type="http://schemas.openxmlformats.org/officeDocument/2006/relationships/oleObject" Target="../embeddings/oleObject8.bin"/></Relationships>
</file>

<file path=ppt/slides/_rels/slide60.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1.emf"/><Relationship Id="rId2" Type="http://schemas.openxmlformats.org/officeDocument/2006/relationships/tags" Target="../tags/tag178.xml"/><Relationship Id="rId1" Type="http://schemas.openxmlformats.org/officeDocument/2006/relationships/vmlDrawing" Target="../drawings/vmlDrawing62.vml"/><Relationship Id="rId6" Type="http://schemas.openxmlformats.org/officeDocument/2006/relationships/oleObject" Target="../embeddings/oleObject62.bin"/><Relationship Id="rId5" Type="http://schemas.openxmlformats.org/officeDocument/2006/relationships/slideLayout" Target="../slideLayouts/slideLayout3.xml"/><Relationship Id="rId4" Type="http://schemas.openxmlformats.org/officeDocument/2006/relationships/tags" Target="../tags/tag180.xml"/></Relationships>
</file>

<file path=ppt/slides/_rels/slide61.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1.emf"/><Relationship Id="rId2" Type="http://schemas.openxmlformats.org/officeDocument/2006/relationships/tags" Target="../tags/tag181.xml"/><Relationship Id="rId1" Type="http://schemas.openxmlformats.org/officeDocument/2006/relationships/vmlDrawing" Target="../drawings/vmlDrawing63.vml"/><Relationship Id="rId6" Type="http://schemas.openxmlformats.org/officeDocument/2006/relationships/oleObject" Target="../embeddings/oleObject63.bin"/><Relationship Id="rId5" Type="http://schemas.openxmlformats.org/officeDocument/2006/relationships/slideLayout" Target="../slideLayouts/slideLayout3.xml"/><Relationship Id="rId4" Type="http://schemas.openxmlformats.org/officeDocument/2006/relationships/tags" Target="../tags/tag183.xml"/></Relationships>
</file>

<file path=ppt/slides/_rels/slide6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5.xml"/><Relationship Id="rId7" Type="http://schemas.openxmlformats.org/officeDocument/2006/relationships/oleObject" Target="../embeddings/oleObject64.bin"/><Relationship Id="rId2" Type="http://schemas.openxmlformats.org/officeDocument/2006/relationships/tags" Target="../tags/tag184.xml"/><Relationship Id="rId1" Type="http://schemas.openxmlformats.org/officeDocument/2006/relationships/vmlDrawing" Target="../drawings/vmlDrawing64.vml"/><Relationship Id="rId6" Type="http://schemas.openxmlformats.org/officeDocument/2006/relationships/slideLayout" Target="../slideLayouts/slideLayout3.xml"/><Relationship Id="rId5" Type="http://schemas.openxmlformats.org/officeDocument/2006/relationships/tags" Target="../tags/tag187.xml"/><Relationship Id="rId4" Type="http://schemas.openxmlformats.org/officeDocument/2006/relationships/tags" Target="../tags/tag186.xml"/></Relationships>
</file>

<file path=ppt/slides/_rels/slide6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89.xml"/><Relationship Id="rId7" Type="http://schemas.openxmlformats.org/officeDocument/2006/relationships/oleObject" Target="../embeddings/oleObject65.bin"/><Relationship Id="rId2" Type="http://schemas.openxmlformats.org/officeDocument/2006/relationships/tags" Target="../tags/tag188.xml"/><Relationship Id="rId1" Type="http://schemas.openxmlformats.org/officeDocument/2006/relationships/vmlDrawing" Target="../drawings/vmlDrawing65.vml"/><Relationship Id="rId6" Type="http://schemas.openxmlformats.org/officeDocument/2006/relationships/slideLayout" Target="../slideLayouts/slideLayout3.xml"/><Relationship Id="rId5" Type="http://schemas.openxmlformats.org/officeDocument/2006/relationships/tags" Target="../tags/tag191.xml"/><Relationship Id="rId4" Type="http://schemas.openxmlformats.org/officeDocument/2006/relationships/tags" Target="../tags/tag190.xml"/></Relationships>
</file>

<file path=ppt/slides/_rels/slide64.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93.xml"/><Relationship Id="rId7" Type="http://schemas.openxmlformats.org/officeDocument/2006/relationships/oleObject" Target="../embeddings/oleObject66.bin"/><Relationship Id="rId2" Type="http://schemas.openxmlformats.org/officeDocument/2006/relationships/tags" Target="../tags/tag192.xml"/><Relationship Id="rId1" Type="http://schemas.openxmlformats.org/officeDocument/2006/relationships/vmlDrawing" Target="../drawings/vmlDrawing66.vml"/><Relationship Id="rId6" Type="http://schemas.openxmlformats.org/officeDocument/2006/relationships/slideLayout" Target="../slideLayouts/slideLayout3.xml"/><Relationship Id="rId5" Type="http://schemas.openxmlformats.org/officeDocument/2006/relationships/tags" Target="../tags/tag195.xml"/><Relationship Id="rId4" Type="http://schemas.openxmlformats.org/officeDocument/2006/relationships/tags" Target="../tags/tag194.xml"/></Relationships>
</file>

<file path=ppt/slides/_rels/slide65.xml.rels><?xml version="1.0" encoding="UTF-8" standalone="yes"?>
<Relationships xmlns="http://schemas.openxmlformats.org/package/2006/relationships"><Relationship Id="rId3" Type="http://schemas.openxmlformats.org/officeDocument/2006/relationships/tags" Target="../tags/tag197.xml"/><Relationship Id="rId7" Type="http://schemas.openxmlformats.org/officeDocument/2006/relationships/image" Target="../media/image1.emf"/><Relationship Id="rId2" Type="http://schemas.openxmlformats.org/officeDocument/2006/relationships/tags" Target="../tags/tag196.xml"/><Relationship Id="rId1" Type="http://schemas.openxmlformats.org/officeDocument/2006/relationships/vmlDrawing" Target="../drawings/vmlDrawing67.vml"/><Relationship Id="rId6" Type="http://schemas.openxmlformats.org/officeDocument/2006/relationships/oleObject" Target="../embeddings/oleObject67.bin"/><Relationship Id="rId5" Type="http://schemas.openxmlformats.org/officeDocument/2006/relationships/slideLayout" Target="../slideLayouts/slideLayout3.xml"/><Relationship Id="rId4" Type="http://schemas.openxmlformats.org/officeDocument/2006/relationships/tags" Target="../tags/tag198.xml"/></Relationships>
</file>

<file path=ppt/slides/_rels/slide6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00.xml"/><Relationship Id="rId7" Type="http://schemas.openxmlformats.org/officeDocument/2006/relationships/image" Target="../media/image3.png"/><Relationship Id="rId2" Type="http://schemas.openxmlformats.org/officeDocument/2006/relationships/tags" Target="../tags/tag199.xml"/><Relationship Id="rId1" Type="http://schemas.openxmlformats.org/officeDocument/2006/relationships/vmlDrawing" Target="../drawings/vmlDrawing68.vml"/><Relationship Id="rId6" Type="http://schemas.openxmlformats.org/officeDocument/2006/relationships/image" Target="../media/image1.emf"/><Relationship Id="rId5" Type="http://schemas.openxmlformats.org/officeDocument/2006/relationships/oleObject" Target="../embeddings/oleObject68.bin"/><Relationship Id="rId4"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tags" Target="../tags/tag202.xml"/><Relationship Id="rId7" Type="http://schemas.openxmlformats.org/officeDocument/2006/relationships/slideLayout" Target="../slideLayouts/slideLayout3.xml"/><Relationship Id="rId2" Type="http://schemas.openxmlformats.org/officeDocument/2006/relationships/tags" Target="../tags/tag201.xml"/><Relationship Id="rId1" Type="http://schemas.openxmlformats.org/officeDocument/2006/relationships/vmlDrawing" Target="../drawings/vmlDrawing69.v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image" Target="../media/image1.emf"/></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06.xml"/><Relationship Id="rId1" Type="http://schemas.openxmlformats.org/officeDocument/2006/relationships/vmlDrawing" Target="../drawings/vmlDrawing70.v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69.xml.rels><?xml version="1.0" encoding="UTF-8" standalone="yes"?>
<Relationships xmlns="http://schemas.openxmlformats.org/package/2006/relationships"><Relationship Id="rId3" Type="http://schemas.openxmlformats.org/officeDocument/2006/relationships/tags" Target="../tags/tag208.xml"/><Relationship Id="rId7" Type="http://schemas.openxmlformats.org/officeDocument/2006/relationships/image" Target="../media/image1.emf"/><Relationship Id="rId2" Type="http://schemas.openxmlformats.org/officeDocument/2006/relationships/tags" Target="../tags/tag207.xml"/><Relationship Id="rId1" Type="http://schemas.openxmlformats.org/officeDocument/2006/relationships/vmlDrawing" Target="../drawings/vmlDrawing71.vml"/><Relationship Id="rId6" Type="http://schemas.openxmlformats.org/officeDocument/2006/relationships/oleObject" Target="../embeddings/oleObject71.bin"/><Relationship Id="rId5" Type="http://schemas.openxmlformats.org/officeDocument/2006/relationships/slideLayout" Target="../slideLayouts/slideLayout3.xml"/><Relationship Id="rId4" Type="http://schemas.openxmlformats.org/officeDocument/2006/relationships/tags" Target="../tags/tag209.xml"/></Relationships>
</file>

<file path=ppt/slides/_rels/slide7.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9.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1.xml"/><Relationship Id="rId7" Type="http://schemas.openxmlformats.org/officeDocument/2006/relationships/oleObject" Target="../embeddings/oleObject72.bin"/><Relationship Id="rId2" Type="http://schemas.openxmlformats.org/officeDocument/2006/relationships/tags" Target="../tags/tag210.xml"/><Relationship Id="rId1" Type="http://schemas.openxmlformats.org/officeDocument/2006/relationships/vmlDrawing" Target="../drawings/vmlDrawing72.vml"/><Relationship Id="rId6" Type="http://schemas.openxmlformats.org/officeDocument/2006/relationships/slideLayout" Target="../slideLayouts/slideLayout3.xml"/><Relationship Id="rId5" Type="http://schemas.openxmlformats.org/officeDocument/2006/relationships/tags" Target="../tags/tag213.xml"/><Relationship Id="rId4" Type="http://schemas.openxmlformats.org/officeDocument/2006/relationships/tags" Target="../tags/tag212.xml"/></Relationships>
</file>

<file path=ppt/slides/_rels/slide7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5.xml"/><Relationship Id="rId7" Type="http://schemas.openxmlformats.org/officeDocument/2006/relationships/oleObject" Target="../embeddings/oleObject73.bin"/><Relationship Id="rId2" Type="http://schemas.openxmlformats.org/officeDocument/2006/relationships/tags" Target="../tags/tag214.xml"/><Relationship Id="rId1" Type="http://schemas.openxmlformats.org/officeDocument/2006/relationships/vmlDrawing" Target="../drawings/vmlDrawing73.vml"/><Relationship Id="rId6" Type="http://schemas.openxmlformats.org/officeDocument/2006/relationships/slideLayout" Target="../slideLayouts/slideLayout3.xml"/><Relationship Id="rId5" Type="http://schemas.openxmlformats.org/officeDocument/2006/relationships/tags" Target="../tags/tag217.xml"/><Relationship Id="rId4" Type="http://schemas.openxmlformats.org/officeDocument/2006/relationships/tags" Target="../tags/tag216.xml"/></Relationships>
</file>

<file path=ppt/slides/_rels/slide7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219.xml"/><Relationship Id="rId7" Type="http://schemas.openxmlformats.org/officeDocument/2006/relationships/oleObject" Target="../embeddings/oleObject74.bin"/><Relationship Id="rId2" Type="http://schemas.openxmlformats.org/officeDocument/2006/relationships/tags" Target="../tags/tag218.xml"/><Relationship Id="rId1" Type="http://schemas.openxmlformats.org/officeDocument/2006/relationships/vmlDrawing" Target="../drawings/vmlDrawing74.vml"/><Relationship Id="rId6" Type="http://schemas.openxmlformats.org/officeDocument/2006/relationships/slideLayout" Target="../slideLayouts/slideLayout3.xml"/><Relationship Id="rId5" Type="http://schemas.openxmlformats.org/officeDocument/2006/relationships/tags" Target="../tags/tag221.xml"/><Relationship Id="rId4" Type="http://schemas.openxmlformats.org/officeDocument/2006/relationships/tags" Target="../tags/tag220.xml"/></Relationships>
</file>

<file path=ppt/slides/_rels/slide73.xml.rels><?xml version="1.0" encoding="UTF-8" standalone="yes"?>
<Relationships xmlns="http://schemas.openxmlformats.org/package/2006/relationships"><Relationship Id="rId3" Type="http://schemas.openxmlformats.org/officeDocument/2006/relationships/tags" Target="../tags/tag223.xml"/><Relationship Id="rId7" Type="http://schemas.openxmlformats.org/officeDocument/2006/relationships/image" Target="../media/image1.emf"/><Relationship Id="rId2" Type="http://schemas.openxmlformats.org/officeDocument/2006/relationships/tags" Target="../tags/tag222.xml"/><Relationship Id="rId1" Type="http://schemas.openxmlformats.org/officeDocument/2006/relationships/vmlDrawing" Target="../drawings/vmlDrawing75.vml"/><Relationship Id="rId6" Type="http://schemas.openxmlformats.org/officeDocument/2006/relationships/oleObject" Target="../embeddings/oleObject75.bin"/><Relationship Id="rId5" Type="http://schemas.openxmlformats.org/officeDocument/2006/relationships/slideLayout" Target="../slideLayouts/slideLayout3.xml"/><Relationship Id="rId4" Type="http://schemas.openxmlformats.org/officeDocument/2006/relationships/tags" Target="../tags/tag224.xml"/></Relationships>
</file>

<file path=ppt/slides/_rels/slide74.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26.xml"/><Relationship Id="rId7" Type="http://schemas.openxmlformats.org/officeDocument/2006/relationships/image" Target="../media/image3.png"/><Relationship Id="rId2" Type="http://schemas.openxmlformats.org/officeDocument/2006/relationships/tags" Target="../tags/tag225.xml"/><Relationship Id="rId1" Type="http://schemas.openxmlformats.org/officeDocument/2006/relationships/vmlDrawing" Target="../drawings/vmlDrawing76.vml"/><Relationship Id="rId6" Type="http://schemas.openxmlformats.org/officeDocument/2006/relationships/image" Target="../media/image1.emf"/><Relationship Id="rId5" Type="http://schemas.openxmlformats.org/officeDocument/2006/relationships/oleObject" Target="../embeddings/oleObject76.bin"/><Relationship Id="rId4"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tags" Target="../tags/tag228.xml"/><Relationship Id="rId7" Type="http://schemas.openxmlformats.org/officeDocument/2006/relationships/image" Target="../media/image1.emf"/><Relationship Id="rId2" Type="http://schemas.openxmlformats.org/officeDocument/2006/relationships/tags" Target="../tags/tag227.xml"/><Relationship Id="rId1" Type="http://schemas.openxmlformats.org/officeDocument/2006/relationships/vmlDrawing" Target="../drawings/vmlDrawing77.vml"/><Relationship Id="rId6" Type="http://schemas.openxmlformats.org/officeDocument/2006/relationships/oleObject" Target="../embeddings/oleObject77.bin"/><Relationship Id="rId5" Type="http://schemas.openxmlformats.org/officeDocument/2006/relationships/slideLayout" Target="../slideLayouts/slideLayout3.xml"/><Relationship Id="rId4" Type="http://schemas.openxmlformats.org/officeDocument/2006/relationships/tags" Target="../tags/tag229.xml"/></Relationships>
</file>

<file path=ppt/slides/_rels/slide7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tags" Target="../tags/tag231.xml"/><Relationship Id="rId7" Type="http://schemas.openxmlformats.org/officeDocument/2006/relationships/image" Target="../media/image3.png"/><Relationship Id="rId2" Type="http://schemas.openxmlformats.org/officeDocument/2006/relationships/tags" Target="../tags/tag230.xml"/><Relationship Id="rId1" Type="http://schemas.openxmlformats.org/officeDocument/2006/relationships/vmlDrawing" Target="../drawings/vmlDrawing78.vml"/><Relationship Id="rId6" Type="http://schemas.openxmlformats.org/officeDocument/2006/relationships/image" Target="../media/image1.emf"/><Relationship Id="rId5" Type="http://schemas.openxmlformats.org/officeDocument/2006/relationships/oleObject" Target="../embeddings/oleObject78.bin"/><Relationship Id="rId4"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2.xml"/><Relationship Id="rId1" Type="http://schemas.openxmlformats.org/officeDocument/2006/relationships/vmlDrawing" Target="../drawings/vmlDrawing79.vml"/><Relationship Id="rId5" Type="http://schemas.openxmlformats.org/officeDocument/2006/relationships/image" Target="../media/image1.emf"/><Relationship Id="rId4" Type="http://schemas.openxmlformats.org/officeDocument/2006/relationships/oleObject" Target="../embeddings/oleObject79.bin"/></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3.xml"/><Relationship Id="rId1" Type="http://schemas.openxmlformats.org/officeDocument/2006/relationships/vmlDrawing" Target="../drawings/vmlDrawing80.v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234.xml"/><Relationship Id="rId1" Type="http://schemas.openxmlformats.org/officeDocument/2006/relationships/vmlDrawing" Target="../drawings/vmlDrawing81.v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8.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18" Type="http://schemas.openxmlformats.org/officeDocument/2006/relationships/hyperlink" Target="https://www.slidebooks.com/collections/discounted-bundle/products/change-management-toolbox?variant=935073897" TargetMode="External"/><Relationship Id="rId26" Type="http://schemas.openxmlformats.org/officeDocument/2006/relationships/image" Target="../media/image21.png"/><Relationship Id="rId3" Type="http://schemas.openxmlformats.org/officeDocument/2006/relationships/image" Target="../media/image8.svg"/><Relationship Id="rId21" Type="http://schemas.openxmlformats.org/officeDocument/2006/relationships/hyperlink" Target="https://www.slidebooks.com/collections/financial-templates/products/merger-and-acquisition-toolkit?variant=17648913989" TargetMode="External"/><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hyperlink" Target="https://www.slidebooks.com/collections/management-consulting/products/management-consulting-toolkit?variant=22532413423698" TargetMode="External"/><Relationship Id="rId25" Type="http://schemas.openxmlformats.org/officeDocument/2006/relationships/hyperlink" Target="https://www.slidebooks.com/products/digital-transformation-toolkit?variant=32127821316178" TargetMode="External"/><Relationship Id="rId2" Type="http://schemas.openxmlformats.org/officeDocument/2006/relationships/image" Target="../media/image7.png"/><Relationship Id="rId16" Type="http://schemas.openxmlformats.org/officeDocument/2006/relationships/hyperlink" Target="https://www.slidebooks.com/collections/discounted-bundle/products/strategy-toolkit?variant=17648810693" TargetMode="External"/><Relationship Id="rId20" Type="http://schemas.openxmlformats.org/officeDocument/2006/relationships/hyperlink" Target="https://www.slidebooks.com/collections/sales-and-marketing/products/marketing-sales-toolkit?variant=31584180011090" TargetMode="External"/><Relationship Id="rId29" Type="http://schemas.openxmlformats.org/officeDocument/2006/relationships/image" Target="../media/image24.svg"/><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24" Type="http://schemas.openxmlformats.org/officeDocument/2006/relationships/hyperlink" Target="https://www.slidebooks.com/collections/discounted-bundle/products/legal-toolkit?variant=31584776880210" TargetMode="External"/><Relationship Id="rId5" Type="http://schemas.openxmlformats.org/officeDocument/2006/relationships/image" Target="../media/image10.svg"/><Relationship Id="rId15" Type="http://schemas.openxmlformats.org/officeDocument/2006/relationships/image" Target="../media/image20.svg"/><Relationship Id="rId23" Type="http://schemas.openxmlformats.org/officeDocument/2006/relationships/hyperlink" Target="https://www.slidebooks.com/collections/discounted-bundle/products/behavioral-skills-toolkit?variant=22116212677" TargetMode="External"/><Relationship Id="rId28" Type="http://schemas.openxmlformats.org/officeDocument/2006/relationships/image" Target="../media/image23.png"/><Relationship Id="rId10" Type="http://schemas.openxmlformats.org/officeDocument/2006/relationships/image" Target="../media/image15.png"/><Relationship Id="rId19" Type="http://schemas.openxmlformats.org/officeDocument/2006/relationships/hyperlink" Target="https://www.slidebooks.com/collections/discounted-bundle/products/project-manager-toolkit?variant=773543889" TargetMode="External"/><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 Id="rId22" Type="http://schemas.openxmlformats.org/officeDocument/2006/relationships/hyperlink" Target="https://www.slidebooks.com/collections/operations-and-supply-chain-management/products/operational-excellence-toolkit?variant=21571101957" TargetMode="External"/><Relationship Id="rId27" Type="http://schemas.openxmlformats.org/officeDocument/2006/relationships/image" Target="../media/image22.svg"/></Relationships>
</file>

<file path=ppt/slides/_rels/slide81.xml.rels><?xml version="1.0" encoding="UTF-8" standalone="yes"?>
<Relationships xmlns="http://schemas.openxmlformats.org/package/2006/relationships"><Relationship Id="rId3" Type="http://schemas.openxmlformats.org/officeDocument/2006/relationships/hyperlink" Target="http://www.slidebooks.com/" TargetMode="External"/><Relationship Id="rId2" Type="http://schemas.openxmlformats.org/officeDocument/2006/relationships/hyperlink" Target="https://www.slidebooks.com/products/strategy-toolkit?variant=17648810693" TargetMode="External"/><Relationship Id="rId1" Type="http://schemas.openxmlformats.org/officeDocument/2006/relationships/slideLayout" Target="../slideLayouts/slideLayout3.xml"/><Relationship Id="rId6"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image" Target="../media/image25.png"/><Relationship Id="rId4" Type="http://schemas.openxmlformats.org/officeDocument/2006/relationships/hyperlink" Target="https://www.slidebooks.com/products/business-toolkit?variant=12473147916370" TargetMode="External"/></Relationships>
</file>

<file path=ppt/slides/_rels/slide82.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tags" Target="../tags/tag236.xml"/><Relationship Id="rId7" Type="http://schemas.openxmlformats.org/officeDocument/2006/relationships/hyperlink" Target="https://www.slidebooks.com/" TargetMode="External"/><Relationship Id="rId2" Type="http://schemas.openxmlformats.org/officeDocument/2006/relationships/tags" Target="../tags/tag235.xml"/><Relationship Id="rId1" Type="http://schemas.openxmlformats.org/officeDocument/2006/relationships/vmlDrawing" Target="../drawings/vmlDrawing82.vml"/><Relationship Id="rId6" Type="http://schemas.openxmlformats.org/officeDocument/2006/relationships/image" Target="../media/image1.emf"/><Relationship Id="rId5" Type="http://schemas.openxmlformats.org/officeDocument/2006/relationships/oleObject" Target="../embeddings/oleObject82.bin"/><Relationship Id="rId10" Type="http://schemas.openxmlformats.org/officeDocument/2006/relationships/image" Target="../media/image28.png"/><Relationship Id="rId4" Type="http://schemas.openxmlformats.org/officeDocument/2006/relationships/slideLayout" Target="../slideLayouts/slideLayout3.xml"/><Relationship Id="rId9" Type="http://schemas.openxmlformats.org/officeDocument/2006/relationships/image" Target="../media/image27.png"/></Relationships>
</file>

<file path=ppt/slides/_rels/slide8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38.xml"/><Relationship Id="rId7" Type="http://schemas.openxmlformats.org/officeDocument/2006/relationships/hyperlink" Target="https://www.slidebooks.com/" TargetMode="External"/><Relationship Id="rId2" Type="http://schemas.openxmlformats.org/officeDocument/2006/relationships/tags" Target="../tags/tag237.xml"/><Relationship Id="rId1" Type="http://schemas.openxmlformats.org/officeDocument/2006/relationships/vmlDrawing" Target="../drawings/vmlDrawing83.vml"/><Relationship Id="rId6" Type="http://schemas.openxmlformats.org/officeDocument/2006/relationships/image" Target="../media/image1.emf"/><Relationship Id="rId5" Type="http://schemas.openxmlformats.org/officeDocument/2006/relationships/oleObject" Target="../embeddings/oleObject83.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27"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Change Management </a:t>
            </a:r>
            <a:br>
              <a:rPr lang="en-US" sz="6000" dirty="0"/>
            </a:br>
            <a:r>
              <a:rPr lang="en-US" sz="6000" dirty="0"/>
              <a:t>Strategy &amp; Plan</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970796"/>
          </a:xfrm>
        </p:spPr>
        <p:txBody>
          <a:bodyPr lIns="0" tIns="0" rIns="0" bIns="0">
            <a:spAutoFit/>
          </a:bodyPr>
          <a:lstStyle/>
          <a:p>
            <a:r>
              <a:rPr lang="en-US" sz="1600" b="1" dirty="0"/>
              <a:t>Company: </a:t>
            </a:r>
            <a:r>
              <a:rPr lang="en-US" sz="1600" dirty="0"/>
              <a:t>insert company name</a:t>
            </a:r>
          </a:p>
          <a:p>
            <a:r>
              <a:rPr lang="en-US" sz="1600" b="1" dirty="0"/>
              <a:t>CEO: </a:t>
            </a:r>
            <a:r>
              <a:rPr lang="en-US" sz="1600" dirty="0"/>
              <a:t>insert your own text</a:t>
            </a:r>
          </a:p>
          <a:p>
            <a:r>
              <a:rPr lang="en-US" sz="1600" b="1" dirty="0"/>
              <a:t>Senior Change Manager: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2" name="Rounded Rectangular Callout 19">
            <a:extLst>
              <a:ext uri="{FF2B5EF4-FFF2-40B4-BE49-F238E27FC236}">
                <a16:creationId xmlns:a16="http://schemas.microsoft.com/office/drawing/2014/main" id="{7A12264C-D6B6-4741-9C19-79E045024FE1}"/>
              </a:ext>
            </a:extLst>
          </p:cNvPr>
          <p:cNvSpPr/>
          <p:nvPr/>
        </p:nvSpPr>
        <p:spPr bwMode="auto">
          <a:xfrm>
            <a:off x="8767944" y="4266359"/>
            <a:ext cx="1990725" cy="646240"/>
          </a:xfrm>
          <a:prstGeom prst="wedgeRoundRectCallout">
            <a:avLst>
              <a:gd name="adj1" fmla="val -64851"/>
              <a:gd name="adj2" fmla="val 122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your own logo</a:t>
            </a:r>
          </a:p>
        </p:txBody>
      </p:sp>
      <p:sp>
        <p:nvSpPr>
          <p:cNvPr id="13" name="Explosion: 14 Points 12">
            <a:extLst>
              <a:ext uri="{FF2B5EF4-FFF2-40B4-BE49-F238E27FC236}">
                <a16:creationId xmlns:a16="http://schemas.microsoft.com/office/drawing/2014/main" id="{B1955A7E-BA86-4FF9-81A2-646B634B4898}"/>
              </a:ext>
            </a:extLst>
          </p:cNvPr>
          <p:cNvSpPr/>
          <p:nvPr/>
        </p:nvSpPr>
        <p:spPr bwMode="auto">
          <a:xfrm>
            <a:off x="8245647" y="424001"/>
            <a:ext cx="3443812" cy="2292848"/>
          </a:xfrm>
          <a:prstGeom prst="irregularSeal2">
            <a:avLst/>
          </a:prstGeom>
          <a:solidFill>
            <a:srgbClr val="FFC000"/>
          </a:solidFill>
          <a:ln>
            <a:noFill/>
          </a:ln>
          <a:effectLst>
            <a:outerShdw blurRad="50800" dist="38100" dir="5400000" algn="t" rotWithShape="0">
              <a:prstClr val="black">
                <a:alpha val="40000"/>
              </a:prstClr>
            </a:outerShdw>
          </a:effectLst>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200" b="1" dirty="0">
                <a:solidFill>
                  <a:schemeClr val="bg1"/>
                </a:solidFill>
                <a:latin typeface="Arial" charset="0"/>
                <a:cs typeface="Times New Roman" pitchFamily="18" charset="0"/>
              </a:rPr>
              <a:t>Presentation including instructions to fill in the Template</a:t>
            </a:r>
            <a:endParaRPr lang="en-US" sz="1200" dirty="0">
              <a:solidFill>
                <a:schemeClr val="bg1"/>
              </a:solidFill>
              <a:latin typeface="Arial" charset="0"/>
              <a:cs typeface="Times New Roman" pitchFamily="18" charset="0"/>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668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Tree>
    <p:extLst>
      <p:ext uri="{BB962C8B-B14F-4D97-AF65-F5344CB8AC3E}">
        <p14:creationId xmlns:p14="http://schemas.microsoft.com/office/powerpoint/2010/main" val="1785694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7710"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Financial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F1.1 - Insert the name of the initiative</a:t>
            </a:r>
          </a:p>
          <a:p>
            <a:pPr>
              <a:spcBef>
                <a:spcPts val="200"/>
              </a:spcBef>
              <a:spcAft>
                <a:spcPts val="200"/>
              </a:spcAft>
            </a:pPr>
            <a:r>
              <a:rPr lang="en-US" altLang="en-US" sz="1050" dirty="0"/>
              <a:t>F1.2 - Insert the name of the initiative</a:t>
            </a:r>
          </a:p>
          <a:p>
            <a:pPr>
              <a:spcBef>
                <a:spcPts val="200"/>
              </a:spcBef>
              <a:spcAft>
                <a:spcPts val="200"/>
              </a:spcAft>
            </a:pPr>
            <a:r>
              <a:rPr lang="en-US" altLang="en-US" sz="1050" dirty="0"/>
              <a:t>F1.3 -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F2.1 - Insert the name of the initiative</a:t>
            </a:r>
          </a:p>
          <a:p>
            <a:pPr>
              <a:spcBef>
                <a:spcPts val="200"/>
              </a:spcBef>
              <a:spcAft>
                <a:spcPts val="200"/>
              </a:spcAft>
            </a:pPr>
            <a:r>
              <a:rPr lang="en-US" altLang="en-US" sz="1050" dirty="0"/>
              <a:t>F2.2 - Insert the name of the initiative</a:t>
            </a:r>
          </a:p>
          <a:p>
            <a:pPr>
              <a:spcBef>
                <a:spcPts val="200"/>
              </a:spcBef>
              <a:spcAft>
                <a:spcPts val="200"/>
              </a:spcAft>
            </a:pPr>
            <a:r>
              <a:rPr lang="en-US" altLang="en-US" sz="1050" dirty="0"/>
              <a:t>F2.3 -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F3.1 - Insert the name of the initiative</a:t>
            </a:r>
          </a:p>
          <a:p>
            <a:pPr>
              <a:spcBef>
                <a:spcPts val="200"/>
              </a:spcBef>
              <a:spcAft>
                <a:spcPts val="200"/>
              </a:spcAft>
            </a:pPr>
            <a:r>
              <a:rPr lang="en-US" altLang="en-US" sz="1050" dirty="0"/>
              <a:t>F3.2 - Insert the name of the initiative</a:t>
            </a:r>
          </a:p>
          <a:p>
            <a:pPr>
              <a:spcBef>
                <a:spcPts val="200"/>
              </a:spcBef>
              <a:spcAft>
                <a:spcPts val="200"/>
              </a:spcAft>
            </a:pPr>
            <a:r>
              <a:rPr lang="en-US" altLang="en-US" sz="1050" dirty="0"/>
              <a:t>F3.3 -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F4 -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F4.1 - Insert the name of the initiative</a:t>
            </a:r>
          </a:p>
          <a:p>
            <a:pPr>
              <a:spcBef>
                <a:spcPts val="200"/>
              </a:spcBef>
              <a:spcAft>
                <a:spcPts val="200"/>
              </a:spcAft>
            </a:pPr>
            <a:r>
              <a:rPr lang="en-US" altLang="en-US" sz="1050" dirty="0"/>
              <a:t>F4.2 - Insert the name of the initiative</a:t>
            </a:r>
          </a:p>
          <a:p>
            <a:pPr>
              <a:spcBef>
                <a:spcPts val="200"/>
              </a:spcBef>
              <a:spcAft>
                <a:spcPts val="200"/>
              </a:spcAft>
            </a:pPr>
            <a:r>
              <a:rPr lang="en-US" altLang="en-US" sz="1050" dirty="0"/>
              <a:t>F4.3 - Insert the name of the initiative</a:t>
            </a:r>
          </a:p>
        </p:txBody>
      </p:sp>
      <p:sp>
        <p:nvSpPr>
          <p:cNvPr id="42" name="Rounded Rectangular Callout 19">
            <a:extLst>
              <a:ext uri="{FF2B5EF4-FFF2-40B4-BE49-F238E27FC236}">
                <a16:creationId xmlns:a16="http://schemas.microsoft.com/office/drawing/2014/main" id="{4BEA4BC0-D44C-4FAF-92E7-FF92C8B21954}"/>
              </a:ext>
            </a:extLst>
          </p:cNvPr>
          <p:cNvSpPr/>
          <p:nvPr/>
        </p:nvSpPr>
        <p:spPr bwMode="auto">
          <a:xfrm>
            <a:off x="5153891" y="651216"/>
            <a:ext cx="3352800" cy="1679671"/>
          </a:xfrm>
          <a:prstGeom prst="wedgeRoundRectCallout">
            <a:avLst>
              <a:gd name="adj1" fmla="val -92773"/>
              <a:gd name="adj2" fmla="val 1925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It is common to categorize your initiatives based on the perspective of the Strategy Map (Financial, Customer,…) and the Strategic Objectives. However sometimes, the CEO prefers to categorize the initiatives differently. For example the company may have 5 programs, all including multiple initiatives. If it’s the case, just edit the slides accordingly</a:t>
            </a:r>
          </a:p>
        </p:txBody>
      </p:sp>
    </p:spTree>
    <p:extLst>
      <p:ext uri="{BB962C8B-B14F-4D97-AF65-F5344CB8AC3E}">
        <p14:creationId xmlns:p14="http://schemas.microsoft.com/office/powerpoint/2010/main" val="964946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8734"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Customer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C1.1 - Insert the name of the initiative</a:t>
            </a:r>
          </a:p>
          <a:p>
            <a:pPr>
              <a:spcBef>
                <a:spcPts val="200"/>
              </a:spcBef>
              <a:spcAft>
                <a:spcPts val="200"/>
              </a:spcAft>
            </a:pPr>
            <a:r>
              <a:rPr lang="en-US" altLang="en-US" sz="1050" dirty="0"/>
              <a:t>C1.2 - Insert the name of the initiative</a:t>
            </a:r>
          </a:p>
          <a:p>
            <a:pPr>
              <a:spcBef>
                <a:spcPts val="200"/>
              </a:spcBef>
              <a:spcAft>
                <a:spcPts val="200"/>
              </a:spcAft>
            </a:pPr>
            <a:r>
              <a:rPr lang="en-US" altLang="en-US" sz="1050" dirty="0"/>
              <a:t>C1.3 -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C2.1 - Insert the name of the initiative</a:t>
            </a:r>
          </a:p>
          <a:p>
            <a:pPr>
              <a:spcBef>
                <a:spcPts val="200"/>
              </a:spcBef>
              <a:spcAft>
                <a:spcPts val="200"/>
              </a:spcAft>
            </a:pPr>
            <a:r>
              <a:rPr lang="en-US" altLang="en-US" sz="1050" dirty="0"/>
              <a:t>C2.2 - Insert the name of the initiative</a:t>
            </a:r>
          </a:p>
          <a:p>
            <a:pPr>
              <a:spcBef>
                <a:spcPts val="200"/>
              </a:spcBef>
              <a:spcAft>
                <a:spcPts val="200"/>
              </a:spcAft>
            </a:pPr>
            <a:r>
              <a:rPr lang="en-US" altLang="en-US" sz="1050" dirty="0"/>
              <a:t>C2.3 -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C3.1 - Insert the name of the initiative</a:t>
            </a:r>
          </a:p>
          <a:p>
            <a:pPr>
              <a:spcBef>
                <a:spcPts val="200"/>
              </a:spcBef>
              <a:spcAft>
                <a:spcPts val="200"/>
              </a:spcAft>
            </a:pPr>
            <a:r>
              <a:rPr lang="en-US" altLang="en-US" sz="1050" dirty="0"/>
              <a:t>C3.2 - Insert the name of the initiative</a:t>
            </a:r>
          </a:p>
          <a:p>
            <a:pPr>
              <a:spcBef>
                <a:spcPts val="200"/>
              </a:spcBef>
              <a:spcAft>
                <a:spcPts val="200"/>
              </a:spcAft>
            </a:pPr>
            <a:r>
              <a:rPr lang="en-US" altLang="en-US" sz="1050" dirty="0"/>
              <a:t>C3.3 -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C4 -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C4.1 - Insert the name of the initiative</a:t>
            </a:r>
          </a:p>
          <a:p>
            <a:pPr>
              <a:spcBef>
                <a:spcPts val="200"/>
              </a:spcBef>
              <a:spcAft>
                <a:spcPts val="200"/>
              </a:spcAft>
            </a:pPr>
            <a:r>
              <a:rPr lang="en-US" altLang="en-US" sz="1050" dirty="0"/>
              <a:t>C4.2 - Insert the name of the initiative</a:t>
            </a:r>
          </a:p>
          <a:p>
            <a:pPr>
              <a:spcBef>
                <a:spcPts val="200"/>
              </a:spcBef>
              <a:spcAft>
                <a:spcPts val="200"/>
              </a:spcAft>
            </a:pPr>
            <a:r>
              <a:rPr lang="en-US" altLang="en-US" sz="1050" dirty="0"/>
              <a:t>C4.3 - Insert the name of the initiative</a:t>
            </a:r>
          </a:p>
        </p:txBody>
      </p:sp>
    </p:spTree>
    <p:extLst>
      <p:ext uri="{BB962C8B-B14F-4D97-AF65-F5344CB8AC3E}">
        <p14:creationId xmlns:p14="http://schemas.microsoft.com/office/powerpoint/2010/main" val="215243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9758"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Internal Process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I1.1 - Insert the name of the initiative</a:t>
            </a:r>
          </a:p>
          <a:p>
            <a:pPr>
              <a:spcBef>
                <a:spcPts val="200"/>
              </a:spcBef>
              <a:spcAft>
                <a:spcPts val="200"/>
              </a:spcAft>
            </a:pPr>
            <a:r>
              <a:rPr lang="en-US" altLang="en-US" sz="1050" dirty="0"/>
              <a:t>I1.2 - Insert the name of the initiative</a:t>
            </a:r>
          </a:p>
          <a:p>
            <a:pPr>
              <a:spcBef>
                <a:spcPts val="200"/>
              </a:spcBef>
              <a:spcAft>
                <a:spcPts val="200"/>
              </a:spcAft>
            </a:pPr>
            <a:r>
              <a:rPr lang="en-US" altLang="en-US" sz="1050" dirty="0"/>
              <a:t>I1.3 -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I2.1 - Insert the name of the initiative</a:t>
            </a:r>
          </a:p>
          <a:p>
            <a:pPr>
              <a:spcBef>
                <a:spcPts val="200"/>
              </a:spcBef>
              <a:spcAft>
                <a:spcPts val="200"/>
              </a:spcAft>
            </a:pPr>
            <a:r>
              <a:rPr lang="en-US" altLang="en-US" sz="1050" dirty="0"/>
              <a:t>I2.2 - Insert the name of the initiative</a:t>
            </a:r>
          </a:p>
          <a:p>
            <a:pPr>
              <a:spcBef>
                <a:spcPts val="200"/>
              </a:spcBef>
              <a:spcAft>
                <a:spcPts val="200"/>
              </a:spcAft>
            </a:pPr>
            <a:r>
              <a:rPr lang="en-US" altLang="en-US" sz="1050" dirty="0"/>
              <a:t>I2.3 -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I3.1 - Insert the name of the initiative</a:t>
            </a:r>
          </a:p>
          <a:p>
            <a:pPr>
              <a:spcBef>
                <a:spcPts val="200"/>
              </a:spcBef>
              <a:spcAft>
                <a:spcPts val="200"/>
              </a:spcAft>
            </a:pPr>
            <a:r>
              <a:rPr lang="en-US" altLang="en-US" sz="1050" dirty="0"/>
              <a:t>I3.2 - Insert the name of the initiative</a:t>
            </a:r>
          </a:p>
          <a:p>
            <a:pPr>
              <a:spcBef>
                <a:spcPts val="200"/>
              </a:spcBef>
              <a:spcAft>
                <a:spcPts val="200"/>
              </a:spcAft>
            </a:pPr>
            <a:r>
              <a:rPr lang="en-US" altLang="en-US" sz="1050" dirty="0"/>
              <a:t>I3.3 -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I4 -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I4.1 - Insert the name of the initiative</a:t>
            </a:r>
          </a:p>
          <a:p>
            <a:pPr>
              <a:spcBef>
                <a:spcPts val="200"/>
              </a:spcBef>
              <a:spcAft>
                <a:spcPts val="200"/>
              </a:spcAft>
            </a:pPr>
            <a:r>
              <a:rPr lang="en-US" altLang="en-US" sz="1050" dirty="0"/>
              <a:t>I4.2 - Insert the name of the initiative</a:t>
            </a:r>
          </a:p>
          <a:p>
            <a:pPr>
              <a:spcBef>
                <a:spcPts val="200"/>
              </a:spcBef>
              <a:spcAft>
                <a:spcPts val="200"/>
              </a:spcAft>
            </a:pPr>
            <a:r>
              <a:rPr lang="en-US" altLang="en-US" sz="1050" dirty="0"/>
              <a:t>I4.3 - Insert the name of the initiative</a:t>
            </a:r>
          </a:p>
        </p:txBody>
      </p:sp>
    </p:spTree>
    <p:extLst>
      <p:ext uri="{BB962C8B-B14F-4D97-AF65-F5344CB8AC3E}">
        <p14:creationId xmlns:p14="http://schemas.microsoft.com/office/powerpoint/2010/main" val="94163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0782"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pPr>
              <a:lnSpc>
                <a:spcPct val="100000"/>
              </a:lnSpc>
            </a:pPr>
            <a:r>
              <a:rPr lang="en-US" dirty="0"/>
              <a:t>Key Initiatives to Reach the Strategic Objectives</a:t>
            </a:r>
            <a:br>
              <a:rPr lang="en-US" dirty="0"/>
            </a:br>
            <a:r>
              <a:rPr lang="en-US" b="0" dirty="0"/>
              <a:t>Learn &amp; Growth Perspective</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6" name="Rectangle 6">
            <a:extLst>
              <a:ext uri="{FF2B5EF4-FFF2-40B4-BE49-F238E27FC236}">
                <a16:creationId xmlns:a16="http://schemas.microsoft.com/office/drawing/2014/main" id="{367D90EE-587A-45A7-BEEE-7B16B5F30E9B}"/>
              </a:ext>
            </a:extLst>
          </p:cNvPr>
          <p:cNvSpPr>
            <a:spLocks noChangeArrowheads="1"/>
          </p:cNvSpPr>
          <p:nvPr/>
        </p:nvSpPr>
        <p:spPr bwMode="auto">
          <a:xfrm>
            <a:off x="602122" y="1614082"/>
            <a:ext cx="3847271"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Strategic Objectives</a:t>
            </a:r>
          </a:p>
        </p:txBody>
      </p:sp>
      <p:sp>
        <p:nvSpPr>
          <p:cNvPr id="27" name="Rectangle 7">
            <a:extLst>
              <a:ext uri="{FF2B5EF4-FFF2-40B4-BE49-F238E27FC236}">
                <a16:creationId xmlns:a16="http://schemas.microsoft.com/office/drawing/2014/main" id="{F8B851C1-24BE-448A-A9E4-385A882160BF}"/>
              </a:ext>
            </a:extLst>
          </p:cNvPr>
          <p:cNvSpPr>
            <a:spLocks noChangeArrowheads="1"/>
          </p:cNvSpPr>
          <p:nvPr/>
        </p:nvSpPr>
        <p:spPr bwMode="auto">
          <a:xfrm>
            <a:off x="4561713" y="1614082"/>
            <a:ext cx="7025450" cy="46635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rPr>
              <a:t>Initiatives</a:t>
            </a:r>
          </a:p>
        </p:txBody>
      </p:sp>
      <p:sp>
        <p:nvSpPr>
          <p:cNvPr id="28" name="Rectangle 27">
            <a:extLst>
              <a:ext uri="{FF2B5EF4-FFF2-40B4-BE49-F238E27FC236}">
                <a16:creationId xmlns:a16="http://schemas.microsoft.com/office/drawing/2014/main" id="{3A2D2063-9A68-4053-AE7D-E113A4C7E829}"/>
              </a:ext>
            </a:extLst>
          </p:cNvPr>
          <p:cNvSpPr/>
          <p:nvPr/>
        </p:nvSpPr>
        <p:spPr bwMode="auto">
          <a:xfrm>
            <a:off x="602122" y="21496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L1 - Insert Strategic Objective</a:t>
            </a:r>
          </a:p>
        </p:txBody>
      </p:sp>
      <p:sp>
        <p:nvSpPr>
          <p:cNvPr id="29" name="Rectangle 28">
            <a:extLst>
              <a:ext uri="{FF2B5EF4-FFF2-40B4-BE49-F238E27FC236}">
                <a16:creationId xmlns:a16="http://schemas.microsoft.com/office/drawing/2014/main" id="{996A8C43-425D-4798-8595-EDA8321CC440}"/>
              </a:ext>
            </a:extLst>
          </p:cNvPr>
          <p:cNvSpPr/>
          <p:nvPr/>
        </p:nvSpPr>
        <p:spPr bwMode="auto">
          <a:xfrm>
            <a:off x="4561713" y="21496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L1.1 - Insert the name of the initiative</a:t>
            </a:r>
          </a:p>
          <a:p>
            <a:pPr>
              <a:spcBef>
                <a:spcPts val="200"/>
              </a:spcBef>
              <a:spcAft>
                <a:spcPts val="200"/>
              </a:spcAft>
            </a:pPr>
            <a:r>
              <a:rPr lang="en-US" altLang="en-US" sz="1050" dirty="0"/>
              <a:t>L1.2 - Insert the name of the initiative</a:t>
            </a:r>
          </a:p>
          <a:p>
            <a:pPr>
              <a:spcBef>
                <a:spcPts val="200"/>
              </a:spcBef>
              <a:spcAft>
                <a:spcPts val="200"/>
              </a:spcAft>
            </a:pPr>
            <a:r>
              <a:rPr lang="en-US" altLang="en-US" sz="1050" dirty="0"/>
              <a:t>L1.3 - Insert the name of the initiative</a:t>
            </a:r>
          </a:p>
        </p:txBody>
      </p:sp>
      <p:sp>
        <p:nvSpPr>
          <p:cNvPr id="30" name="Rectangle 29">
            <a:extLst>
              <a:ext uri="{FF2B5EF4-FFF2-40B4-BE49-F238E27FC236}">
                <a16:creationId xmlns:a16="http://schemas.microsoft.com/office/drawing/2014/main" id="{9617738F-E889-49E2-8184-F3A57AD038AD}"/>
              </a:ext>
            </a:extLst>
          </p:cNvPr>
          <p:cNvSpPr/>
          <p:nvPr/>
        </p:nvSpPr>
        <p:spPr bwMode="auto">
          <a:xfrm>
            <a:off x="602122" y="3244114"/>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L2 - Insert Strategic Objective</a:t>
            </a:r>
          </a:p>
        </p:txBody>
      </p:sp>
      <p:sp>
        <p:nvSpPr>
          <p:cNvPr id="31" name="Rectangle 30">
            <a:extLst>
              <a:ext uri="{FF2B5EF4-FFF2-40B4-BE49-F238E27FC236}">
                <a16:creationId xmlns:a16="http://schemas.microsoft.com/office/drawing/2014/main" id="{3D0EE9AD-048A-4634-A63B-E25B5A5F74AB}"/>
              </a:ext>
            </a:extLst>
          </p:cNvPr>
          <p:cNvSpPr/>
          <p:nvPr/>
        </p:nvSpPr>
        <p:spPr bwMode="auto">
          <a:xfrm>
            <a:off x="4561713" y="3244114"/>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L2.1 - Insert the name of the initiative</a:t>
            </a:r>
          </a:p>
          <a:p>
            <a:pPr>
              <a:spcBef>
                <a:spcPts val="200"/>
              </a:spcBef>
              <a:spcAft>
                <a:spcPts val="200"/>
              </a:spcAft>
            </a:pPr>
            <a:r>
              <a:rPr lang="en-US" altLang="en-US" sz="1050" dirty="0"/>
              <a:t>L2.2 - Insert the name of the initiative</a:t>
            </a:r>
          </a:p>
          <a:p>
            <a:pPr>
              <a:spcBef>
                <a:spcPts val="200"/>
              </a:spcBef>
              <a:spcAft>
                <a:spcPts val="200"/>
              </a:spcAft>
            </a:pPr>
            <a:r>
              <a:rPr lang="en-US" altLang="en-US" sz="1050" dirty="0"/>
              <a:t>L2.3 - Insert the name of the initiative</a:t>
            </a:r>
          </a:p>
        </p:txBody>
      </p:sp>
      <p:sp>
        <p:nvSpPr>
          <p:cNvPr id="32" name="Rectangle 31">
            <a:extLst>
              <a:ext uri="{FF2B5EF4-FFF2-40B4-BE49-F238E27FC236}">
                <a16:creationId xmlns:a16="http://schemas.microsoft.com/office/drawing/2014/main" id="{54D5D1F4-D433-4A15-B315-80D32F603E30}"/>
              </a:ext>
            </a:extLst>
          </p:cNvPr>
          <p:cNvSpPr/>
          <p:nvPr/>
        </p:nvSpPr>
        <p:spPr bwMode="auto">
          <a:xfrm>
            <a:off x="602122" y="4338581"/>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L3 - Insert Strategic Objective</a:t>
            </a:r>
          </a:p>
        </p:txBody>
      </p:sp>
      <p:sp>
        <p:nvSpPr>
          <p:cNvPr id="33" name="Rectangle 32">
            <a:extLst>
              <a:ext uri="{FF2B5EF4-FFF2-40B4-BE49-F238E27FC236}">
                <a16:creationId xmlns:a16="http://schemas.microsoft.com/office/drawing/2014/main" id="{0FE618F2-7E45-4F65-811E-7D1711D95251}"/>
              </a:ext>
            </a:extLst>
          </p:cNvPr>
          <p:cNvSpPr/>
          <p:nvPr/>
        </p:nvSpPr>
        <p:spPr bwMode="auto">
          <a:xfrm>
            <a:off x="4561713" y="4338581"/>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L3.1 - Insert the name of the initiative</a:t>
            </a:r>
          </a:p>
          <a:p>
            <a:pPr>
              <a:spcBef>
                <a:spcPts val="200"/>
              </a:spcBef>
              <a:spcAft>
                <a:spcPts val="200"/>
              </a:spcAft>
            </a:pPr>
            <a:r>
              <a:rPr lang="en-US" altLang="en-US" sz="1050" dirty="0"/>
              <a:t>L3.2 - Insert the name of the initiative</a:t>
            </a:r>
          </a:p>
          <a:p>
            <a:pPr>
              <a:spcBef>
                <a:spcPts val="200"/>
              </a:spcBef>
              <a:spcAft>
                <a:spcPts val="200"/>
              </a:spcAft>
            </a:pPr>
            <a:r>
              <a:rPr lang="en-US" altLang="en-US" sz="1050" dirty="0"/>
              <a:t>L3.3 - Insert the name of the initiative</a:t>
            </a:r>
          </a:p>
        </p:txBody>
      </p:sp>
      <p:sp>
        <p:nvSpPr>
          <p:cNvPr id="34" name="Rectangle 33">
            <a:extLst>
              <a:ext uri="{FF2B5EF4-FFF2-40B4-BE49-F238E27FC236}">
                <a16:creationId xmlns:a16="http://schemas.microsoft.com/office/drawing/2014/main" id="{4490581A-115B-484E-A882-145E93975839}"/>
              </a:ext>
            </a:extLst>
          </p:cNvPr>
          <p:cNvSpPr/>
          <p:nvPr/>
        </p:nvSpPr>
        <p:spPr bwMode="auto">
          <a:xfrm>
            <a:off x="602122" y="5433047"/>
            <a:ext cx="3847271" cy="1025252"/>
          </a:xfrm>
          <a:prstGeom prst="rect">
            <a:avLst/>
          </a:prstGeom>
          <a:solidFill>
            <a:schemeClr val="bg1"/>
          </a:solidFill>
          <a:ln w="12700">
            <a:noFill/>
            <a:miter lim="800000"/>
            <a:headEnd type="none" w="sm" len="sm"/>
            <a:tailEnd type="none" w="sm" len="sm"/>
          </a:ln>
          <a:effectLst/>
        </p:spPr>
        <p:txBody>
          <a:bodyPr rIns="18288" anchor="ctr"/>
          <a:lstStyle/>
          <a:p>
            <a:pPr algn="ctr">
              <a:spcBef>
                <a:spcPts val="100"/>
              </a:spcBef>
              <a:spcAft>
                <a:spcPts val="100"/>
              </a:spcAft>
            </a:pPr>
            <a:r>
              <a:rPr lang="en-US" altLang="en-US" sz="1200" b="1" dirty="0"/>
              <a:t>L4 - Insert Strategic Objective</a:t>
            </a:r>
          </a:p>
        </p:txBody>
      </p:sp>
      <p:sp>
        <p:nvSpPr>
          <p:cNvPr id="36" name="Rectangle 35">
            <a:extLst>
              <a:ext uri="{FF2B5EF4-FFF2-40B4-BE49-F238E27FC236}">
                <a16:creationId xmlns:a16="http://schemas.microsoft.com/office/drawing/2014/main" id="{8325618D-8B0A-44FE-AEE1-DCE0E1305B61}"/>
              </a:ext>
            </a:extLst>
          </p:cNvPr>
          <p:cNvSpPr/>
          <p:nvPr/>
        </p:nvSpPr>
        <p:spPr bwMode="auto">
          <a:xfrm>
            <a:off x="4561713" y="5433047"/>
            <a:ext cx="7025450" cy="1025252"/>
          </a:xfrm>
          <a:prstGeom prst="rect">
            <a:avLst/>
          </a:prstGeom>
          <a:solidFill>
            <a:schemeClr val="bg1"/>
          </a:solidFill>
          <a:ln w="12700">
            <a:noFill/>
            <a:miter lim="800000"/>
            <a:headEnd type="none" w="sm" len="sm"/>
            <a:tailEnd type="none" w="sm" len="sm"/>
          </a:ln>
          <a:effectLst/>
        </p:spPr>
        <p:txBody>
          <a:bodyPr rIns="18288" anchor="ctr"/>
          <a:lstStyle/>
          <a:p>
            <a:pPr>
              <a:spcBef>
                <a:spcPts val="200"/>
              </a:spcBef>
              <a:spcAft>
                <a:spcPts val="200"/>
              </a:spcAft>
            </a:pPr>
            <a:r>
              <a:rPr lang="en-US" altLang="en-US" sz="1050" dirty="0"/>
              <a:t>L4.1 - Insert the name of the initiative</a:t>
            </a:r>
          </a:p>
          <a:p>
            <a:pPr>
              <a:spcBef>
                <a:spcPts val="200"/>
              </a:spcBef>
              <a:spcAft>
                <a:spcPts val="200"/>
              </a:spcAft>
            </a:pPr>
            <a:r>
              <a:rPr lang="en-US" altLang="en-US" sz="1050" dirty="0"/>
              <a:t>L4.2 - Insert the name of the initiative</a:t>
            </a:r>
          </a:p>
          <a:p>
            <a:pPr>
              <a:spcBef>
                <a:spcPts val="200"/>
              </a:spcBef>
              <a:spcAft>
                <a:spcPts val="200"/>
              </a:spcAft>
            </a:pPr>
            <a:r>
              <a:rPr lang="en-US" altLang="en-US" sz="1050" dirty="0"/>
              <a:t>L4.3 - Insert the name of the initiative</a:t>
            </a:r>
          </a:p>
        </p:txBody>
      </p:sp>
    </p:spTree>
    <p:extLst>
      <p:ext uri="{BB962C8B-B14F-4D97-AF65-F5344CB8AC3E}">
        <p14:creationId xmlns:p14="http://schemas.microsoft.com/office/powerpoint/2010/main" val="328781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1806"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15</a:t>
            </a:fld>
            <a:endParaRPr lang="en-US" sz="1000" dirty="0">
              <a:solidFill>
                <a:srgbClr val="ADAFBB"/>
              </a:solidFill>
            </a:endParaRPr>
          </a:p>
        </p:txBody>
      </p:sp>
    </p:spTree>
    <p:extLst>
      <p:ext uri="{BB962C8B-B14F-4D97-AF65-F5344CB8AC3E}">
        <p14:creationId xmlns:p14="http://schemas.microsoft.com/office/powerpoint/2010/main" val="2706331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71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Company readiness for Change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24" name="Rectangle 23">
            <a:extLst>
              <a:ext uri="{FF2B5EF4-FFF2-40B4-BE49-F238E27FC236}">
                <a16:creationId xmlns:a16="http://schemas.microsoft.com/office/drawing/2014/main" id="{DC004967-90E6-436C-BE55-5D85421F4B4A}"/>
              </a:ext>
            </a:extLst>
          </p:cNvPr>
          <p:cNvSpPr/>
          <p:nvPr/>
        </p:nvSpPr>
        <p:spPr>
          <a:xfrm>
            <a:off x="618835" y="1624445"/>
            <a:ext cx="10968328" cy="36021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Key insights:</a:t>
            </a:r>
          </a:p>
        </p:txBody>
      </p:sp>
      <p:sp>
        <p:nvSpPr>
          <p:cNvPr id="27" name="Rectangle 26">
            <a:extLst>
              <a:ext uri="{FF2B5EF4-FFF2-40B4-BE49-F238E27FC236}">
                <a16:creationId xmlns:a16="http://schemas.microsoft.com/office/drawing/2014/main" id="{D27DB8D7-CF6C-4F51-8A0C-8732C2D071BC}"/>
              </a:ext>
            </a:extLst>
          </p:cNvPr>
          <p:cNvSpPr/>
          <p:nvPr/>
        </p:nvSpPr>
        <p:spPr>
          <a:xfrm>
            <a:off x="618835" y="1984663"/>
            <a:ext cx="10968328" cy="18569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138113" indent="-138113">
              <a:spcBef>
                <a:spcPts val="200"/>
              </a:spcBef>
              <a:spcAft>
                <a:spcPts val="200"/>
              </a:spcAft>
              <a:buFont typeface="Arial" panose="020B0604020202020204" pitchFamily="34" charset="0"/>
              <a:buChar char="•"/>
            </a:pPr>
            <a:r>
              <a:rPr lang="en-US" sz="1400" dirty="0">
                <a:solidFill>
                  <a:schemeClr val="tx1"/>
                </a:solidFill>
              </a:rPr>
              <a:t>Replace this text by key insights about your organization that makes it change ready or change resistant. The questions below should help you.</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the perceived need for change among employees and managers?</a:t>
            </a:r>
          </a:p>
          <a:p>
            <a:pPr marL="138113" indent="-138113">
              <a:spcBef>
                <a:spcPts val="200"/>
              </a:spcBef>
              <a:spcAft>
                <a:spcPts val="200"/>
              </a:spcAft>
              <a:buFont typeface="Arial" panose="020B0604020202020204" pitchFamily="34" charset="0"/>
              <a:buChar char="•"/>
            </a:pPr>
            <a:r>
              <a:rPr lang="en-US" sz="1400" dirty="0">
                <a:solidFill>
                  <a:schemeClr val="tx1"/>
                </a:solidFill>
              </a:rPr>
              <a:t>Did employees perceive past changes as positive or negative?</a:t>
            </a:r>
          </a:p>
          <a:p>
            <a:pPr marL="138113" indent="-138113">
              <a:spcBef>
                <a:spcPts val="200"/>
              </a:spcBef>
              <a:spcAft>
                <a:spcPts val="200"/>
              </a:spcAft>
              <a:buFont typeface="Arial" panose="020B0604020202020204" pitchFamily="34" charset="0"/>
              <a:buChar char="•"/>
            </a:pPr>
            <a:r>
              <a:rPr lang="en-US" sz="1400" dirty="0">
                <a:solidFill>
                  <a:schemeClr val="tx1"/>
                </a:solidFill>
              </a:rPr>
              <a:t>Were past changes well managed or poorly managed?</a:t>
            </a:r>
          </a:p>
          <a:p>
            <a:pPr marL="138113" indent="-138113">
              <a:spcBef>
                <a:spcPts val="200"/>
              </a:spcBef>
              <a:spcAft>
                <a:spcPts val="200"/>
              </a:spcAft>
              <a:buFont typeface="Arial" panose="020B0604020202020204" pitchFamily="34" charset="0"/>
              <a:buChar char="•"/>
            </a:pPr>
            <a:r>
              <a:rPr lang="en-US" sz="1400" dirty="0">
                <a:solidFill>
                  <a:schemeClr val="tx1"/>
                </a:solidFill>
              </a:rPr>
              <a:t>Do we have a shared vision and direction for the organization?</a:t>
            </a:r>
          </a:p>
          <a:p>
            <a:pPr marL="138113" indent="-138113">
              <a:spcBef>
                <a:spcPts val="200"/>
              </a:spcBef>
              <a:spcAft>
                <a:spcPts val="200"/>
              </a:spcAft>
              <a:buFont typeface="Arial" panose="020B0604020202020204" pitchFamily="34" charset="0"/>
              <a:buChar char="•"/>
            </a:pPr>
            <a:r>
              <a:rPr lang="en-US" sz="1400" dirty="0">
                <a:solidFill>
                  <a:schemeClr val="tx1"/>
                </a:solidFill>
              </a:rPr>
              <a:t>What is this organization’s culture and responsiveness to change? Open and receptive? Close and resistant?</a:t>
            </a:r>
          </a:p>
        </p:txBody>
      </p:sp>
      <p:sp>
        <p:nvSpPr>
          <p:cNvPr id="8" name="Arrow: Chevron 7">
            <a:extLst>
              <a:ext uri="{FF2B5EF4-FFF2-40B4-BE49-F238E27FC236}">
                <a16:creationId xmlns:a16="http://schemas.microsoft.com/office/drawing/2014/main" id="{32875398-1E83-4862-89C5-FC8136C7FC88}"/>
              </a:ext>
            </a:extLst>
          </p:cNvPr>
          <p:cNvSpPr/>
          <p:nvPr/>
        </p:nvSpPr>
        <p:spPr>
          <a:xfrm rot="5400000">
            <a:off x="5959836" y="3916749"/>
            <a:ext cx="286327" cy="542636"/>
          </a:xfrm>
          <a:prstGeom prst="chevr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chemeClr val="tx1"/>
              </a:solidFill>
              <a:effectLst/>
              <a:uLnTx/>
              <a:uFillTx/>
              <a:ea typeface="+mn-ea"/>
              <a:cs typeface="+mn-cs"/>
            </a:endParaRPr>
          </a:p>
        </p:txBody>
      </p:sp>
      <p:sp>
        <p:nvSpPr>
          <p:cNvPr id="9" name="Arrow: Right 8">
            <a:extLst>
              <a:ext uri="{FF2B5EF4-FFF2-40B4-BE49-F238E27FC236}">
                <a16:creationId xmlns:a16="http://schemas.microsoft.com/office/drawing/2014/main" id="{BE4F09D4-6684-41D6-9B64-AC63906CC24C}"/>
              </a:ext>
            </a:extLst>
          </p:cNvPr>
          <p:cNvSpPr/>
          <p:nvPr/>
        </p:nvSpPr>
        <p:spPr bwMode="auto">
          <a:xfrm>
            <a:off x="618835" y="5597691"/>
            <a:ext cx="10968328" cy="895184"/>
          </a:xfrm>
          <a:prstGeom prst="rightArrow">
            <a:avLst>
              <a:gd name="adj1" fmla="val 61608"/>
              <a:gd name="adj2" fmla="val 50000"/>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defTabSz="787400" eaLnBrk="0" hangingPunct="0">
              <a:buClr>
                <a:schemeClr val="tx1"/>
              </a:buClr>
            </a:pPr>
            <a:endParaRPr lang="en-US" altLang="ja-JP" sz="1400" b="1" dirty="0">
              <a:ea typeface="MS PGothic" pitchFamily="34" charset="-128"/>
            </a:endParaRPr>
          </a:p>
        </p:txBody>
      </p:sp>
      <p:sp>
        <p:nvSpPr>
          <p:cNvPr id="10" name="TextBox 9">
            <a:extLst>
              <a:ext uri="{FF2B5EF4-FFF2-40B4-BE49-F238E27FC236}">
                <a16:creationId xmlns:a16="http://schemas.microsoft.com/office/drawing/2014/main" id="{066A9E0B-7C0F-4BAE-96FA-001E64B991B3}"/>
              </a:ext>
            </a:extLst>
          </p:cNvPr>
          <p:cNvSpPr txBox="1"/>
          <p:nvPr/>
        </p:nvSpPr>
        <p:spPr>
          <a:xfrm>
            <a:off x="644952"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Resistant</a:t>
            </a:r>
            <a:endParaRPr lang="en-US" sz="1600" b="1" dirty="0"/>
          </a:p>
        </p:txBody>
      </p:sp>
      <p:sp>
        <p:nvSpPr>
          <p:cNvPr id="11" name="TextBox 10">
            <a:extLst>
              <a:ext uri="{FF2B5EF4-FFF2-40B4-BE49-F238E27FC236}">
                <a16:creationId xmlns:a16="http://schemas.microsoft.com/office/drawing/2014/main" id="{7C2AF6D3-6286-486E-83CC-EC995844A8BF}"/>
              </a:ext>
            </a:extLst>
          </p:cNvPr>
          <p:cNvSpPr txBox="1"/>
          <p:nvPr/>
        </p:nvSpPr>
        <p:spPr>
          <a:xfrm>
            <a:off x="9043996" y="5783673"/>
            <a:ext cx="2159132" cy="523220"/>
          </a:xfrm>
          <a:prstGeom prst="rect">
            <a:avLst/>
          </a:prstGeom>
          <a:noFill/>
        </p:spPr>
        <p:txBody>
          <a:bodyPr wrap="square" rtlCol="0">
            <a:spAutoFit/>
          </a:bodyPr>
          <a:lstStyle/>
          <a:p>
            <a:pPr algn="ctr"/>
            <a:r>
              <a:rPr lang="en-US" sz="1400" b="1" kern="0" dirty="0">
                <a:ea typeface="+mj-ea"/>
                <a:cs typeface="+mj-cs"/>
              </a:rPr>
              <a:t>Highly </a:t>
            </a:r>
          </a:p>
          <a:p>
            <a:pPr algn="ctr"/>
            <a:r>
              <a:rPr lang="en-US" sz="1400" b="1" kern="0" dirty="0">
                <a:ea typeface="+mj-ea"/>
                <a:cs typeface="+mj-cs"/>
              </a:rPr>
              <a:t>Change Ready</a:t>
            </a:r>
            <a:endParaRPr lang="en-US" sz="1600" b="1" dirty="0"/>
          </a:p>
        </p:txBody>
      </p:sp>
      <p:sp>
        <p:nvSpPr>
          <p:cNvPr id="12" name="TextBox 11">
            <a:extLst>
              <a:ext uri="{FF2B5EF4-FFF2-40B4-BE49-F238E27FC236}">
                <a16:creationId xmlns:a16="http://schemas.microsoft.com/office/drawing/2014/main" id="{3087D980-6332-4B35-9288-56FCCCCC50AF}"/>
              </a:ext>
            </a:extLst>
          </p:cNvPr>
          <p:cNvSpPr txBox="1"/>
          <p:nvPr/>
        </p:nvSpPr>
        <p:spPr>
          <a:xfrm>
            <a:off x="2225433" y="4703829"/>
            <a:ext cx="1828800" cy="307777"/>
          </a:xfrm>
          <a:prstGeom prst="rect">
            <a:avLst/>
          </a:prstGeom>
          <a:noFill/>
        </p:spPr>
        <p:txBody>
          <a:bodyPr wrap="square" rtlCol="0">
            <a:spAutoFit/>
          </a:bodyPr>
          <a:lstStyle/>
          <a:p>
            <a:pPr algn="ctr"/>
            <a:r>
              <a:rPr lang="en-US" sz="1400" dirty="0"/>
              <a:t>Company X</a:t>
            </a:r>
          </a:p>
        </p:txBody>
      </p:sp>
      <p:sp>
        <p:nvSpPr>
          <p:cNvPr id="14" name="Arrow: Striped Right 13">
            <a:extLst>
              <a:ext uri="{FF2B5EF4-FFF2-40B4-BE49-F238E27FC236}">
                <a16:creationId xmlns:a16="http://schemas.microsoft.com/office/drawing/2014/main" id="{F7CD12D5-D572-4445-87DA-004830444AFF}"/>
              </a:ext>
            </a:extLst>
          </p:cNvPr>
          <p:cNvSpPr/>
          <p:nvPr/>
        </p:nvSpPr>
        <p:spPr bwMode="auto">
          <a:xfrm rot="5400000">
            <a:off x="2855192" y="5078615"/>
            <a:ext cx="569282" cy="609600"/>
          </a:xfrm>
          <a:prstGeom prst="stripedRight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ea typeface="+mn-ea"/>
              <a:cs typeface="Times New Roman" pitchFamily="18" charset="0"/>
            </a:endParaRPr>
          </a:p>
        </p:txBody>
      </p:sp>
      <p:sp>
        <p:nvSpPr>
          <p:cNvPr id="15" name="TextBox 14">
            <a:extLst>
              <a:ext uri="{FF2B5EF4-FFF2-40B4-BE49-F238E27FC236}">
                <a16:creationId xmlns:a16="http://schemas.microsoft.com/office/drawing/2014/main" id="{38EA8BED-00FC-450F-87B1-2F120CAABDEE}"/>
              </a:ext>
            </a:extLst>
          </p:cNvPr>
          <p:cNvSpPr txBox="1"/>
          <p:nvPr/>
        </p:nvSpPr>
        <p:spPr>
          <a:xfrm>
            <a:off x="3444633" y="5891395"/>
            <a:ext cx="2159132" cy="307777"/>
          </a:xfrm>
          <a:prstGeom prst="rect">
            <a:avLst/>
          </a:prstGeom>
          <a:noFill/>
        </p:spPr>
        <p:txBody>
          <a:bodyPr wrap="square" rtlCol="0">
            <a:spAutoFit/>
          </a:bodyPr>
          <a:lstStyle/>
          <a:p>
            <a:pPr algn="ctr"/>
            <a:r>
              <a:rPr lang="en-US" sz="1400" b="1" kern="0" dirty="0">
                <a:ea typeface="+mj-ea"/>
                <a:cs typeface="+mj-cs"/>
              </a:rPr>
              <a:t>Change Resistant</a:t>
            </a:r>
            <a:endParaRPr lang="en-US" sz="1600" b="1" dirty="0"/>
          </a:p>
        </p:txBody>
      </p:sp>
      <p:sp>
        <p:nvSpPr>
          <p:cNvPr id="17" name="TextBox 16">
            <a:extLst>
              <a:ext uri="{FF2B5EF4-FFF2-40B4-BE49-F238E27FC236}">
                <a16:creationId xmlns:a16="http://schemas.microsoft.com/office/drawing/2014/main" id="{F1AF6242-9D01-47DD-97F8-1044347C4383}"/>
              </a:ext>
            </a:extLst>
          </p:cNvPr>
          <p:cNvSpPr txBox="1"/>
          <p:nvPr/>
        </p:nvSpPr>
        <p:spPr>
          <a:xfrm>
            <a:off x="6244314" y="5891395"/>
            <a:ext cx="2159132" cy="307777"/>
          </a:xfrm>
          <a:prstGeom prst="rect">
            <a:avLst/>
          </a:prstGeom>
          <a:noFill/>
        </p:spPr>
        <p:txBody>
          <a:bodyPr wrap="square" rtlCol="0">
            <a:spAutoFit/>
          </a:bodyPr>
          <a:lstStyle/>
          <a:p>
            <a:pPr algn="ctr"/>
            <a:r>
              <a:rPr lang="en-US" sz="1400" b="1" kern="0" dirty="0">
                <a:ea typeface="+mj-ea"/>
                <a:cs typeface="+mj-cs"/>
              </a:rPr>
              <a:t>Change Ready</a:t>
            </a:r>
            <a:endParaRPr lang="en-US" sz="1600" b="1" dirty="0"/>
          </a:p>
        </p:txBody>
      </p:sp>
      <p:sp>
        <p:nvSpPr>
          <p:cNvPr id="18" name="TextBox 17">
            <a:extLst>
              <a:ext uri="{FF2B5EF4-FFF2-40B4-BE49-F238E27FC236}">
                <a16:creationId xmlns:a16="http://schemas.microsoft.com/office/drawing/2014/main" id="{A5EABF6E-FA35-4E01-9885-DECFC3FA9E75}"/>
              </a:ext>
            </a:extLst>
          </p:cNvPr>
          <p:cNvSpPr txBox="1"/>
          <p:nvPr/>
        </p:nvSpPr>
        <p:spPr>
          <a:xfrm>
            <a:off x="4150117" y="4534552"/>
            <a:ext cx="3905765" cy="338554"/>
          </a:xfrm>
          <a:prstGeom prst="rect">
            <a:avLst/>
          </a:prstGeom>
          <a:noFill/>
        </p:spPr>
        <p:txBody>
          <a:bodyPr wrap="square" rtlCol="0">
            <a:spAutoFit/>
          </a:bodyPr>
          <a:lstStyle/>
          <a:p>
            <a:pPr algn="ctr"/>
            <a:r>
              <a:rPr lang="en-US" sz="1600" b="1" dirty="0"/>
              <a:t>Overall Assessment</a:t>
            </a:r>
          </a:p>
        </p:txBody>
      </p:sp>
      <p:sp>
        <p:nvSpPr>
          <p:cNvPr id="19" name="Rounded Rectangular Callout 19">
            <a:extLst>
              <a:ext uri="{FF2B5EF4-FFF2-40B4-BE49-F238E27FC236}">
                <a16:creationId xmlns:a16="http://schemas.microsoft.com/office/drawing/2014/main" id="{48B44FF5-2175-4A30-8325-455AE2483D5E}"/>
              </a:ext>
            </a:extLst>
          </p:cNvPr>
          <p:cNvSpPr/>
          <p:nvPr/>
        </p:nvSpPr>
        <p:spPr bwMode="auto">
          <a:xfrm>
            <a:off x="5196119" y="2524205"/>
            <a:ext cx="3352800" cy="1679671"/>
          </a:xfrm>
          <a:prstGeom prst="wedgeRoundRectCallout">
            <a:avLst>
              <a:gd name="adj1" fmla="val -102526"/>
              <a:gd name="adj2" fmla="val 1155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Adjust the positioning of this arrow depending on the readiness of the company. The more the company is Change resistant, the more Change Management activities will be required</a:t>
            </a:r>
          </a:p>
        </p:txBody>
      </p:sp>
    </p:spTree>
    <p:extLst>
      <p:ext uri="{BB962C8B-B14F-4D97-AF65-F5344CB8AC3E}">
        <p14:creationId xmlns:p14="http://schemas.microsoft.com/office/powerpoint/2010/main" val="2658212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283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Structure and size of the Change Management Team</a:t>
            </a: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24" name="Rounded Rectangular Callout 19">
            <a:extLst>
              <a:ext uri="{FF2B5EF4-FFF2-40B4-BE49-F238E27FC236}">
                <a16:creationId xmlns:a16="http://schemas.microsoft.com/office/drawing/2014/main" id="{AB71D5AD-A8E0-45A5-B79A-D488D216CD4B}"/>
              </a:ext>
            </a:extLst>
          </p:cNvPr>
          <p:cNvSpPr/>
          <p:nvPr/>
        </p:nvSpPr>
        <p:spPr bwMode="auto">
          <a:xfrm>
            <a:off x="5940736" y="1086923"/>
            <a:ext cx="3352800" cy="1679671"/>
          </a:xfrm>
          <a:prstGeom prst="wedgeRoundRectCallout">
            <a:avLst>
              <a:gd name="adj1" fmla="val -102526"/>
              <a:gd name="adj2" fmla="val 1155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added in the next slides multiple Organizational diagrams which you can use depending on your requirements</a:t>
            </a:r>
          </a:p>
        </p:txBody>
      </p:sp>
    </p:spTree>
    <p:extLst>
      <p:ext uri="{BB962C8B-B14F-4D97-AF65-F5344CB8AC3E}">
        <p14:creationId xmlns:p14="http://schemas.microsoft.com/office/powerpoint/2010/main" val="156400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252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4699813" y="1773208"/>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4699813" y="2294133"/>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29" name="Rectangle 28">
            <a:extLst>
              <a:ext uri="{FF2B5EF4-FFF2-40B4-BE49-F238E27FC236}">
                <a16:creationId xmlns:a16="http://schemas.microsoft.com/office/drawing/2014/main" id="{EFD8BEFC-E510-43E6-92D0-56ACD3410DA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0" name="Rectangle 29">
            <a:extLst>
              <a:ext uri="{FF2B5EF4-FFF2-40B4-BE49-F238E27FC236}">
                <a16:creationId xmlns:a16="http://schemas.microsoft.com/office/drawing/2014/main" id="{79B9EF58-4F3C-47F8-A248-47DACD0BCFF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sp>
        <p:nvSpPr>
          <p:cNvPr id="33" name="Rectangle 32">
            <a:extLst>
              <a:ext uri="{FF2B5EF4-FFF2-40B4-BE49-F238E27FC236}">
                <a16:creationId xmlns:a16="http://schemas.microsoft.com/office/drawing/2014/main" id="{1C279F7C-44E3-4C0E-BAEF-8143D53424EE}"/>
              </a:ext>
            </a:extLst>
          </p:cNvPr>
          <p:cNvSpPr>
            <a:spLocks noChangeArrowheads="1"/>
          </p:cNvSpPr>
          <p:nvPr/>
        </p:nvSpPr>
        <p:spPr bwMode="auto">
          <a:xfrm>
            <a:off x="7999451"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4" name="Rectangle 33">
            <a:extLst>
              <a:ext uri="{FF2B5EF4-FFF2-40B4-BE49-F238E27FC236}">
                <a16:creationId xmlns:a16="http://schemas.microsoft.com/office/drawing/2014/main" id="{D05930B1-E2D7-4D52-B743-03D97C98BDD3}"/>
              </a:ext>
            </a:extLst>
          </p:cNvPr>
          <p:cNvSpPr>
            <a:spLocks noChangeArrowheads="1"/>
          </p:cNvSpPr>
          <p:nvPr/>
        </p:nvSpPr>
        <p:spPr bwMode="auto">
          <a:xfrm>
            <a:off x="7999451"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sp>
        <p:nvSpPr>
          <p:cNvPr id="37" name="Rectangle 36">
            <a:extLst>
              <a:ext uri="{FF2B5EF4-FFF2-40B4-BE49-F238E27FC236}">
                <a16:creationId xmlns:a16="http://schemas.microsoft.com/office/drawing/2014/main" id="{79BF323B-8D35-4FE9-8361-5E4AEF2DD060}"/>
              </a:ext>
            </a:extLst>
          </p:cNvPr>
          <p:cNvSpPr>
            <a:spLocks noChangeArrowheads="1"/>
          </p:cNvSpPr>
          <p:nvPr/>
        </p:nvSpPr>
        <p:spPr bwMode="auto">
          <a:xfrm>
            <a:off x="4699813"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8" name="Rectangle 37">
            <a:extLst>
              <a:ext uri="{FF2B5EF4-FFF2-40B4-BE49-F238E27FC236}">
                <a16:creationId xmlns:a16="http://schemas.microsoft.com/office/drawing/2014/main" id="{A1C76B22-ED33-44C5-B125-BF356530D887}"/>
              </a:ext>
            </a:extLst>
          </p:cNvPr>
          <p:cNvSpPr>
            <a:spLocks noChangeArrowheads="1"/>
          </p:cNvSpPr>
          <p:nvPr/>
        </p:nvSpPr>
        <p:spPr bwMode="auto">
          <a:xfrm>
            <a:off x="4699813"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29" idx="0"/>
            <a:endCxn id="25" idx="2"/>
          </p:cNvCxnSpPr>
          <p:nvPr/>
        </p:nvCxnSpPr>
        <p:spPr>
          <a:xfrm rot="5400000" flipH="1" flipV="1">
            <a:off x="4171661"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5">
            <a:extLst>
              <a:ext uri="{FF2B5EF4-FFF2-40B4-BE49-F238E27FC236}">
                <a16:creationId xmlns:a16="http://schemas.microsoft.com/office/drawing/2014/main" id="{ED865511-3319-4CA3-9D29-37E29DA58263}"/>
              </a:ext>
            </a:extLst>
          </p:cNvPr>
          <p:cNvCxnSpPr>
            <a:cxnSpLocks/>
            <a:stCxn id="33" idx="0"/>
            <a:endCxn id="25" idx="2"/>
          </p:cNvCxnSpPr>
          <p:nvPr/>
        </p:nvCxnSpPr>
        <p:spPr>
          <a:xfrm rot="16200000" flipV="1">
            <a:off x="7471299"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45">
            <a:extLst>
              <a:ext uri="{FF2B5EF4-FFF2-40B4-BE49-F238E27FC236}">
                <a16:creationId xmlns:a16="http://schemas.microsoft.com/office/drawing/2014/main" id="{46943B8C-5543-44FD-A471-8118900B48D6}"/>
              </a:ext>
            </a:extLst>
          </p:cNvPr>
          <p:cNvCxnSpPr>
            <a:cxnSpLocks/>
            <a:stCxn id="37" idx="0"/>
            <a:endCxn id="25" idx="2"/>
          </p:cNvCxnSpPr>
          <p:nvPr/>
        </p:nvCxnSpPr>
        <p:spPr>
          <a:xfrm flipV="1">
            <a:off x="609600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827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354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19</a:t>
            </a:fld>
            <a:endParaRPr lang="en-US" sz="1000" dirty="0">
              <a:solidFill>
                <a:srgbClr val="ADAFBB"/>
              </a:solidFill>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32" idx="0"/>
            <a:endCxn id="17"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8023944-7555-44BD-B1DA-C59FFED01CAA}"/>
              </a:ext>
            </a:extLst>
          </p:cNvPr>
          <p:cNvGrpSpPr/>
          <p:nvPr/>
        </p:nvGrpSpPr>
        <p:grpSpPr>
          <a:xfrm>
            <a:off x="4294188" y="2369500"/>
            <a:ext cx="3513138" cy="1285983"/>
            <a:chOff x="5735637" y="2495442"/>
            <a:chExt cx="3513138" cy="1285983"/>
          </a:xfrm>
        </p:grpSpPr>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7FD8BE4F-8D9C-45D3-A440-0907C92D9BE5}"/>
              </a:ext>
            </a:extLst>
          </p:cNvPr>
          <p:cNvGrpSpPr/>
          <p:nvPr/>
        </p:nvGrpSpPr>
        <p:grpSpPr>
          <a:xfrm>
            <a:off x="514350" y="4432969"/>
            <a:ext cx="3513138" cy="1285983"/>
            <a:chOff x="411187" y="4558911"/>
            <a:chExt cx="3513138" cy="1285983"/>
          </a:xfrm>
        </p:grpSpPr>
        <p:sp>
          <p:nvSpPr>
            <p:cNvPr id="31" name="Rectangle 30">
              <a:extLst>
                <a:ext uri="{FF2B5EF4-FFF2-40B4-BE49-F238E27FC236}">
                  <a16:creationId xmlns:a16="http://schemas.microsoft.com/office/drawing/2014/main" id="{430D7725-EF4B-4339-86A5-FA56F5B1F53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2" name="Picture 2" descr="Bill homme personne utilisateur en 128 pixels">
              <a:extLst>
                <a:ext uri="{FF2B5EF4-FFF2-40B4-BE49-F238E27FC236}">
                  <a16:creationId xmlns:a16="http://schemas.microsoft.com/office/drawing/2014/main" id="{5AD4A538-CC75-41D0-9FA8-066BCB2713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BA30CD6-C357-48DE-AAE4-E74903295E2F}"/>
              </a:ext>
            </a:extLst>
          </p:cNvPr>
          <p:cNvGrpSpPr/>
          <p:nvPr/>
        </p:nvGrpSpPr>
        <p:grpSpPr>
          <a:xfrm>
            <a:off x="4294188" y="4432969"/>
            <a:ext cx="3513138" cy="1285983"/>
            <a:chOff x="4190218" y="4558911"/>
            <a:chExt cx="3513138" cy="1285983"/>
          </a:xfrm>
        </p:grpSpPr>
        <p:sp>
          <p:nvSpPr>
            <p:cNvPr id="36" name="Rectangle 35">
              <a:extLst>
                <a:ext uri="{FF2B5EF4-FFF2-40B4-BE49-F238E27FC236}">
                  <a16:creationId xmlns:a16="http://schemas.microsoft.com/office/drawing/2014/main" id="{593E4F07-3E76-4F35-8C5D-80AC6B8FB08E}"/>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9" name="Picture 2" descr="Bill homme personne utilisateur en 128 pixels">
              <a:extLst>
                <a:ext uri="{FF2B5EF4-FFF2-40B4-BE49-F238E27FC236}">
                  <a16:creationId xmlns:a16="http://schemas.microsoft.com/office/drawing/2014/main" id="{2053BB4A-599C-486F-BA64-B8D7621709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B6AC4ADC-0385-412A-B6A4-77C371C91646}"/>
              </a:ext>
            </a:extLst>
          </p:cNvPr>
          <p:cNvGrpSpPr/>
          <p:nvPr/>
        </p:nvGrpSpPr>
        <p:grpSpPr>
          <a:xfrm>
            <a:off x="8074025" y="4432969"/>
            <a:ext cx="3513138" cy="1285983"/>
            <a:chOff x="7969250" y="4558911"/>
            <a:chExt cx="3513138" cy="1285983"/>
          </a:xfrm>
        </p:grpSpPr>
        <p:sp>
          <p:nvSpPr>
            <p:cNvPr id="41" name="Rectangle 40">
              <a:extLst>
                <a:ext uri="{FF2B5EF4-FFF2-40B4-BE49-F238E27FC236}">
                  <a16:creationId xmlns:a16="http://schemas.microsoft.com/office/drawing/2014/main" id="{F8F918D8-0AC6-4334-8414-279BAB97DDEA}"/>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42" name="Picture 2" descr="Bill homme personne utilisateur en 128 pixels">
              <a:extLst>
                <a:ext uri="{FF2B5EF4-FFF2-40B4-BE49-F238E27FC236}">
                  <a16:creationId xmlns:a16="http://schemas.microsoft.com/office/drawing/2014/main" id="{1EC27725-215A-45FF-AE3A-096C2767E91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Straight Connector 45">
            <a:extLst>
              <a:ext uri="{FF2B5EF4-FFF2-40B4-BE49-F238E27FC236}">
                <a16:creationId xmlns:a16="http://schemas.microsoft.com/office/drawing/2014/main" id="{30CE24C0-5DD6-4365-97E7-1070A0F29443}"/>
              </a:ext>
            </a:extLst>
          </p:cNvPr>
          <p:cNvCxnSpPr>
            <a:cxnSpLocks/>
            <a:stCxn id="39" idx="0"/>
            <a:endCxn id="17"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45">
            <a:extLst>
              <a:ext uri="{FF2B5EF4-FFF2-40B4-BE49-F238E27FC236}">
                <a16:creationId xmlns:a16="http://schemas.microsoft.com/office/drawing/2014/main" id="{36950A88-214E-45A6-89C5-71EFEC307269}"/>
              </a:ext>
            </a:extLst>
          </p:cNvPr>
          <p:cNvCxnSpPr>
            <a:cxnSpLocks/>
            <a:stCxn id="42" idx="0"/>
            <a:endCxn id="17"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821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7541"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Tree>
    <p:extLst>
      <p:ext uri="{BB962C8B-B14F-4D97-AF65-F5344CB8AC3E}">
        <p14:creationId xmlns:p14="http://schemas.microsoft.com/office/powerpoint/2010/main" val="495896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569"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0" name="Picture 19">
            <a:extLst>
              <a:ext uri="{FF2B5EF4-FFF2-40B4-BE49-F238E27FC236}">
                <a16:creationId xmlns:a16="http://schemas.microsoft.com/office/drawing/2014/main" id="{A89CD820-752B-4AC4-840F-98815B0BE5E1}"/>
              </a:ext>
            </a:extLst>
          </p:cNvPr>
          <p:cNvPicPr>
            <a:picLocks noChangeAspect="1"/>
          </p:cNvPicPr>
          <p:nvPr/>
        </p:nvPicPr>
        <p:blipFill>
          <a:blip r:embed="rId6"/>
          <a:stretch>
            <a:fillRect/>
          </a:stretch>
        </p:blipFill>
        <p:spPr>
          <a:xfrm>
            <a:off x="766331" y="1565794"/>
            <a:ext cx="10659338" cy="4999237"/>
          </a:xfrm>
          <a:prstGeom prst="rect">
            <a:avLst/>
          </a:prstGeom>
        </p:spPr>
      </p:pic>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20</a:t>
            </a:fld>
            <a:endParaRPr lang="en-US" sz="1000" dirty="0">
              <a:solidFill>
                <a:srgbClr val="ADAFBB"/>
              </a:solidFill>
            </a:endParaRPr>
          </a:p>
        </p:txBody>
      </p:sp>
      <p:cxnSp>
        <p:nvCxnSpPr>
          <p:cNvPr id="46" name="Straight Connector 45">
            <a:extLst>
              <a:ext uri="{FF2B5EF4-FFF2-40B4-BE49-F238E27FC236}">
                <a16:creationId xmlns:a16="http://schemas.microsoft.com/office/drawing/2014/main" id="{9D65FE38-9A03-496E-9E61-A88F356013A6}"/>
              </a:ext>
            </a:extLst>
          </p:cNvPr>
          <p:cNvCxnSpPr>
            <a:cxnSpLocks/>
            <a:stCxn id="32" idx="0"/>
            <a:endCxn id="17" idx="2"/>
          </p:cNvCxnSpPr>
          <p:nvPr/>
        </p:nvCxnSpPr>
        <p:spPr>
          <a:xfrm rot="5400000" flipH="1" flipV="1">
            <a:off x="2402731" y="2103811"/>
            <a:ext cx="992064" cy="37798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D8023944-7555-44BD-B1DA-C59FFED01CAA}"/>
              </a:ext>
            </a:extLst>
          </p:cNvPr>
          <p:cNvGrpSpPr/>
          <p:nvPr/>
        </p:nvGrpSpPr>
        <p:grpSpPr>
          <a:xfrm>
            <a:off x="4294188" y="2369500"/>
            <a:ext cx="3513138" cy="1285983"/>
            <a:chOff x="5735637" y="2495442"/>
            <a:chExt cx="3513138" cy="1285983"/>
          </a:xfrm>
        </p:grpSpPr>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6619850" y="2495442"/>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637" y="2552235"/>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4" name="Group 43">
            <a:extLst>
              <a:ext uri="{FF2B5EF4-FFF2-40B4-BE49-F238E27FC236}">
                <a16:creationId xmlns:a16="http://schemas.microsoft.com/office/drawing/2014/main" id="{7FD8BE4F-8D9C-45D3-A440-0907C92D9BE5}"/>
              </a:ext>
            </a:extLst>
          </p:cNvPr>
          <p:cNvGrpSpPr/>
          <p:nvPr/>
        </p:nvGrpSpPr>
        <p:grpSpPr>
          <a:xfrm>
            <a:off x="514350" y="4432969"/>
            <a:ext cx="3513138" cy="1285983"/>
            <a:chOff x="411187" y="4558911"/>
            <a:chExt cx="3513138" cy="1285983"/>
          </a:xfrm>
        </p:grpSpPr>
        <p:sp>
          <p:nvSpPr>
            <p:cNvPr id="31" name="Rectangle 30">
              <a:extLst>
                <a:ext uri="{FF2B5EF4-FFF2-40B4-BE49-F238E27FC236}">
                  <a16:creationId xmlns:a16="http://schemas.microsoft.com/office/drawing/2014/main" id="{430D7725-EF4B-4339-86A5-FA56F5B1F534}"/>
                </a:ext>
              </a:extLst>
            </p:cNvPr>
            <p:cNvSpPr>
              <a:spLocks noChangeArrowheads="1"/>
            </p:cNvSpPr>
            <p:nvPr/>
          </p:nvSpPr>
          <p:spPr bwMode="auto">
            <a:xfrm>
              <a:off x="1295400"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2" name="Picture 2" descr="Bill homme personne utilisateur en 128 pixels">
              <a:extLst>
                <a:ext uri="{FF2B5EF4-FFF2-40B4-BE49-F238E27FC236}">
                  <a16:creationId xmlns:a16="http://schemas.microsoft.com/office/drawing/2014/main" id="{5AD4A538-CC75-41D0-9FA8-066BCB2713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1187"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8" name="Group 27">
            <a:extLst>
              <a:ext uri="{FF2B5EF4-FFF2-40B4-BE49-F238E27FC236}">
                <a16:creationId xmlns:a16="http://schemas.microsoft.com/office/drawing/2014/main" id="{0BA30CD6-C357-48DE-AAE4-E74903295E2F}"/>
              </a:ext>
            </a:extLst>
          </p:cNvPr>
          <p:cNvGrpSpPr/>
          <p:nvPr/>
        </p:nvGrpSpPr>
        <p:grpSpPr>
          <a:xfrm>
            <a:off x="4294188" y="4432969"/>
            <a:ext cx="3513138" cy="1285983"/>
            <a:chOff x="4190218" y="4558911"/>
            <a:chExt cx="3513138" cy="1285983"/>
          </a:xfrm>
        </p:grpSpPr>
        <p:sp>
          <p:nvSpPr>
            <p:cNvPr id="36" name="Rectangle 35">
              <a:extLst>
                <a:ext uri="{FF2B5EF4-FFF2-40B4-BE49-F238E27FC236}">
                  <a16:creationId xmlns:a16="http://schemas.microsoft.com/office/drawing/2014/main" id="{593E4F07-3E76-4F35-8C5D-80AC6B8FB08E}"/>
                </a:ext>
              </a:extLst>
            </p:cNvPr>
            <p:cNvSpPr>
              <a:spLocks noChangeArrowheads="1"/>
            </p:cNvSpPr>
            <p:nvPr/>
          </p:nvSpPr>
          <p:spPr bwMode="auto">
            <a:xfrm>
              <a:off x="5074431"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39" name="Picture 2" descr="Bill homme personne utilisateur en 128 pixels">
              <a:extLst>
                <a:ext uri="{FF2B5EF4-FFF2-40B4-BE49-F238E27FC236}">
                  <a16:creationId xmlns:a16="http://schemas.microsoft.com/office/drawing/2014/main" id="{2053BB4A-599C-486F-BA64-B8D7621709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0218"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7" name="Group 26">
            <a:extLst>
              <a:ext uri="{FF2B5EF4-FFF2-40B4-BE49-F238E27FC236}">
                <a16:creationId xmlns:a16="http://schemas.microsoft.com/office/drawing/2014/main" id="{B6AC4ADC-0385-412A-B6A4-77C371C91646}"/>
              </a:ext>
            </a:extLst>
          </p:cNvPr>
          <p:cNvGrpSpPr/>
          <p:nvPr/>
        </p:nvGrpSpPr>
        <p:grpSpPr>
          <a:xfrm>
            <a:off x="8074025" y="4432969"/>
            <a:ext cx="3513138" cy="1285983"/>
            <a:chOff x="7969250" y="4558911"/>
            <a:chExt cx="3513138" cy="1285983"/>
          </a:xfrm>
        </p:grpSpPr>
        <p:sp>
          <p:nvSpPr>
            <p:cNvPr id="41" name="Rectangle 40">
              <a:extLst>
                <a:ext uri="{FF2B5EF4-FFF2-40B4-BE49-F238E27FC236}">
                  <a16:creationId xmlns:a16="http://schemas.microsoft.com/office/drawing/2014/main" id="{F8F918D8-0AC6-4334-8414-279BAB97DDEA}"/>
                </a:ext>
              </a:extLst>
            </p:cNvPr>
            <p:cNvSpPr>
              <a:spLocks noChangeArrowheads="1"/>
            </p:cNvSpPr>
            <p:nvPr/>
          </p:nvSpPr>
          <p:spPr bwMode="auto">
            <a:xfrm>
              <a:off x="8853463" y="4558911"/>
              <a:ext cx="2628925" cy="1285983"/>
            </a:xfrm>
            <a:prstGeom prst="rect">
              <a:avLst/>
            </a:prstGeom>
            <a:solidFill>
              <a:schemeClr val="bg1"/>
            </a:solidFill>
            <a:ln w="6350" algn="ctr">
              <a:noFill/>
              <a:miter lim="800000"/>
              <a:headEnd type="none" w="sm" len="sm"/>
              <a:tailEnd type="none" w="med" len="lg"/>
            </a:ln>
            <a:effectLst/>
          </p:spPr>
          <p:txBody>
            <a:bodyPr lIns="91440" tIns="91440" rIns="91440" bIns="91440" anchor="t"/>
            <a:lstStyle/>
            <a:p>
              <a:pP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a:p>
              <a:pPr>
                <a:spcAft>
                  <a:spcPts val="600"/>
                </a:spcAft>
              </a:pPr>
              <a:r>
                <a:rPr kumimoji="0" lang="en-GB" altLang="ja-JP" sz="11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Describe responsibility #1</a:t>
              </a:r>
            </a:p>
          </p:txBody>
        </p:sp>
        <p:pic>
          <p:nvPicPr>
            <p:cNvPr id="42" name="Picture 2" descr="Bill homme personne utilisateur en 128 pixels">
              <a:extLst>
                <a:ext uri="{FF2B5EF4-FFF2-40B4-BE49-F238E27FC236}">
                  <a16:creationId xmlns:a16="http://schemas.microsoft.com/office/drawing/2014/main" id="{1EC27725-215A-45FF-AE3A-096C2767E9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69250" y="4615704"/>
              <a:ext cx="988988" cy="1071405"/>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48" name="Straight Connector 45">
            <a:extLst>
              <a:ext uri="{FF2B5EF4-FFF2-40B4-BE49-F238E27FC236}">
                <a16:creationId xmlns:a16="http://schemas.microsoft.com/office/drawing/2014/main" id="{30CE24C0-5DD6-4365-97E7-1070A0F29443}"/>
              </a:ext>
            </a:extLst>
          </p:cNvPr>
          <p:cNvCxnSpPr>
            <a:cxnSpLocks/>
            <a:stCxn id="39" idx="0"/>
            <a:endCxn id="17" idx="2"/>
          </p:cNvCxnSpPr>
          <p:nvPr/>
        </p:nvCxnSpPr>
        <p:spPr>
          <a:xfrm flipV="1">
            <a:off x="4788682" y="3497698"/>
            <a:ext cx="0" cy="99206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Straight Connector 45">
            <a:extLst>
              <a:ext uri="{FF2B5EF4-FFF2-40B4-BE49-F238E27FC236}">
                <a16:creationId xmlns:a16="http://schemas.microsoft.com/office/drawing/2014/main" id="{36950A88-214E-45A6-89C5-71EFEC307269}"/>
              </a:ext>
            </a:extLst>
          </p:cNvPr>
          <p:cNvCxnSpPr>
            <a:cxnSpLocks/>
            <a:stCxn id="42" idx="0"/>
            <a:endCxn id="17" idx="2"/>
          </p:cNvCxnSpPr>
          <p:nvPr/>
        </p:nvCxnSpPr>
        <p:spPr>
          <a:xfrm rot="16200000" flipV="1">
            <a:off x="6182569" y="2103811"/>
            <a:ext cx="992064" cy="377983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44857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559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5464602" y="2818392"/>
            <a:ext cx="1338996" cy="338554"/>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600" b="1"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17" name="Picture 2" descr="Bill homme personne utilisateur en 128 pixels">
            <a:extLst>
              <a:ext uri="{FF2B5EF4-FFF2-40B4-BE49-F238E27FC236}">
                <a16:creationId xmlns:a16="http://schemas.microsoft.com/office/drawing/2014/main" id="{5B27CFAB-F166-494F-9294-19760916AB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9606" y="1697521"/>
            <a:ext cx="988988" cy="1071405"/>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5">
            <a:extLst>
              <a:ext uri="{FF2B5EF4-FFF2-40B4-BE49-F238E27FC236}">
                <a16:creationId xmlns:a16="http://schemas.microsoft.com/office/drawing/2014/main" id="{30CE24C0-5DD6-4365-97E7-1070A0F29443}"/>
              </a:ext>
            </a:extLst>
          </p:cNvPr>
          <p:cNvCxnSpPr>
            <a:cxnSpLocks/>
            <a:stCxn id="30" idx="0"/>
            <a:endCxn id="25" idx="2"/>
          </p:cNvCxnSpPr>
          <p:nvPr/>
        </p:nvCxnSpPr>
        <p:spPr>
          <a:xfrm rot="5400000" flipH="1" flipV="1">
            <a:off x="4441585" y="1941642"/>
            <a:ext cx="477211" cy="290782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67E8B9EA-7008-4C40-B8B0-F020D5EABA68}"/>
              </a:ext>
            </a:extLst>
          </p:cNvPr>
          <p:cNvSpPr>
            <a:spLocks noChangeArrowheads="1"/>
          </p:cNvSpPr>
          <p:nvPr/>
        </p:nvSpPr>
        <p:spPr bwMode="auto">
          <a:xfrm>
            <a:off x="2517050"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30" name="Picture 2" descr="Bill homme personne utilisateur en 128 pixels">
            <a:extLst>
              <a:ext uri="{FF2B5EF4-FFF2-40B4-BE49-F238E27FC236}">
                <a16:creationId xmlns:a16="http://schemas.microsoft.com/office/drawing/2014/main" id="{B43D11D0-3377-4A06-9ED9-175F3A2C6B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4454"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4" name="Rectangle 33">
            <a:extLst>
              <a:ext uri="{FF2B5EF4-FFF2-40B4-BE49-F238E27FC236}">
                <a16:creationId xmlns:a16="http://schemas.microsoft.com/office/drawing/2014/main" id="{23777AC5-8000-41CC-BC63-1A40789DB5D8}"/>
              </a:ext>
            </a:extLst>
          </p:cNvPr>
          <p:cNvSpPr>
            <a:spLocks noChangeArrowheads="1"/>
          </p:cNvSpPr>
          <p:nvPr/>
        </p:nvSpPr>
        <p:spPr bwMode="auto">
          <a:xfrm>
            <a:off x="5426502"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35" name="Picture 2" descr="Bill homme personne utilisateur en 128 pixels">
            <a:extLst>
              <a:ext uri="{FF2B5EF4-FFF2-40B4-BE49-F238E27FC236}">
                <a16:creationId xmlns:a16="http://schemas.microsoft.com/office/drawing/2014/main" id="{9C8C121E-DA54-420D-973C-5B62357F49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53906"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38" name="Rectangle 37">
            <a:extLst>
              <a:ext uri="{FF2B5EF4-FFF2-40B4-BE49-F238E27FC236}">
                <a16:creationId xmlns:a16="http://schemas.microsoft.com/office/drawing/2014/main" id="{D3BC495A-9C62-46B1-A365-293DDEFB885B}"/>
              </a:ext>
            </a:extLst>
          </p:cNvPr>
          <p:cNvSpPr>
            <a:spLocks noChangeArrowheads="1"/>
          </p:cNvSpPr>
          <p:nvPr/>
        </p:nvSpPr>
        <p:spPr bwMode="auto">
          <a:xfrm>
            <a:off x="8335954" y="4510913"/>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40" name="Picture 2" descr="Bill homme personne utilisateur en 128 pixels">
            <a:extLst>
              <a:ext uri="{FF2B5EF4-FFF2-40B4-BE49-F238E27FC236}">
                <a16:creationId xmlns:a16="http://schemas.microsoft.com/office/drawing/2014/main" id="{602FFFDC-DDAD-4113-884C-6CDEB1ED646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3358" y="3634157"/>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47" name="Rectangle 46">
            <a:extLst>
              <a:ext uri="{FF2B5EF4-FFF2-40B4-BE49-F238E27FC236}">
                <a16:creationId xmlns:a16="http://schemas.microsoft.com/office/drawing/2014/main" id="{B4E60C7C-390C-41A9-B6A7-422E1E683435}"/>
              </a:ext>
            </a:extLst>
          </p:cNvPr>
          <p:cNvSpPr>
            <a:spLocks noChangeArrowheads="1"/>
          </p:cNvSpPr>
          <p:nvPr/>
        </p:nvSpPr>
        <p:spPr bwMode="auto">
          <a:xfrm>
            <a:off x="1062324"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49" name="Picture 2" descr="Bill homme personne utilisateur en 128 pixels">
            <a:extLst>
              <a:ext uri="{FF2B5EF4-FFF2-40B4-BE49-F238E27FC236}">
                <a16:creationId xmlns:a16="http://schemas.microsoft.com/office/drawing/2014/main" id="{CBA66A1D-79FB-4A30-B628-E59781B4828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9728"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51">
            <a:extLst>
              <a:ext uri="{FF2B5EF4-FFF2-40B4-BE49-F238E27FC236}">
                <a16:creationId xmlns:a16="http://schemas.microsoft.com/office/drawing/2014/main" id="{51323191-B5FC-464D-B1D1-8CEDC2DC19BB}"/>
              </a:ext>
            </a:extLst>
          </p:cNvPr>
          <p:cNvSpPr>
            <a:spLocks noChangeArrowheads="1"/>
          </p:cNvSpPr>
          <p:nvPr/>
        </p:nvSpPr>
        <p:spPr bwMode="auto">
          <a:xfrm>
            <a:off x="3971776"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3" name="Picture 2" descr="Bill homme personne utilisateur en 128 pixels">
            <a:extLst>
              <a:ext uri="{FF2B5EF4-FFF2-40B4-BE49-F238E27FC236}">
                <a16:creationId xmlns:a16="http://schemas.microsoft.com/office/drawing/2014/main" id="{9FE6AECA-9013-457A-A5F8-2DD60D0614E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9180"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5" name="Rectangle 54">
            <a:extLst>
              <a:ext uri="{FF2B5EF4-FFF2-40B4-BE49-F238E27FC236}">
                <a16:creationId xmlns:a16="http://schemas.microsoft.com/office/drawing/2014/main" id="{10F4BB06-85EC-4B81-B3D7-323ED07F7B47}"/>
              </a:ext>
            </a:extLst>
          </p:cNvPr>
          <p:cNvSpPr>
            <a:spLocks noChangeArrowheads="1"/>
          </p:cNvSpPr>
          <p:nvPr/>
        </p:nvSpPr>
        <p:spPr bwMode="auto">
          <a:xfrm>
            <a:off x="6881228"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6" name="Picture 2" descr="Bill homme personne utilisateur en 128 pixels">
            <a:extLst>
              <a:ext uri="{FF2B5EF4-FFF2-40B4-BE49-F238E27FC236}">
                <a16:creationId xmlns:a16="http://schemas.microsoft.com/office/drawing/2014/main" id="{555B6636-9C02-46CA-B347-372E52CF2A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08632" y="5295900"/>
            <a:ext cx="763651" cy="827290"/>
          </a:xfrm>
          <a:prstGeom prst="rect">
            <a:avLst/>
          </a:prstGeom>
          <a:noFill/>
          <a:extLst>
            <a:ext uri="{909E8E84-426E-40DD-AFC4-6F175D3DCCD1}">
              <a14:hiddenFill xmlns:a14="http://schemas.microsoft.com/office/drawing/2010/main">
                <a:solidFill>
                  <a:srgbClr val="FFFFFF"/>
                </a:solidFill>
              </a14:hiddenFill>
            </a:ext>
          </a:extLst>
        </p:spPr>
      </p:pic>
      <p:sp>
        <p:nvSpPr>
          <p:cNvPr id="58" name="Rectangle 57">
            <a:extLst>
              <a:ext uri="{FF2B5EF4-FFF2-40B4-BE49-F238E27FC236}">
                <a16:creationId xmlns:a16="http://schemas.microsoft.com/office/drawing/2014/main" id="{DAB2FB68-E89B-402E-BA9F-774FEF902804}"/>
              </a:ext>
            </a:extLst>
          </p:cNvPr>
          <p:cNvSpPr>
            <a:spLocks noChangeArrowheads="1"/>
          </p:cNvSpPr>
          <p:nvPr/>
        </p:nvSpPr>
        <p:spPr bwMode="auto">
          <a:xfrm>
            <a:off x="9790680" y="6172656"/>
            <a:ext cx="1338996" cy="307777"/>
          </a:xfrm>
          <a:prstGeom prst="rect">
            <a:avLst/>
          </a:prstGeom>
          <a:noFill/>
          <a:ln w="6350" algn="ctr">
            <a:noFill/>
            <a:miter lim="800000"/>
            <a:headEnd type="none" w="sm" len="sm"/>
            <a:tailEnd type="none" w="med" len="lg"/>
          </a:ln>
          <a:effectLst/>
        </p:spPr>
        <p:txBody>
          <a:bodyPr wrap="square" lIns="0" tIns="0" rIns="0" bIns="91440" anchor="t">
            <a:spAutoFit/>
          </a:bodyPr>
          <a:lstStyle/>
          <a:p>
            <a:pPr algn="ctr">
              <a:spcAft>
                <a:spcPts val="600"/>
              </a:spcAft>
            </a:pPr>
            <a:r>
              <a:rPr kumimoji="0" lang="en-GB" altLang="ja-JP" sz="14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Insert title</a:t>
            </a:r>
          </a:p>
        </p:txBody>
      </p:sp>
      <p:pic>
        <p:nvPicPr>
          <p:cNvPr id="59" name="Picture 2" descr="Bill homme personne utilisateur en 128 pixels">
            <a:extLst>
              <a:ext uri="{FF2B5EF4-FFF2-40B4-BE49-F238E27FC236}">
                <a16:creationId xmlns:a16="http://schemas.microsoft.com/office/drawing/2014/main" id="{7786B26A-4CE8-4201-9CD6-80F4943BC1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18084" y="5295900"/>
            <a:ext cx="763651" cy="827290"/>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Straight Connector 45">
            <a:extLst>
              <a:ext uri="{FF2B5EF4-FFF2-40B4-BE49-F238E27FC236}">
                <a16:creationId xmlns:a16="http://schemas.microsoft.com/office/drawing/2014/main" id="{1B65EA60-0395-4B96-8F47-C206A88016C4}"/>
              </a:ext>
            </a:extLst>
          </p:cNvPr>
          <p:cNvCxnSpPr>
            <a:cxnSpLocks/>
            <a:stCxn id="40" idx="0"/>
            <a:endCxn id="25" idx="2"/>
          </p:cNvCxnSpPr>
          <p:nvPr/>
        </p:nvCxnSpPr>
        <p:spPr>
          <a:xfrm rot="16200000" flipV="1">
            <a:off x="7351037" y="1940010"/>
            <a:ext cx="477211" cy="291108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Straight Connector 45">
            <a:extLst>
              <a:ext uri="{FF2B5EF4-FFF2-40B4-BE49-F238E27FC236}">
                <a16:creationId xmlns:a16="http://schemas.microsoft.com/office/drawing/2014/main" id="{CB4FFB87-7594-49A1-A608-76E545761574}"/>
              </a:ext>
            </a:extLst>
          </p:cNvPr>
          <p:cNvCxnSpPr>
            <a:cxnSpLocks/>
            <a:stCxn id="59" idx="0"/>
            <a:endCxn id="38" idx="2"/>
          </p:cNvCxnSpPr>
          <p:nvPr/>
        </p:nvCxnSpPr>
        <p:spPr>
          <a:xfrm rot="16200000" flipV="1">
            <a:off x="9514076"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Straight Connector 45">
            <a:extLst>
              <a:ext uri="{FF2B5EF4-FFF2-40B4-BE49-F238E27FC236}">
                <a16:creationId xmlns:a16="http://schemas.microsoft.com/office/drawing/2014/main" id="{5B7CA62D-2C8A-4A10-B848-CBF5994922FA}"/>
              </a:ext>
            </a:extLst>
          </p:cNvPr>
          <p:cNvCxnSpPr>
            <a:cxnSpLocks/>
            <a:stCxn id="56" idx="0"/>
            <a:endCxn id="38" idx="2"/>
          </p:cNvCxnSpPr>
          <p:nvPr/>
        </p:nvCxnSpPr>
        <p:spPr>
          <a:xfrm rot="5400000" flipH="1" flipV="1">
            <a:off x="8059350"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Straight Connector 45">
            <a:extLst>
              <a:ext uri="{FF2B5EF4-FFF2-40B4-BE49-F238E27FC236}">
                <a16:creationId xmlns:a16="http://schemas.microsoft.com/office/drawing/2014/main" id="{6487A59D-902B-49C8-A705-F1F541401B22}"/>
              </a:ext>
            </a:extLst>
          </p:cNvPr>
          <p:cNvCxnSpPr>
            <a:cxnSpLocks/>
            <a:stCxn id="53" idx="0"/>
            <a:endCxn id="29" idx="2"/>
          </p:cNvCxnSpPr>
          <p:nvPr/>
        </p:nvCxnSpPr>
        <p:spPr>
          <a:xfrm rot="16200000" flipV="1">
            <a:off x="3695172" y="4310066"/>
            <a:ext cx="477210" cy="14944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45">
            <a:extLst>
              <a:ext uri="{FF2B5EF4-FFF2-40B4-BE49-F238E27FC236}">
                <a16:creationId xmlns:a16="http://schemas.microsoft.com/office/drawing/2014/main" id="{EFF9888F-F56A-4718-9769-C4A5DAFBE410}"/>
              </a:ext>
            </a:extLst>
          </p:cNvPr>
          <p:cNvCxnSpPr>
            <a:cxnSpLocks/>
            <a:stCxn id="49" idx="0"/>
            <a:endCxn id="29" idx="2"/>
          </p:cNvCxnSpPr>
          <p:nvPr/>
        </p:nvCxnSpPr>
        <p:spPr>
          <a:xfrm rot="5400000" flipH="1" flipV="1">
            <a:off x="2240446" y="4349798"/>
            <a:ext cx="477210" cy="14149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45">
            <a:extLst>
              <a:ext uri="{FF2B5EF4-FFF2-40B4-BE49-F238E27FC236}">
                <a16:creationId xmlns:a16="http://schemas.microsoft.com/office/drawing/2014/main" id="{EE5AF0CD-0E86-4CAF-9D98-B255292631EA}"/>
              </a:ext>
            </a:extLst>
          </p:cNvPr>
          <p:cNvCxnSpPr>
            <a:cxnSpLocks/>
            <a:stCxn id="35" idx="0"/>
            <a:endCxn id="25" idx="2"/>
          </p:cNvCxnSpPr>
          <p:nvPr/>
        </p:nvCxnSpPr>
        <p:spPr>
          <a:xfrm flipH="1" flipV="1">
            <a:off x="6134100" y="3156946"/>
            <a:ext cx="1632" cy="477211"/>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428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661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32" name="AutoShape 24">
            <a:extLst>
              <a:ext uri="{FF2B5EF4-FFF2-40B4-BE49-F238E27FC236}">
                <a16:creationId xmlns:a16="http://schemas.microsoft.com/office/drawing/2014/main" id="{AC948826-E40B-4B7C-90B4-172DF8AEE6B5}"/>
              </a:ext>
            </a:extLst>
          </p:cNvPr>
          <p:cNvSpPr>
            <a:spLocks noChangeArrowheads="1"/>
          </p:cNvSpPr>
          <p:nvPr/>
        </p:nvSpPr>
        <p:spPr bwMode="auto">
          <a:xfrm>
            <a:off x="4234345" y="2146422"/>
            <a:ext cx="3602815" cy="1690244"/>
          </a:xfrm>
          <a:prstGeom prst="roundRect">
            <a:avLst>
              <a:gd name="adj" fmla="val 7282"/>
            </a:avLst>
          </a:prstGeom>
          <a:solidFill>
            <a:schemeClr val="tx1"/>
          </a:solidFill>
          <a:ln w="9525">
            <a:no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solidFill>
                <a:srgbClr val="FFFFFF"/>
              </a:solidFill>
              <a:effectLst/>
              <a:uLnTx/>
              <a:uFillTx/>
              <a:ea typeface="Microsoft YaHei" pitchFamily="34" charset="-122"/>
              <a:cs typeface="+mn-cs"/>
              <a:sym typeface="Arial" pitchFamily="34" charset="0"/>
            </a:endParaRPr>
          </a:p>
        </p:txBody>
      </p:sp>
      <p:sp>
        <p:nvSpPr>
          <p:cNvPr id="33" name="AutoShape 24">
            <a:extLst>
              <a:ext uri="{FF2B5EF4-FFF2-40B4-BE49-F238E27FC236}">
                <a16:creationId xmlns:a16="http://schemas.microsoft.com/office/drawing/2014/main" id="{DAB163CB-E4BC-443B-A54C-090C745BC529}"/>
              </a:ext>
            </a:extLst>
          </p:cNvPr>
          <p:cNvSpPr>
            <a:spLocks noChangeArrowheads="1"/>
          </p:cNvSpPr>
          <p:nvPr/>
        </p:nvSpPr>
        <p:spPr bwMode="auto">
          <a:xfrm>
            <a:off x="4559683"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6" name="AutoShape 24">
            <a:extLst>
              <a:ext uri="{FF2B5EF4-FFF2-40B4-BE49-F238E27FC236}">
                <a16:creationId xmlns:a16="http://schemas.microsoft.com/office/drawing/2014/main" id="{FC9C58E0-F934-4E7C-867B-4C6D94B3C870}"/>
              </a:ext>
            </a:extLst>
          </p:cNvPr>
          <p:cNvSpPr>
            <a:spLocks noChangeArrowheads="1"/>
          </p:cNvSpPr>
          <p:nvPr/>
        </p:nvSpPr>
        <p:spPr bwMode="auto">
          <a:xfrm>
            <a:off x="1390651"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7" name="AutoShape 24">
            <a:extLst>
              <a:ext uri="{FF2B5EF4-FFF2-40B4-BE49-F238E27FC236}">
                <a16:creationId xmlns:a16="http://schemas.microsoft.com/office/drawing/2014/main" id="{F0EC195A-7D2E-4F65-88E6-69A34E207E40}"/>
              </a:ext>
            </a:extLst>
          </p:cNvPr>
          <p:cNvSpPr>
            <a:spLocks noChangeArrowheads="1"/>
          </p:cNvSpPr>
          <p:nvPr/>
        </p:nvSpPr>
        <p:spPr bwMode="auto">
          <a:xfrm>
            <a:off x="7945607" y="4602271"/>
            <a:ext cx="2855744" cy="1339759"/>
          </a:xfrm>
          <a:prstGeom prst="roundRect">
            <a:avLst>
              <a:gd name="adj" fmla="val 7282"/>
            </a:avLst>
          </a:prstGeom>
          <a:solidFill>
            <a:schemeClr val="bg1"/>
          </a:solidFill>
          <a:ln w="9525">
            <a:solidFill>
              <a:schemeClr val="tx1"/>
            </a:solidFill>
            <a:round/>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800" b="1" i="0" u="none" strike="noStrike" kern="0" cap="none" spc="0" normalizeH="0" baseline="0" noProof="0" dirty="0">
              <a:ln>
                <a:noFill/>
              </a:ln>
              <a:effectLst/>
              <a:uLnTx/>
              <a:uFillTx/>
              <a:ea typeface="Microsoft YaHei" pitchFamily="34" charset="-122"/>
              <a:cs typeface="+mn-cs"/>
              <a:sym typeface="Arial" pitchFamily="34" charset="0"/>
            </a:endParaRPr>
          </a:p>
        </p:txBody>
      </p:sp>
      <p:sp>
        <p:nvSpPr>
          <p:cNvPr id="39" name="TextBox 38">
            <a:extLst>
              <a:ext uri="{FF2B5EF4-FFF2-40B4-BE49-F238E27FC236}">
                <a16:creationId xmlns:a16="http://schemas.microsoft.com/office/drawing/2014/main" id="{0315B474-A882-4AAE-A1E7-EDEBEE96216A}"/>
              </a:ext>
            </a:extLst>
          </p:cNvPr>
          <p:cNvSpPr txBox="1"/>
          <p:nvPr/>
        </p:nvSpPr>
        <p:spPr>
          <a:xfrm flipH="1">
            <a:off x="5644142" y="261635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Arial" pitchFamily="34" charset="0"/>
                <a:cs typeface="Arial" pitchFamily="34" charset="0"/>
              </a:rPr>
              <a:t>Insert the title of the person</a:t>
            </a:r>
          </a:p>
        </p:txBody>
      </p:sp>
      <p:cxnSp>
        <p:nvCxnSpPr>
          <p:cNvPr id="54" name="Straight Connector 53">
            <a:extLst>
              <a:ext uri="{FF2B5EF4-FFF2-40B4-BE49-F238E27FC236}">
                <a16:creationId xmlns:a16="http://schemas.microsoft.com/office/drawing/2014/main" id="{C26CF032-2C50-4BB7-BB16-DCE52F340EB5}"/>
              </a:ext>
            </a:extLst>
          </p:cNvPr>
          <p:cNvCxnSpPr/>
          <p:nvPr/>
        </p:nvCxnSpPr>
        <p:spPr>
          <a:xfrm>
            <a:off x="2716101" y="4206895"/>
            <a:ext cx="6723651" cy="2260"/>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1C8D0B6C-66AE-4ACE-94CB-2B2B8A561937}"/>
              </a:ext>
            </a:extLst>
          </p:cNvPr>
          <p:cNvCxnSpPr/>
          <p:nvPr/>
        </p:nvCxnSpPr>
        <p:spPr>
          <a:xfrm rot="5400000">
            <a:off x="2553432" y="4369564"/>
            <a:ext cx="325338"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4DF6171-1E5F-4448-83AA-4F33284330E9}"/>
              </a:ext>
            </a:extLst>
          </p:cNvPr>
          <p:cNvCxnSpPr/>
          <p:nvPr/>
        </p:nvCxnSpPr>
        <p:spPr>
          <a:xfrm rot="5400000">
            <a:off x="9277084" y="4369564"/>
            <a:ext cx="325338"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2721094-CA7C-4079-8183-6278D995FD2B}"/>
              </a:ext>
            </a:extLst>
          </p:cNvPr>
          <p:cNvCxnSpPr/>
          <p:nvPr/>
        </p:nvCxnSpPr>
        <p:spPr>
          <a:xfrm rot="5400000">
            <a:off x="5753712" y="4229869"/>
            <a:ext cx="650676" cy="2260"/>
          </a:xfrm>
          <a:prstGeom prst="straightConnector1">
            <a:avLst/>
          </a:prstGeom>
          <a:solidFill>
            <a:schemeClr val="tx1"/>
          </a:solidFill>
          <a:ln>
            <a:solidFill>
              <a:schemeClr val="accent3"/>
            </a:solidFill>
            <a:tailEnd type="triangle" w="lg" len="lg"/>
          </a:ln>
          <a:effectLst/>
        </p:spPr>
        <p:style>
          <a:lnRef idx="1">
            <a:schemeClr val="accent1"/>
          </a:lnRef>
          <a:fillRef idx="0">
            <a:schemeClr val="accent1"/>
          </a:fillRef>
          <a:effectRef idx="0">
            <a:schemeClr val="accent1"/>
          </a:effectRef>
          <a:fontRef idx="minor">
            <a:schemeClr val="tx1"/>
          </a:fontRef>
        </p:style>
      </p:cxnSp>
      <p:pic>
        <p:nvPicPr>
          <p:cNvPr id="42" name="Picture 2" descr="Bill homme personne utilisateur en 128 pixels">
            <a:extLst>
              <a:ext uri="{FF2B5EF4-FFF2-40B4-BE49-F238E27FC236}">
                <a16:creationId xmlns:a16="http://schemas.microsoft.com/office/drawing/2014/main" id="{B14BF9C9-9C83-4A6B-BF4A-2F56F9A65D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59683" y="2428406"/>
            <a:ext cx="1084460" cy="117483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 descr="Bill homme personne utilisateur en 128 pixels">
            <a:extLst>
              <a:ext uri="{FF2B5EF4-FFF2-40B4-BE49-F238E27FC236}">
                <a16:creationId xmlns:a16="http://schemas.microsoft.com/office/drawing/2014/main" id="{1BEA2362-B1BA-4EB1-B4FB-62AD9CB2BB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9109" y="4775828"/>
            <a:ext cx="900934" cy="9760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Bill homme personne utilisateur en 128 pixels">
            <a:extLst>
              <a:ext uri="{FF2B5EF4-FFF2-40B4-BE49-F238E27FC236}">
                <a16:creationId xmlns:a16="http://schemas.microsoft.com/office/drawing/2014/main" id="{8417B56E-6551-4E0A-BE19-1EDDD5C9A2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55403" y="4775828"/>
            <a:ext cx="900934" cy="97601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 descr="Bill homme personne utilisateur en 128 pixels">
            <a:extLst>
              <a:ext uri="{FF2B5EF4-FFF2-40B4-BE49-F238E27FC236}">
                <a16:creationId xmlns:a16="http://schemas.microsoft.com/office/drawing/2014/main" id="{6118BF74-24CA-49B1-9B21-FC26E7FF23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59606" y="4775828"/>
            <a:ext cx="900934" cy="976013"/>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a:extLst>
              <a:ext uri="{FF2B5EF4-FFF2-40B4-BE49-F238E27FC236}">
                <a16:creationId xmlns:a16="http://schemas.microsoft.com/office/drawing/2014/main" id="{D5DC847E-5599-40D7-A0EF-D64054B10BA8}"/>
              </a:ext>
            </a:extLst>
          </p:cNvPr>
          <p:cNvSpPr txBox="1"/>
          <p:nvPr/>
        </p:nvSpPr>
        <p:spPr>
          <a:xfrm flipH="1">
            <a:off x="5644142"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
        <p:nvSpPr>
          <p:cNvPr id="50" name="TextBox 49">
            <a:extLst>
              <a:ext uri="{FF2B5EF4-FFF2-40B4-BE49-F238E27FC236}">
                <a16:creationId xmlns:a16="http://schemas.microsoft.com/office/drawing/2014/main" id="{2E2867E9-7346-491F-91AA-D69B07AADE6A}"/>
              </a:ext>
            </a:extLst>
          </p:cNvPr>
          <p:cNvSpPr txBox="1"/>
          <p:nvPr/>
        </p:nvSpPr>
        <p:spPr>
          <a:xfrm flipH="1">
            <a:off x="9014002"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
        <p:nvSpPr>
          <p:cNvPr id="51" name="TextBox 50">
            <a:extLst>
              <a:ext uri="{FF2B5EF4-FFF2-40B4-BE49-F238E27FC236}">
                <a16:creationId xmlns:a16="http://schemas.microsoft.com/office/drawing/2014/main" id="{A6AB22F2-FFF3-4089-BD79-8E51AB225164}"/>
              </a:ext>
            </a:extLst>
          </p:cNvPr>
          <p:cNvSpPr txBox="1"/>
          <p:nvPr/>
        </p:nvSpPr>
        <p:spPr>
          <a:xfrm flipH="1">
            <a:off x="2436346" y="4959662"/>
            <a:ext cx="1735135" cy="646331"/>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effectLst/>
                <a:uLnTx/>
                <a:uFillTx/>
                <a:latin typeface="Arial" pitchFamily="34" charset="0"/>
                <a:cs typeface="Arial" pitchFamily="34" charset="0"/>
              </a:rPr>
              <a:t>Insert the title of the person</a:t>
            </a:r>
          </a:p>
        </p:txBody>
      </p:sp>
    </p:spTree>
    <p:extLst>
      <p:ext uri="{BB962C8B-B14F-4D97-AF65-F5344CB8AC3E}">
        <p14:creationId xmlns:p14="http://schemas.microsoft.com/office/powerpoint/2010/main" val="1374354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764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23</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Tree>
    <p:extLst>
      <p:ext uri="{BB962C8B-B14F-4D97-AF65-F5344CB8AC3E}">
        <p14:creationId xmlns:p14="http://schemas.microsoft.com/office/powerpoint/2010/main" val="2317062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866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24</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Arial" pitchFamily="34" charset="0"/>
              </a:rPr>
              <a:t>Sample Text</a:t>
            </a:r>
          </a:p>
        </p:txBody>
      </p:sp>
    </p:spTree>
    <p:extLst>
      <p:ext uri="{BB962C8B-B14F-4D97-AF65-F5344CB8AC3E}">
        <p14:creationId xmlns:p14="http://schemas.microsoft.com/office/powerpoint/2010/main" val="3132763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9689"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25</a:t>
            </a:fld>
            <a:endParaRPr lang="en-US" sz="1000" dirty="0">
              <a:solidFill>
                <a:srgbClr val="ADAFBB"/>
              </a:solidFill>
            </a:endParaRPr>
          </a:p>
        </p:txBody>
      </p:sp>
      <p:grpSp>
        <p:nvGrpSpPr>
          <p:cNvPr id="17" name="Group 16">
            <a:extLst>
              <a:ext uri="{FF2B5EF4-FFF2-40B4-BE49-F238E27FC236}">
                <a16:creationId xmlns:a16="http://schemas.microsoft.com/office/drawing/2014/main" id="{69DE37E7-6423-474C-B8E3-17916A4293EC}"/>
              </a:ext>
            </a:extLst>
          </p:cNvPr>
          <p:cNvGrpSpPr/>
          <p:nvPr/>
        </p:nvGrpSpPr>
        <p:grpSpPr>
          <a:xfrm>
            <a:off x="659196" y="1657345"/>
            <a:ext cx="10927967" cy="4774477"/>
            <a:chOff x="659196" y="1773208"/>
            <a:chExt cx="10927967" cy="4542750"/>
          </a:xfrm>
        </p:grpSpPr>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659196" y="1773208"/>
              <a:ext cx="10927967"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a:ln>
                    <a:noFill/>
                  </a:ln>
                  <a:solidFill>
                    <a:schemeClr val="bg1"/>
                  </a:solidFill>
                  <a:effectLst/>
                  <a:uLnTx/>
                  <a:uFillTx/>
                  <a:latin typeface="Arial" panose="020B0604020202020204"/>
                  <a:ea typeface="ＭＳ Ｐゴシック" pitchFamily="50" charset="-128"/>
                  <a:cs typeface="+mn-cs"/>
                </a:rPr>
                <a:t>Company</a:t>
              </a:r>
              <a:endPar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endParaRP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659196" y="2294133"/>
              <a:ext cx="10927967"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nvGrpSpPr>
            <p:cNvPr id="3" name="Group 2">
              <a:extLst>
                <a:ext uri="{FF2B5EF4-FFF2-40B4-BE49-F238E27FC236}">
                  <a16:creationId xmlns:a16="http://schemas.microsoft.com/office/drawing/2014/main" id="{E6F7A883-6D46-4994-B7C3-3829CFAC6D75}"/>
                </a:ext>
              </a:extLst>
            </p:cNvPr>
            <p:cNvGrpSpPr/>
            <p:nvPr/>
          </p:nvGrpSpPr>
          <p:grpSpPr>
            <a:xfrm>
              <a:off x="659196" y="4319103"/>
              <a:ext cx="2091559" cy="1996855"/>
              <a:chOff x="1400175" y="4319103"/>
              <a:chExt cx="2792374" cy="1996855"/>
            </a:xfrm>
          </p:grpSpPr>
          <p:sp>
            <p:nvSpPr>
              <p:cNvPr id="59" name="Rectangle 58">
                <a:extLst>
                  <a:ext uri="{FF2B5EF4-FFF2-40B4-BE49-F238E27FC236}">
                    <a16:creationId xmlns:a16="http://schemas.microsoft.com/office/drawing/2014/main" id="{9A8B5B61-44DD-4B40-9BA1-452B068E7F7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Finance</a:t>
                </a:r>
              </a:p>
            </p:txBody>
          </p:sp>
          <p:sp>
            <p:nvSpPr>
              <p:cNvPr id="60" name="Rectangle 59">
                <a:extLst>
                  <a:ext uri="{FF2B5EF4-FFF2-40B4-BE49-F238E27FC236}">
                    <a16:creationId xmlns:a16="http://schemas.microsoft.com/office/drawing/2014/main" id="{AAE7D124-B8DB-4551-97EC-6CE9E6E2566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61" name="Group 60">
              <a:extLst>
                <a:ext uri="{FF2B5EF4-FFF2-40B4-BE49-F238E27FC236}">
                  <a16:creationId xmlns:a16="http://schemas.microsoft.com/office/drawing/2014/main" id="{2521E0EB-E224-48C8-87A4-805FB88A918A}"/>
                </a:ext>
              </a:extLst>
            </p:cNvPr>
            <p:cNvGrpSpPr/>
            <p:nvPr/>
          </p:nvGrpSpPr>
          <p:grpSpPr>
            <a:xfrm>
              <a:off x="2868298" y="4319103"/>
              <a:ext cx="2091559" cy="1996855"/>
              <a:chOff x="1400175" y="4319103"/>
              <a:chExt cx="2792374" cy="1996855"/>
            </a:xfrm>
          </p:grpSpPr>
          <p:sp>
            <p:nvSpPr>
              <p:cNvPr id="62" name="Rectangle 61">
                <a:extLst>
                  <a:ext uri="{FF2B5EF4-FFF2-40B4-BE49-F238E27FC236}">
                    <a16:creationId xmlns:a16="http://schemas.microsoft.com/office/drawing/2014/main" id="{7EC8FEF8-0B28-4A61-8D7F-B1B1FE3FF42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Marketing</a:t>
                </a:r>
              </a:p>
            </p:txBody>
          </p:sp>
          <p:sp>
            <p:nvSpPr>
              <p:cNvPr id="63" name="Rectangle 62">
                <a:extLst>
                  <a:ext uri="{FF2B5EF4-FFF2-40B4-BE49-F238E27FC236}">
                    <a16:creationId xmlns:a16="http://schemas.microsoft.com/office/drawing/2014/main" id="{2802AB67-1D30-42E5-B732-86F2CD92A7A5}"/>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64" name="Group 63">
              <a:extLst>
                <a:ext uri="{FF2B5EF4-FFF2-40B4-BE49-F238E27FC236}">
                  <a16:creationId xmlns:a16="http://schemas.microsoft.com/office/drawing/2014/main" id="{DDB5462B-5902-4287-BA74-992691808AA7}"/>
                </a:ext>
              </a:extLst>
            </p:cNvPr>
            <p:cNvGrpSpPr/>
            <p:nvPr/>
          </p:nvGrpSpPr>
          <p:grpSpPr>
            <a:xfrm>
              <a:off x="5077400" y="4319103"/>
              <a:ext cx="2091559" cy="1996855"/>
              <a:chOff x="1400175" y="4319103"/>
              <a:chExt cx="2792374" cy="1996855"/>
            </a:xfrm>
          </p:grpSpPr>
          <p:sp>
            <p:nvSpPr>
              <p:cNvPr id="66" name="Rectangle 65">
                <a:extLst>
                  <a:ext uri="{FF2B5EF4-FFF2-40B4-BE49-F238E27FC236}">
                    <a16:creationId xmlns:a16="http://schemas.microsoft.com/office/drawing/2014/main" id="{D02724E4-37D1-4D3A-9D3B-BA0B519D6441}"/>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Consulting</a:t>
                </a:r>
              </a:p>
            </p:txBody>
          </p:sp>
          <p:sp>
            <p:nvSpPr>
              <p:cNvPr id="86" name="Rectangle 85">
                <a:extLst>
                  <a:ext uri="{FF2B5EF4-FFF2-40B4-BE49-F238E27FC236}">
                    <a16:creationId xmlns:a16="http://schemas.microsoft.com/office/drawing/2014/main" id="{0CCCB122-4DD6-4FB8-AC99-CFAA29B85DBC}"/>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4" name="Group 93">
              <a:extLst>
                <a:ext uri="{FF2B5EF4-FFF2-40B4-BE49-F238E27FC236}">
                  <a16:creationId xmlns:a16="http://schemas.microsoft.com/office/drawing/2014/main" id="{57363E4E-2C5B-4FD4-BA9B-4ECC73E54C0F}"/>
                </a:ext>
              </a:extLst>
            </p:cNvPr>
            <p:cNvGrpSpPr/>
            <p:nvPr/>
          </p:nvGrpSpPr>
          <p:grpSpPr>
            <a:xfrm>
              <a:off x="7286502" y="4319103"/>
              <a:ext cx="2091559" cy="1996855"/>
              <a:chOff x="1400175" y="4319103"/>
              <a:chExt cx="2792374" cy="1996855"/>
            </a:xfrm>
          </p:grpSpPr>
          <p:sp>
            <p:nvSpPr>
              <p:cNvPr id="95" name="Rectangle 94">
                <a:extLst>
                  <a:ext uri="{FF2B5EF4-FFF2-40B4-BE49-F238E27FC236}">
                    <a16:creationId xmlns:a16="http://schemas.microsoft.com/office/drawing/2014/main" id="{D0CE8444-5D73-4554-91B4-F23950E8D27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Accounting</a:t>
                </a:r>
              </a:p>
            </p:txBody>
          </p:sp>
          <p:sp>
            <p:nvSpPr>
              <p:cNvPr id="96" name="Rectangle 95">
                <a:extLst>
                  <a:ext uri="{FF2B5EF4-FFF2-40B4-BE49-F238E27FC236}">
                    <a16:creationId xmlns:a16="http://schemas.microsoft.com/office/drawing/2014/main" id="{28D10712-72D9-4B4F-8DDC-D630326D51E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A77F84F1-5663-4522-A6E0-86DB6C49FDEC}"/>
                </a:ext>
              </a:extLst>
            </p:cNvPr>
            <p:cNvGrpSpPr/>
            <p:nvPr/>
          </p:nvGrpSpPr>
          <p:grpSpPr>
            <a:xfrm>
              <a:off x="9495604" y="4319103"/>
              <a:ext cx="2091559" cy="1996855"/>
              <a:chOff x="1400175" y="4319103"/>
              <a:chExt cx="2792374" cy="1996855"/>
            </a:xfrm>
          </p:grpSpPr>
          <p:sp>
            <p:nvSpPr>
              <p:cNvPr id="98" name="Rectangle 97">
                <a:extLst>
                  <a:ext uri="{FF2B5EF4-FFF2-40B4-BE49-F238E27FC236}">
                    <a16:creationId xmlns:a16="http://schemas.microsoft.com/office/drawing/2014/main" id="{16686FD7-15C1-447B-9A84-125CD5DE91C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Strategy</a:t>
                </a:r>
              </a:p>
            </p:txBody>
          </p:sp>
          <p:sp>
            <p:nvSpPr>
              <p:cNvPr id="99" name="Rectangle 98">
                <a:extLst>
                  <a:ext uri="{FF2B5EF4-FFF2-40B4-BE49-F238E27FC236}">
                    <a16:creationId xmlns:a16="http://schemas.microsoft.com/office/drawing/2014/main" id="{F9ABE736-369E-4E55-9133-BF7F42D6317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cxnSp>
          <p:nvCxnSpPr>
            <p:cNvPr id="100" name="Straight Connector 99">
              <a:extLst>
                <a:ext uri="{FF2B5EF4-FFF2-40B4-BE49-F238E27FC236}">
                  <a16:creationId xmlns:a16="http://schemas.microsoft.com/office/drawing/2014/main" id="{076520B4-2EEF-4DD7-B9D0-7B8E1CE947F2}"/>
                </a:ext>
              </a:extLst>
            </p:cNvPr>
            <p:cNvCxnSpPr>
              <a:cxnSpLocks/>
              <a:stCxn id="59" idx="0"/>
              <a:endCxn id="57" idx="2"/>
            </p:cNvCxnSpPr>
            <p:nvPr/>
          </p:nvCxnSpPr>
          <p:spPr>
            <a:xfrm rot="5400000" flipH="1" flipV="1">
              <a:off x="3639558" y="1835481"/>
              <a:ext cx="549040"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stCxn id="62" idx="0"/>
              <a:endCxn id="57" idx="2"/>
            </p:cNvCxnSpPr>
            <p:nvPr/>
          </p:nvCxnSpPr>
          <p:spPr>
            <a:xfrm rot="5400000" flipH="1" flipV="1">
              <a:off x="4744109" y="2940032"/>
              <a:ext cx="549040"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95" idx="0"/>
              <a:endCxn id="57" idx="2"/>
            </p:cNvCxnSpPr>
            <p:nvPr/>
          </p:nvCxnSpPr>
          <p:spPr>
            <a:xfrm rot="16200000" flipV="1">
              <a:off x="6953211" y="2940032"/>
              <a:ext cx="549040"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stCxn id="98" idx="0"/>
              <a:endCxn id="57" idx="2"/>
            </p:cNvCxnSpPr>
            <p:nvPr/>
          </p:nvCxnSpPr>
          <p:spPr>
            <a:xfrm rot="16200000" flipV="1">
              <a:off x="8057762" y="1835481"/>
              <a:ext cx="549040"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66" idx="0"/>
              <a:endCxn id="57" idx="2"/>
            </p:cNvCxnSpPr>
            <p:nvPr/>
          </p:nvCxnSpPr>
          <p:spPr>
            <a:xfrm flipV="1">
              <a:off x="612318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3579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071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26</a:t>
            </a:fld>
            <a:endParaRPr lang="en-US" sz="1000" dirty="0">
              <a:solidFill>
                <a:srgbClr val="ADAFBB"/>
              </a:solidFill>
            </a:endParaRPr>
          </a:p>
        </p:txBody>
      </p:sp>
      <p:grpSp>
        <p:nvGrpSpPr>
          <p:cNvPr id="4" name="Group 3">
            <a:extLst>
              <a:ext uri="{FF2B5EF4-FFF2-40B4-BE49-F238E27FC236}">
                <a16:creationId xmlns:a16="http://schemas.microsoft.com/office/drawing/2014/main" id="{C8A15626-8A03-4DF6-86AD-A1B83988EB99}"/>
              </a:ext>
            </a:extLst>
          </p:cNvPr>
          <p:cNvGrpSpPr/>
          <p:nvPr/>
        </p:nvGrpSpPr>
        <p:grpSpPr>
          <a:xfrm>
            <a:off x="659196" y="1657345"/>
            <a:ext cx="10927967" cy="1362844"/>
            <a:chOff x="659196" y="1657345"/>
            <a:chExt cx="10927967" cy="2098716"/>
          </a:xfrm>
        </p:grpSpPr>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659196" y="1657345"/>
              <a:ext cx="10927967" cy="547498"/>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Description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659196" y="2204843"/>
              <a:ext cx="10927967" cy="1551218"/>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grpSp>
      <p:cxnSp>
        <p:nvCxnSpPr>
          <p:cNvPr id="100" name="Straight Connector 99">
            <a:extLst>
              <a:ext uri="{FF2B5EF4-FFF2-40B4-BE49-F238E27FC236}">
                <a16:creationId xmlns:a16="http://schemas.microsoft.com/office/drawing/2014/main" id="{076520B4-2EEF-4DD7-B9D0-7B8E1CE947F2}"/>
              </a:ext>
            </a:extLst>
          </p:cNvPr>
          <p:cNvCxnSpPr>
            <a:cxnSpLocks/>
            <a:stCxn id="59" idx="0"/>
            <a:endCxn id="57" idx="2"/>
          </p:cNvCxnSpPr>
          <p:nvPr/>
        </p:nvCxnSpPr>
        <p:spPr>
          <a:xfrm rot="5400000" flipH="1" flipV="1">
            <a:off x="4097479" y="1337462"/>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stCxn id="62" idx="0"/>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endCxn id="57" idx="2"/>
          </p:cNvCxnSpPr>
          <p:nvPr/>
        </p:nvCxnSpPr>
        <p:spPr>
          <a:xfrm rot="16200000" flipV="1">
            <a:off x="7056245" y="2087125"/>
            <a:ext cx="342973" cy="220910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endCxn id="57" idx="2"/>
          </p:cNvCxnSpPr>
          <p:nvPr/>
        </p:nvCxnSpPr>
        <p:spPr>
          <a:xfrm rot="16200000" flipV="1">
            <a:off x="8160796" y="982574"/>
            <a:ext cx="342973" cy="441820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45" idx="0"/>
            <a:endCxn id="63" idx="2"/>
          </p:cNvCxnSpPr>
          <p:nvPr/>
        </p:nvCxnSpPr>
        <p:spPr>
          <a:xfrm flipV="1">
            <a:off x="6123180"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E6F7A883-6D46-4994-B7C3-3829CFAC6D75}"/>
              </a:ext>
            </a:extLst>
          </p:cNvPr>
          <p:cNvGrpSpPr/>
          <p:nvPr/>
        </p:nvGrpSpPr>
        <p:grpSpPr>
          <a:xfrm>
            <a:off x="659196" y="3363162"/>
            <a:ext cx="3511109" cy="1362843"/>
            <a:chOff x="1400175" y="4319103"/>
            <a:chExt cx="2792374" cy="1996855"/>
          </a:xfrm>
        </p:grpSpPr>
        <p:sp>
          <p:nvSpPr>
            <p:cNvPr id="59" name="Rectangle 58">
              <a:extLst>
                <a:ext uri="{FF2B5EF4-FFF2-40B4-BE49-F238E27FC236}">
                  <a16:creationId xmlns:a16="http://schemas.microsoft.com/office/drawing/2014/main" id="{9A8B5B61-44DD-4B40-9BA1-452B068E7F7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Business Unit A</a:t>
              </a:r>
            </a:p>
          </p:txBody>
        </p:sp>
        <p:sp>
          <p:nvSpPr>
            <p:cNvPr id="60" name="Rectangle 59">
              <a:extLst>
                <a:ext uri="{FF2B5EF4-FFF2-40B4-BE49-F238E27FC236}">
                  <a16:creationId xmlns:a16="http://schemas.microsoft.com/office/drawing/2014/main" id="{AAE7D124-B8DB-4551-97EC-6CE9E6E2566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sp>
        <p:nvSpPr>
          <p:cNvPr id="62" name="Rectangle 61">
            <a:extLst>
              <a:ext uri="{FF2B5EF4-FFF2-40B4-BE49-F238E27FC236}">
                <a16:creationId xmlns:a16="http://schemas.microsoft.com/office/drawing/2014/main" id="{7EC8FEF8-0B28-4A61-8D7F-B1B1FE3FF424}"/>
              </a:ext>
            </a:extLst>
          </p:cNvPr>
          <p:cNvSpPr>
            <a:spLocks noChangeArrowheads="1"/>
          </p:cNvSpPr>
          <p:nvPr/>
        </p:nvSpPr>
        <p:spPr bwMode="auto">
          <a:xfrm>
            <a:off x="4367625" y="3363162"/>
            <a:ext cx="3511109"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Business Unit B</a:t>
            </a:r>
          </a:p>
        </p:txBody>
      </p:sp>
      <p:sp>
        <p:nvSpPr>
          <p:cNvPr id="63" name="Rectangle 62">
            <a:extLst>
              <a:ext uri="{FF2B5EF4-FFF2-40B4-BE49-F238E27FC236}">
                <a16:creationId xmlns:a16="http://schemas.microsoft.com/office/drawing/2014/main" id="{2802AB67-1D30-42E5-B732-86F2CD92A7A5}"/>
              </a:ext>
            </a:extLst>
          </p:cNvPr>
          <p:cNvSpPr>
            <a:spLocks noChangeArrowheads="1"/>
          </p:cNvSpPr>
          <p:nvPr/>
        </p:nvSpPr>
        <p:spPr bwMode="auto">
          <a:xfrm>
            <a:off x="4367625" y="3718691"/>
            <a:ext cx="3511109" cy="1007314"/>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nvGrpSpPr>
          <p:cNvPr id="64" name="Group 63">
            <a:extLst>
              <a:ext uri="{FF2B5EF4-FFF2-40B4-BE49-F238E27FC236}">
                <a16:creationId xmlns:a16="http://schemas.microsoft.com/office/drawing/2014/main" id="{DDB5462B-5902-4287-BA74-992691808AA7}"/>
              </a:ext>
            </a:extLst>
          </p:cNvPr>
          <p:cNvGrpSpPr/>
          <p:nvPr/>
        </p:nvGrpSpPr>
        <p:grpSpPr>
          <a:xfrm>
            <a:off x="8076054" y="3363162"/>
            <a:ext cx="3511109" cy="1362843"/>
            <a:chOff x="1400175" y="4319103"/>
            <a:chExt cx="2792374" cy="1996855"/>
          </a:xfrm>
        </p:grpSpPr>
        <p:sp>
          <p:nvSpPr>
            <p:cNvPr id="66" name="Rectangle 65">
              <a:extLst>
                <a:ext uri="{FF2B5EF4-FFF2-40B4-BE49-F238E27FC236}">
                  <a16:creationId xmlns:a16="http://schemas.microsoft.com/office/drawing/2014/main" id="{D02724E4-37D1-4D3A-9D3B-BA0B519D6441}"/>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Product C</a:t>
              </a:r>
            </a:p>
          </p:txBody>
        </p:sp>
        <p:sp>
          <p:nvSpPr>
            <p:cNvPr id="86" name="Rectangle 85">
              <a:extLst>
                <a:ext uri="{FF2B5EF4-FFF2-40B4-BE49-F238E27FC236}">
                  <a16:creationId xmlns:a16="http://schemas.microsoft.com/office/drawing/2014/main" id="{0CCCB122-4DD6-4FB8-AC99-CFAA29B85DBC}"/>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4" name="Group 33">
            <a:extLst>
              <a:ext uri="{FF2B5EF4-FFF2-40B4-BE49-F238E27FC236}">
                <a16:creationId xmlns:a16="http://schemas.microsoft.com/office/drawing/2014/main" id="{81075776-C9A2-4FE7-89BF-E946F03C5999}"/>
              </a:ext>
            </a:extLst>
          </p:cNvPr>
          <p:cNvGrpSpPr/>
          <p:nvPr/>
        </p:nvGrpSpPr>
        <p:grpSpPr>
          <a:xfrm>
            <a:off x="659196" y="5068979"/>
            <a:ext cx="3511109" cy="1362843"/>
            <a:chOff x="1400175" y="4319103"/>
            <a:chExt cx="2792374" cy="1996855"/>
          </a:xfrm>
        </p:grpSpPr>
        <p:sp>
          <p:nvSpPr>
            <p:cNvPr id="47" name="Rectangle 46">
              <a:extLst>
                <a:ext uri="{FF2B5EF4-FFF2-40B4-BE49-F238E27FC236}">
                  <a16:creationId xmlns:a16="http://schemas.microsoft.com/office/drawing/2014/main" id="{D152766E-1BF0-449D-86CE-6B86DC760EDE}"/>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8" name="Rectangle 47">
              <a:extLst>
                <a:ext uri="{FF2B5EF4-FFF2-40B4-BE49-F238E27FC236}">
                  <a16:creationId xmlns:a16="http://schemas.microsoft.com/office/drawing/2014/main" id="{F1E69F6A-EC0C-404E-A6C0-0DBBDB49E0A3}"/>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5" name="Group 34">
            <a:extLst>
              <a:ext uri="{FF2B5EF4-FFF2-40B4-BE49-F238E27FC236}">
                <a16:creationId xmlns:a16="http://schemas.microsoft.com/office/drawing/2014/main" id="{A7E8DCA5-8220-46A2-AF29-415AC6271DC2}"/>
              </a:ext>
            </a:extLst>
          </p:cNvPr>
          <p:cNvGrpSpPr/>
          <p:nvPr/>
        </p:nvGrpSpPr>
        <p:grpSpPr>
          <a:xfrm>
            <a:off x="4367625" y="5068979"/>
            <a:ext cx="3511109" cy="1362843"/>
            <a:chOff x="1400175" y="4319103"/>
            <a:chExt cx="2792374" cy="1996855"/>
          </a:xfrm>
        </p:grpSpPr>
        <p:sp>
          <p:nvSpPr>
            <p:cNvPr id="45" name="Rectangle 44">
              <a:extLst>
                <a:ext uri="{FF2B5EF4-FFF2-40B4-BE49-F238E27FC236}">
                  <a16:creationId xmlns:a16="http://schemas.microsoft.com/office/drawing/2014/main" id="{DE0C9C4F-6209-442A-AE8D-255BFC9D433D}"/>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6" name="Rectangle 45">
              <a:extLst>
                <a:ext uri="{FF2B5EF4-FFF2-40B4-BE49-F238E27FC236}">
                  <a16:creationId xmlns:a16="http://schemas.microsoft.com/office/drawing/2014/main" id="{30FB0C5E-02E9-4F03-9BEC-656AD201E824}"/>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36" name="Group 35">
            <a:extLst>
              <a:ext uri="{FF2B5EF4-FFF2-40B4-BE49-F238E27FC236}">
                <a16:creationId xmlns:a16="http://schemas.microsoft.com/office/drawing/2014/main" id="{6B48C91A-2A4D-4E3E-A290-18938FE932F6}"/>
              </a:ext>
            </a:extLst>
          </p:cNvPr>
          <p:cNvGrpSpPr/>
          <p:nvPr/>
        </p:nvGrpSpPr>
        <p:grpSpPr>
          <a:xfrm>
            <a:off x="8076054" y="5068979"/>
            <a:ext cx="3511109" cy="1362843"/>
            <a:chOff x="1400175" y="4319103"/>
            <a:chExt cx="2792374" cy="1996855"/>
          </a:xfrm>
        </p:grpSpPr>
        <p:sp>
          <p:nvSpPr>
            <p:cNvPr id="43" name="Rectangle 42">
              <a:extLst>
                <a:ext uri="{FF2B5EF4-FFF2-40B4-BE49-F238E27FC236}">
                  <a16:creationId xmlns:a16="http://schemas.microsoft.com/office/drawing/2014/main" id="{C9F19085-71B6-4ACF-A12E-DD940D6C736C}"/>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44" name="Rectangle 43">
              <a:extLst>
                <a:ext uri="{FF2B5EF4-FFF2-40B4-BE49-F238E27FC236}">
                  <a16:creationId xmlns:a16="http://schemas.microsoft.com/office/drawing/2014/main" id="{CCDFED61-285B-4ED7-AEBD-E939A6F6FBD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cxnSp>
        <p:nvCxnSpPr>
          <p:cNvPr id="52" name="Straight Connector 99">
            <a:extLst>
              <a:ext uri="{FF2B5EF4-FFF2-40B4-BE49-F238E27FC236}">
                <a16:creationId xmlns:a16="http://schemas.microsoft.com/office/drawing/2014/main" id="{D872B414-9439-40EB-B018-04E65C668133}"/>
              </a:ext>
            </a:extLst>
          </p:cNvPr>
          <p:cNvCxnSpPr>
            <a:cxnSpLocks/>
            <a:stCxn id="47" idx="0"/>
            <a:endCxn id="60" idx="2"/>
          </p:cNvCxnSpPr>
          <p:nvPr/>
        </p:nvCxnSpPr>
        <p:spPr>
          <a:xfrm flipV="1">
            <a:off x="2414751"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99">
            <a:extLst>
              <a:ext uri="{FF2B5EF4-FFF2-40B4-BE49-F238E27FC236}">
                <a16:creationId xmlns:a16="http://schemas.microsoft.com/office/drawing/2014/main" id="{66FF257B-D4C7-4B7A-9320-7CC4A0A994C4}"/>
              </a:ext>
            </a:extLst>
          </p:cNvPr>
          <p:cNvCxnSpPr>
            <a:cxnSpLocks/>
            <a:stCxn id="43" idx="0"/>
            <a:endCxn id="86" idx="2"/>
          </p:cNvCxnSpPr>
          <p:nvPr/>
        </p:nvCxnSpPr>
        <p:spPr>
          <a:xfrm flipV="1">
            <a:off x="9831609" y="4726005"/>
            <a:ext cx="0" cy="342974"/>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9558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173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27</a:t>
            </a:fld>
            <a:endParaRPr lang="en-US" sz="1000" dirty="0">
              <a:solidFill>
                <a:srgbClr val="ADAFBB"/>
              </a:solidFill>
            </a:endParaRPr>
          </a:p>
        </p:txBody>
      </p:sp>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5181603" y="1657345"/>
            <a:ext cx="188315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5181603" y="2012874"/>
            <a:ext cx="1883154" cy="1007315"/>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100" name="Straight Connector 99">
            <a:extLst>
              <a:ext uri="{FF2B5EF4-FFF2-40B4-BE49-F238E27FC236}">
                <a16:creationId xmlns:a16="http://schemas.microsoft.com/office/drawing/2014/main" id="{076520B4-2EEF-4DD7-B9D0-7B8E1CE947F2}"/>
              </a:ext>
            </a:extLst>
          </p:cNvPr>
          <p:cNvCxnSpPr>
            <a:cxnSpLocks/>
            <a:stCxn id="89" idx="0"/>
            <a:endCxn id="57" idx="2"/>
          </p:cNvCxnSpPr>
          <p:nvPr/>
        </p:nvCxnSpPr>
        <p:spPr>
          <a:xfrm rot="5400000" flipH="1" flipV="1">
            <a:off x="4097479" y="1337462"/>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1" name="Straight Connector 99">
            <a:extLst>
              <a:ext uri="{FF2B5EF4-FFF2-40B4-BE49-F238E27FC236}">
                <a16:creationId xmlns:a16="http://schemas.microsoft.com/office/drawing/2014/main" id="{1AD8C42A-0BEF-411F-B23F-59D6395B96D7}"/>
              </a:ext>
            </a:extLst>
          </p:cNvPr>
          <p:cNvCxnSpPr>
            <a:cxnSpLocks/>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116" idx="0"/>
            <a:endCxn id="57" idx="2"/>
          </p:cNvCxnSpPr>
          <p:nvPr/>
        </p:nvCxnSpPr>
        <p:spPr>
          <a:xfrm flipV="1">
            <a:off x="6123180" y="3020189"/>
            <a:ext cx="0" cy="342973"/>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3" name="Straight Connector 99">
            <a:extLst>
              <a:ext uri="{FF2B5EF4-FFF2-40B4-BE49-F238E27FC236}">
                <a16:creationId xmlns:a16="http://schemas.microsoft.com/office/drawing/2014/main" id="{31B03A85-CA7F-4163-B437-B924E9831968}"/>
              </a:ext>
            </a:extLst>
          </p:cNvPr>
          <p:cNvCxnSpPr>
            <a:cxnSpLocks/>
            <a:stCxn id="124" idx="0"/>
            <a:endCxn id="57" idx="2"/>
          </p:cNvCxnSpPr>
          <p:nvPr/>
        </p:nvCxnSpPr>
        <p:spPr>
          <a:xfrm rot="16200000" flipV="1">
            <a:off x="7805909" y="1337461"/>
            <a:ext cx="342973" cy="37084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79" idx="0"/>
            <a:endCxn id="117" idx="2"/>
          </p:cNvCxnSpPr>
          <p:nvPr/>
        </p:nvCxnSpPr>
        <p:spPr>
          <a:xfrm rot="16200000" flipV="1">
            <a:off x="6404172"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D872B414-9439-40EB-B018-04E65C668133}"/>
              </a:ext>
            </a:extLst>
          </p:cNvPr>
          <p:cNvCxnSpPr>
            <a:cxnSpLocks/>
            <a:stCxn id="70" idx="0"/>
            <a:endCxn id="90" idx="2"/>
          </p:cNvCxnSpPr>
          <p:nvPr/>
        </p:nvCxnSpPr>
        <p:spPr>
          <a:xfrm rot="5400000" flipH="1" flipV="1">
            <a:off x="1790785"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Straight Connector 99">
            <a:extLst>
              <a:ext uri="{FF2B5EF4-FFF2-40B4-BE49-F238E27FC236}">
                <a16:creationId xmlns:a16="http://schemas.microsoft.com/office/drawing/2014/main" id="{66FF257B-D4C7-4B7A-9320-7CC4A0A994C4}"/>
              </a:ext>
            </a:extLst>
          </p:cNvPr>
          <p:cNvCxnSpPr>
            <a:cxnSpLocks/>
            <a:stCxn id="82" idx="0"/>
            <a:endCxn id="125" idx="2"/>
          </p:cNvCxnSpPr>
          <p:nvPr/>
        </p:nvCxnSpPr>
        <p:spPr>
          <a:xfrm rot="5400000" flipH="1" flipV="1">
            <a:off x="9207643"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FDC21F54-86D5-4FB8-A894-9B0196865CAB}"/>
              </a:ext>
            </a:extLst>
          </p:cNvPr>
          <p:cNvSpPr>
            <a:spLocks noChangeArrowheads="1"/>
          </p:cNvSpPr>
          <p:nvPr/>
        </p:nvSpPr>
        <p:spPr bwMode="auto">
          <a:xfrm>
            <a:off x="659196"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Team 1</a:t>
            </a:r>
          </a:p>
        </p:txBody>
      </p:sp>
      <p:sp>
        <p:nvSpPr>
          <p:cNvPr id="73" name="Rectangle 72">
            <a:extLst>
              <a:ext uri="{FF2B5EF4-FFF2-40B4-BE49-F238E27FC236}">
                <a16:creationId xmlns:a16="http://schemas.microsoft.com/office/drawing/2014/main" id="{E77CB108-BAED-458A-A772-4CF66CD31F92}"/>
              </a:ext>
            </a:extLst>
          </p:cNvPr>
          <p:cNvSpPr>
            <a:spLocks noChangeArrowheads="1"/>
          </p:cNvSpPr>
          <p:nvPr/>
        </p:nvSpPr>
        <p:spPr bwMode="auto">
          <a:xfrm>
            <a:off x="2469111"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Team 2</a:t>
            </a:r>
          </a:p>
        </p:txBody>
      </p:sp>
      <p:sp>
        <p:nvSpPr>
          <p:cNvPr id="76" name="Rectangle 75">
            <a:extLst>
              <a:ext uri="{FF2B5EF4-FFF2-40B4-BE49-F238E27FC236}">
                <a16:creationId xmlns:a16="http://schemas.microsoft.com/office/drawing/2014/main" id="{A21E2570-B0FE-4D19-9233-61C2A678F494}"/>
              </a:ext>
            </a:extLst>
          </p:cNvPr>
          <p:cNvSpPr>
            <a:spLocks noChangeArrowheads="1"/>
          </p:cNvSpPr>
          <p:nvPr/>
        </p:nvSpPr>
        <p:spPr bwMode="auto">
          <a:xfrm>
            <a:off x="4367625"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79" name="Rectangle 78">
            <a:extLst>
              <a:ext uri="{FF2B5EF4-FFF2-40B4-BE49-F238E27FC236}">
                <a16:creationId xmlns:a16="http://schemas.microsoft.com/office/drawing/2014/main" id="{EE9C15DD-068E-4852-BC0E-4B51D809D010}"/>
              </a:ext>
            </a:extLst>
          </p:cNvPr>
          <p:cNvSpPr>
            <a:spLocks noChangeArrowheads="1"/>
          </p:cNvSpPr>
          <p:nvPr/>
        </p:nvSpPr>
        <p:spPr bwMode="auto">
          <a:xfrm>
            <a:off x="6177540"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2" name="Rectangle 81">
            <a:extLst>
              <a:ext uri="{FF2B5EF4-FFF2-40B4-BE49-F238E27FC236}">
                <a16:creationId xmlns:a16="http://schemas.microsoft.com/office/drawing/2014/main" id="{F74F10AD-11F8-4DFD-8015-52BAE5BFBBC9}"/>
              </a:ext>
            </a:extLst>
          </p:cNvPr>
          <p:cNvSpPr>
            <a:spLocks noChangeArrowheads="1"/>
          </p:cNvSpPr>
          <p:nvPr/>
        </p:nvSpPr>
        <p:spPr bwMode="auto">
          <a:xfrm>
            <a:off x="8076054"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5" name="Rectangle 84">
            <a:extLst>
              <a:ext uri="{FF2B5EF4-FFF2-40B4-BE49-F238E27FC236}">
                <a16:creationId xmlns:a16="http://schemas.microsoft.com/office/drawing/2014/main" id="{2309EF96-9067-4CA4-87EB-6B00E89F5DDA}"/>
              </a:ext>
            </a:extLst>
          </p:cNvPr>
          <p:cNvSpPr>
            <a:spLocks noChangeArrowheads="1"/>
          </p:cNvSpPr>
          <p:nvPr/>
        </p:nvSpPr>
        <p:spPr bwMode="auto">
          <a:xfrm>
            <a:off x="9885969" y="5068979"/>
            <a:ext cx="170119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grpSp>
        <p:nvGrpSpPr>
          <p:cNvPr id="7" name="Group 6">
            <a:extLst>
              <a:ext uri="{FF2B5EF4-FFF2-40B4-BE49-F238E27FC236}">
                <a16:creationId xmlns:a16="http://schemas.microsoft.com/office/drawing/2014/main" id="{3F4FA199-F3F7-464A-84EE-B3FA98C419AE}"/>
              </a:ext>
            </a:extLst>
          </p:cNvPr>
          <p:cNvGrpSpPr/>
          <p:nvPr/>
        </p:nvGrpSpPr>
        <p:grpSpPr>
          <a:xfrm>
            <a:off x="1564154" y="3363162"/>
            <a:ext cx="1701194" cy="1362843"/>
            <a:chOff x="1564154" y="3363162"/>
            <a:chExt cx="1701194" cy="1362843"/>
          </a:xfrm>
        </p:grpSpPr>
        <p:grpSp>
          <p:nvGrpSpPr>
            <p:cNvPr id="88" name="Group 87">
              <a:extLst>
                <a:ext uri="{FF2B5EF4-FFF2-40B4-BE49-F238E27FC236}">
                  <a16:creationId xmlns:a16="http://schemas.microsoft.com/office/drawing/2014/main" id="{ABCDFE39-0102-4557-92E9-F484AD83B39D}"/>
                </a:ext>
              </a:extLst>
            </p:cNvPr>
            <p:cNvGrpSpPr/>
            <p:nvPr/>
          </p:nvGrpSpPr>
          <p:grpSpPr>
            <a:xfrm>
              <a:off x="1564154" y="3363162"/>
              <a:ext cx="1701194" cy="1362843"/>
              <a:chOff x="1400175" y="4319103"/>
              <a:chExt cx="2792374" cy="1996855"/>
            </a:xfrm>
          </p:grpSpPr>
          <p:sp>
            <p:nvSpPr>
              <p:cNvPr id="89" name="Rectangle 88">
                <a:extLst>
                  <a:ext uri="{FF2B5EF4-FFF2-40B4-BE49-F238E27FC236}">
                    <a16:creationId xmlns:a16="http://schemas.microsoft.com/office/drawing/2014/main" id="{78DFAEC5-1F35-4EBF-AFE7-B6EA65BB16D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0" name="Rectangle 89">
                <a:extLst>
                  <a:ext uri="{FF2B5EF4-FFF2-40B4-BE49-F238E27FC236}">
                    <a16:creationId xmlns:a16="http://schemas.microsoft.com/office/drawing/2014/main" id="{E7A8F7A9-FA30-4E75-A8D4-63DD9FA9ABA1}"/>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94A465BE-CC3E-46CD-9365-F958700365DE}"/>
                </a:ext>
              </a:extLst>
            </p:cNvPr>
            <p:cNvGrpSpPr/>
            <p:nvPr/>
          </p:nvGrpSpPr>
          <p:grpSpPr>
            <a:xfrm>
              <a:off x="2662478" y="3850385"/>
              <a:ext cx="502823" cy="543450"/>
              <a:chOff x="381000" y="1905000"/>
              <a:chExt cx="2346446" cy="2524966"/>
            </a:xfrm>
            <a:effectLst/>
          </p:grpSpPr>
          <p:sp>
            <p:nvSpPr>
              <p:cNvPr id="98" name="Rectangle 97">
                <a:extLst>
                  <a:ext uri="{FF2B5EF4-FFF2-40B4-BE49-F238E27FC236}">
                    <a16:creationId xmlns:a16="http://schemas.microsoft.com/office/drawing/2014/main" id="{5AE0F82B-2A08-4CAF-A7A8-9EEB42C8534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9" name="Oval 98">
                <a:extLst>
                  <a:ext uri="{FF2B5EF4-FFF2-40B4-BE49-F238E27FC236}">
                    <a16:creationId xmlns:a16="http://schemas.microsoft.com/office/drawing/2014/main" id="{57099125-DB9C-4BC5-B0C8-9721CD3B77D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5" name="Round Same Side Corner Rectangle 74">
                <a:extLst>
                  <a:ext uri="{FF2B5EF4-FFF2-40B4-BE49-F238E27FC236}">
                    <a16:creationId xmlns:a16="http://schemas.microsoft.com/office/drawing/2014/main" id="{907B4AA0-FCB1-4EBE-B57B-A174DE4EB770}"/>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11" name="Group 110">
            <a:extLst>
              <a:ext uri="{FF2B5EF4-FFF2-40B4-BE49-F238E27FC236}">
                <a16:creationId xmlns:a16="http://schemas.microsoft.com/office/drawing/2014/main" id="{B6BB5242-2C26-4D2A-B4EB-D8F7CEABBE89}"/>
              </a:ext>
            </a:extLst>
          </p:cNvPr>
          <p:cNvGrpSpPr/>
          <p:nvPr/>
        </p:nvGrpSpPr>
        <p:grpSpPr>
          <a:xfrm>
            <a:off x="5272583" y="3363162"/>
            <a:ext cx="1701194" cy="1362843"/>
            <a:chOff x="1400175" y="4319103"/>
            <a:chExt cx="2792374" cy="1996855"/>
          </a:xfrm>
        </p:grpSpPr>
        <p:sp>
          <p:nvSpPr>
            <p:cNvPr id="116" name="Rectangle 115">
              <a:extLst>
                <a:ext uri="{FF2B5EF4-FFF2-40B4-BE49-F238E27FC236}">
                  <a16:creationId xmlns:a16="http://schemas.microsoft.com/office/drawing/2014/main" id="{49C3263A-5877-4CF5-848B-BBFDED0CAE0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7" name="Rectangle 116">
              <a:extLst>
                <a:ext uri="{FF2B5EF4-FFF2-40B4-BE49-F238E27FC236}">
                  <a16:creationId xmlns:a16="http://schemas.microsoft.com/office/drawing/2014/main" id="{05E7C523-997D-4C66-B1CF-585E3EC1728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12" name="Group 111">
            <a:extLst>
              <a:ext uri="{FF2B5EF4-FFF2-40B4-BE49-F238E27FC236}">
                <a16:creationId xmlns:a16="http://schemas.microsoft.com/office/drawing/2014/main" id="{8DCD89DC-4E12-4BC3-9786-964D233F8E42}"/>
              </a:ext>
            </a:extLst>
          </p:cNvPr>
          <p:cNvGrpSpPr/>
          <p:nvPr/>
        </p:nvGrpSpPr>
        <p:grpSpPr>
          <a:xfrm>
            <a:off x="6370907" y="3850385"/>
            <a:ext cx="502823" cy="543450"/>
            <a:chOff x="381000" y="1905000"/>
            <a:chExt cx="2346446" cy="2524966"/>
          </a:xfrm>
          <a:effectLst/>
        </p:grpSpPr>
        <p:sp>
          <p:nvSpPr>
            <p:cNvPr id="113" name="Rectangle 112">
              <a:extLst>
                <a:ext uri="{FF2B5EF4-FFF2-40B4-BE49-F238E27FC236}">
                  <a16:creationId xmlns:a16="http://schemas.microsoft.com/office/drawing/2014/main" id="{87E93767-C539-4B82-A925-0A3D509AE453}"/>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4" name="Oval 113">
              <a:extLst>
                <a:ext uri="{FF2B5EF4-FFF2-40B4-BE49-F238E27FC236}">
                  <a16:creationId xmlns:a16="http://schemas.microsoft.com/office/drawing/2014/main" id="{AEACC480-2BC7-4436-8D10-941AE0BBDDD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5" name="Round Same Side Corner Rectangle 74">
              <a:extLst>
                <a:ext uri="{FF2B5EF4-FFF2-40B4-BE49-F238E27FC236}">
                  <a16:creationId xmlns:a16="http://schemas.microsoft.com/office/drawing/2014/main" id="{EF20AD31-03FD-4136-9827-017CEBBA48A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118" name="Group 117">
            <a:extLst>
              <a:ext uri="{FF2B5EF4-FFF2-40B4-BE49-F238E27FC236}">
                <a16:creationId xmlns:a16="http://schemas.microsoft.com/office/drawing/2014/main" id="{94E5AFE9-8284-4726-9E08-112C9356116D}"/>
              </a:ext>
            </a:extLst>
          </p:cNvPr>
          <p:cNvGrpSpPr/>
          <p:nvPr/>
        </p:nvGrpSpPr>
        <p:grpSpPr>
          <a:xfrm>
            <a:off x="8981012" y="3363162"/>
            <a:ext cx="1701194" cy="1362843"/>
            <a:chOff x="1564154" y="3363162"/>
            <a:chExt cx="1701194" cy="1362843"/>
          </a:xfrm>
        </p:grpSpPr>
        <p:grpSp>
          <p:nvGrpSpPr>
            <p:cNvPr id="119" name="Group 118">
              <a:extLst>
                <a:ext uri="{FF2B5EF4-FFF2-40B4-BE49-F238E27FC236}">
                  <a16:creationId xmlns:a16="http://schemas.microsoft.com/office/drawing/2014/main" id="{07B46A5A-E8BE-40CC-B20E-0488B24B6361}"/>
                </a:ext>
              </a:extLst>
            </p:cNvPr>
            <p:cNvGrpSpPr/>
            <p:nvPr/>
          </p:nvGrpSpPr>
          <p:grpSpPr>
            <a:xfrm>
              <a:off x="1564154" y="3363162"/>
              <a:ext cx="1701194" cy="1362843"/>
              <a:chOff x="1400175" y="4319103"/>
              <a:chExt cx="2792374" cy="1996855"/>
            </a:xfrm>
          </p:grpSpPr>
          <p:sp>
            <p:nvSpPr>
              <p:cNvPr id="124" name="Rectangle 123">
                <a:extLst>
                  <a:ext uri="{FF2B5EF4-FFF2-40B4-BE49-F238E27FC236}">
                    <a16:creationId xmlns:a16="http://schemas.microsoft.com/office/drawing/2014/main" id="{396C6EC7-2EDA-4C7E-91CE-A9F31CDFF54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25" name="Rectangle 124">
                <a:extLst>
                  <a:ext uri="{FF2B5EF4-FFF2-40B4-BE49-F238E27FC236}">
                    <a16:creationId xmlns:a16="http://schemas.microsoft.com/office/drawing/2014/main" id="{70681947-05F3-47AB-937A-FFD2A3BC290E}"/>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20" name="Group 119">
              <a:extLst>
                <a:ext uri="{FF2B5EF4-FFF2-40B4-BE49-F238E27FC236}">
                  <a16:creationId xmlns:a16="http://schemas.microsoft.com/office/drawing/2014/main" id="{B243D643-0873-4196-B39A-9CA21E0BCAD6}"/>
                </a:ext>
              </a:extLst>
            </p:cNvPr>
            <p:cNvGrpSpPr/>
            <p:nvPr/>
          </p:nvGrpSpPr>
          <p:grpSpPr>
            <a:xfrm>
              <a:off x="2662478" y="3850385"/>
              <a:ext cx="502823" cy="543450"/>
              <a:chOff x="381000" y="1905000"/>
              <a:chExt cx="2346446" cy="2524966"/>
            </a:xfrm>
            <a:effectLst/>
          </p:grpSpPr>
          <p:sp>
            <p:nvSpPr>
              <p:cNvPr id="121" name="Rectangle 120">
                <a:extLst>
                  <a:ext uri="{FF2B5EF4-FFF2-40B4-BE49-F238E27FC236}">
                    <a16:creationId xmlns:a16="http://schemas.microsoft.com/office/drawing/2014/main" id="{A4063408-C888-4687-B4BC-F5F690037C00}"/>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2" name="Oval 121">
                <a:extLst>
                  <a:ext uri="{FF2B5EF4-FFF2-40B4-BE49-F238E27FC236}">
                    <a16:creationId xmlns:a16="http://schemas.microsoft.com/office/drawing/2014/main" id="{ED4BF1B3-3495-4B11-869F-9B506E4C552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3" name="Round Same Side Corner Rectangle 74">
                <a:extLst>
                  <a:ext uri="{FF2B5EF4-FFF2-40B4-BE49-F238E27FC236}">
                    <a16:creationId xmlns:a16="http://schemas.microsoft.com/office/drawing/2014/main" id="{DD8DA094-0DDB-4C23-9BE2-538A28CC63D2}"/>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26" name="Group 125">
            <a:extLst>
              <a:ext uri="{FF2B5EF4-FFF2-40B4-BE49-F238E27FC236}">
                <a16:creationId xmlns:a16="http://schemas.microsoft.com/office/drawing/2014/main" id="{34FFEBD4-F765-4360-9A4E-1AE1FA700A60}"/>
              </a:ext>
            </a:extLst>
          </p:cNvPr>
          <p:cNvGrpSpPr/>
          <p:nvPr/>
        </p:nvGrpSpPr>
        <p:grpSpPr>
          <a:xfrm>
            <a:off x="6461562" y="2150248"/>
            <a:ext cx="502823" cy="543450"/>
            <a:chOff x="381000" y="1905000"/>
            <a:chExt cx="2346446" cy="2524966"/>
          </a:xfrm>
          <a:effectLst/>
        </p:grpSpPr>
        <p:sp>
          <p:nvSpPr>
            <p:cNvPr id="127" name="Rectangle 126">
              <a:extLst>
                <a:ext uri="{FF2B5EF4-FFF2-40B4-BE49-F238E27FC236}">
                  <a16:creationId xmlns:a16="http://schemas.microsoft.com/office/drawing/2014/main" id="{380ED4E7-4087-4021-9DB6-797247C9319D}"/>
                </a:ext>
              </a:extLst>
            </p:cNvPr>
            <p:cNvSpPr/>
            <p:nvPr/>
          </p:nvSpPr>
          <p:spPr bwMode="auto">
            <a:xfrm>
              <a:off x="381000" y="1905000"/>
              <a:ext cx="2346446" cy="2524966"/>
            </a:xfrm>
            <a:prstGeom prst="rect">
              <a:avLst/>
            </a:prstGeom>
            <a:solidFill>
              <a:schemeClr val="accent3"/>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8" name="Oval 127">
              <a:extLst>
                <a:ext uri="{FF2B5EF4-FFF2-40B4-BE49-F238E27FC236}">
                  <a16:creationId xmlns:a16="http://schemas.microsoft.com/office/drawing/2014/main" id="{13F3792D-0704-4689-90D2-0869655ACB3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9" name="Round Same Side Corner Rectangle 74">
              <a:extLst>
                <a:ext uri="{FF2B5EF4-FFF2-40B4-BE49-F238E27FC236}">
                  <a16:creationId xmlns:a16="http://schemas.microsoft.com/office/drawing/2014/main" id="{C0AE1D8F-884F-42E4-A76E-20ED6583E3C1}"/>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cxnSp>
        <p:nvCxnSpPr>
          <p:cNvPr id="130" name="Straight Connector 99">
            <a:extLst>
              <a:ext uri="{FF2B5EF4-FFF2-40B4-BE49-F238E27FC236}">
                <a16:creationId xmlns:a16="http://schemas.microsoft.com/office/drawing/2014/main" id="{6C90758F-10B9-4830-B38C-63A12D9549FE}"/>
              </a:ext>
            </a:extLst>
          </p:cNvPr>
          <p:cNvCxnSpPr>
            <a:cxnSpLocks/>
            <a:stCxn id="73" idx="0"/>
            <a:endCxn id="90" idx="2"/>
          </p:cNvCxnSpPr>
          <p:nvPr/>
        </p:nvCxnSpPr>
        <p:spPr>
          <a:xfrm rot="16200000" flipV="1">
            <a:off x="2695743"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99">
            <a:extLst>
              <a:ext uri="{FF2B5EF4-FFF2-40B4-BE49-F238E27FC236}">
                <a16:creationId xmlns:a16="http://schemas.microsoft.com/office/drawing/2014/main" id="{E513DB58-B7C1-4814-9B53-130D43E8E0D9}"/>
              </a:ext>
            </a:extLst>
          </p:cNvPr>
          <p:cNvCxnSpPr>
            <a:cxnSpLocks/>
            <a:stCxn id="76" idx="0"/>
            <a:endCxn id="117" idx="2"/>
          </p:cNvCxnSpPr>
          <p:nvPr/>
        </p:nvCxnSpPr>
        <p:spPr>
          <a:xfrm rot="5400000" flipH="1" flipV="1">
            <a:off x="5499214" y="4445013"/>
            <a:ext cx="342974" cy="90495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2" name="Straight Connector 99">
            <a:extLst>
              <a:ext uri="{FF2B5EF4-FFF2-40B4-BE49-F238E27FC236}">
                <a16:creationId xmlns:a16="http://schemas.microsoft.com/office/drawing/2014/main" id="{71AEDD8F-EA66-452E-83CB-93B58925A3B1}"/>
              </a:ext>
            </a:extLst>
          </p:cNvPr>
          <p:cNvCxnSpPr>
            <a:cxnSpLocks/>
            <a:stCxn id="85" idx="0"/>
            <a:endCxn id="125" idx="2"/>
          </p:cNvCxnSpPr>
          <p:nvPr/>
        </p:nvCxnSpPr>
        <p:spPr>
          <a:xfrm rot="16200000" flipV="1">
            <a:off x="10112601" y="4445013"/>
            <a:ext cx="342974" cy="90495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99DF517C-4E9C-4118-816E-7C52112D019E}"/>
              </a:ext>
            </a:extLst>
          </p:cNvPr>
          <p:cNvGrpSpPr/>
          <p:nvPr/>
        </p:nvGrpSpPr>
        <p:grpSpPr>
          <a:xfrm>
            <a:off x="752876" y="5569572"/>
            <a:ext cx="1513834" cy="656489"/>
            <a:chOff x="846556" y="5569572"/>
            <a:chExt cx="1513834" cy="656489"/>
          </a:xfrm>
        </p:grpSpPr>
        <p:pic>
          <p:nvPicPr>
            <p:cNvPr id="133" name="Picture 2" descr="Bill homme personne utilisateur en 128 pixels">
              <a:extLst>
                <a:ext uri="{FF2B5EF4-FFF2-40B4-BE49-F238E27FC236}">
                  <a16:creationId xmlns:a16="http://schemas.microsoft.com/office/drawing/2014/main" id="{112E977B-7621-406C-9706-5CFA2893F82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4" name="Picture 2" descr="Bill homme personne utilisateur en 128 pixels">
              <a:extLst>
                <a:ext uri="{FF2B5EF4-FFF2-40B4-BE49-F238E27FC236}">
                  <a16:creationId xmlns:a16="http://schemas.microsoft.com/office/drawing/2014/main" id="{8F1D3498-3493-4BB0-99A8-72ED45DE8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35" name="Group 134">
            <a:extLst>
              <a:ext uri="{FF2B5EF4-FFF2-40B4-BE49-F238E27FC236}">
                <a16:creationId xmlns:a16="http://schemas.microsoft.com/office/drawing/2014/main" id="{7BC37414-85DD-42A9-92B1-44270DF64EF3}"/>
              </a:ext>
            </a:extLst>
          </p:cNvPr>
          <p:cNvGrpSpPr/>
          <p:nvPr/>
        </p:nvGrpSpPr>
        <p:grpSpPr>
          <a:xfrm>
            <a:off x="2562791" y="5569572"/>
            <a:ext cx="1513834" cy="656489"/>
            <a:chOff x="846556" y="5569572"/>
            <a:chExt cx="1513834" cy="656489"/>
          </a:xfrm>
        </p:grpSpPr>
        <p:pic>
          <p:nvPicPr>
            <p:cNvPr id="136" name="Picture 2" descr="Bill homme personne utilisateur en 128 pixels">
              <a:extLst>
                <a:ext uri="{FF2B5EF4-FFF2-40B4-BE49-F238E27FC236}">
                  <a16:creationId xmlns:a16="http://schemas.microsoft.com/office/drawing/2014/main" id="{CD755849-F5D9-4FBA-9DC0-A9FFA94C8E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37" name="Picture 2" descr="Bill homme personne utilisateur en 128 pixels">
              <a:extLst>
                <a:ext uri="{FF2B5EF4-FFF2-40B4-BE49-F238E27FC236}">
                  <a16:creationId xmlns:a16="http://schemas.microsoft.com/office/drawing/2014/main" id="{F6D44D83-4EBE-47F5-8E64-4B04072CA3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38" name="Group 137">
            <a:extLst>
              <a:ext uri="{FF2B5EF4-FFF2-40B4-BE49-F238E27FC236}">
                <a16:creationId xmlns:a16="http://schemas.microsoft.com/office/drawing/2014/main" id="{7E7714C1-3A59-47DF-9903-D7F241AB9D0D}"/>
              </a:ext>
            </a:extLst>
          </p:cNvPr>
          <p:cNvGrpSpPr/>
          <p:nvPr/>
        </p:nvGrpSpPr>
        <p:grpSpPr>
          <a:xfrm>
            <a:off x="4461305" y="5569572"/>
            <a:ext cx="1513834" cy="656489"/>
            <a:chOff x="846556" y="5569572"/>
            <a:chExt cx="1513834" cy="656489"/>
          </a:xfrm>
        </p:grpSpPr>
        <p:pic>
          <p:nvPicPr>
            <p:cNvPr id="139" name="Picture 2" descr="Bill homme personne utilisateur en 128 pixels">
              <a:extLst>
                <a:ext uri="{FF2B5EF4-FFF2-40B4-BE49-F238E27FC236}">
                  <a16:creationId xmlns:a16="http://schemas.microsoft.com/office/drawing/2014/main" id="{60ABF91D-964B-4642-8F09-B7DB6C6C9E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0" name="Picture 2" descr="Bill homme personne utilisateur en 128 pixels">
              <a:extLst>
                <a:ext uri="{FF2B5EF4-FFF2-40B4-BE49-F238E27FC236}">
                  <a16:creationId xmlns:a16="http://schemas.microsoft.com/office/drawing/2014/main" id="{C7FEEEB2-304E-468A-BFE0-50EDEA5B03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1" name="Group 140">
            <a:extLst>
              <a:ext uri="{FF2B5EF4-FFF2-40B4-BE49-F238E27FC236}">
                <a16:creationId xmlns:a16="http://schemas.microsoft.com/office/drawing/2014/main" id="{3A3962A5-4D91-452A-8066-36FA3656C1DB}"/>
              </a:ext>
            </a:extLst>
          </p:cNvPr>
          <p:cNvGrpSpPr/>
          <p:nvPr/>
        </p:nvGrpSpPr>
        <p:grpSpPr>
          <a:xfrm>
            <a:off x="6271220" y="5569572"/>
            <a:ext cx="1513834" cy="656489"/>
            <a:chOff x="846556" y="5569572"/>
            <a:chExt cx="1513834" cy="656489"/>
          </a:xfrm>
        </p:grpSpPr>
        <p:pic>
          <p:nvPicPr>
            <p:cNvPr id="142" name="Picture 2" descr="Bill homme personne utilisateur en 128 pixels">
              <a:extLst>
                <a:ext uri="{FF2B5EF4-FFF2-40B4-BE49-F238E27FC236}">
                  <a16:creationId xmlns:a16="http://schemas.microsoft.com/office/drawing/2014/main" id="{074C04BA-F755-40B3-957F-9BF4AB8769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3" name="Picture 2" descr="Bill homme personne utilisateur en 128 pixels">
              <a:extLst>
                <a:ext uri="{FF2B5EF4-FFF2-40B4-BE49-F238E27FC236}">
                  <a16:creationId xmlns:a16="http://schemas.microsoft.com/office/drawing/2014/main" id="{46B6412F-3A87-44DD-846C-DEFD873A33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4" name="Group 143">
            <a:extLst>
              <a:ext uri="{FF2B5EF4-FFF2-40B4-BE49-F238E27FC236}">
                <a16:creationId xmlns:a16="http://schemas.microsoft.com/office/drawing/2014/main" id="{399D4AD8-B595-4710-8680-B9F731D88C5D}"/>
              </a:ext>
            </a:extLst>
          </p:cNvPr>
          <p:cNvGrpSpPr/>
          <p:nvPr/>
        </p:nvGrpSpPr>
        <p:grpSpPr>
          <a:xfrm>
            <a:off x="8169734" y="5569572"/>
            <a:ext cx="1513834" cy="656489"/>
            <a:chOff x="846556" y="5569572"/>
            <a:chExt cx="1513834" cy="656489"/>
          </a:xfrm>
        </p:grpSpPr>
        <p:pic>
          <p:nvPicPr>
            <p:cNvPr id="145" name="Picture 2" descr="Bill homme personne utilisateur en 128 pixels">
              <a:extLst>
                <a:ext uri="{FF2B5EF4-FFF2-40B4-BE49-F238E27FC236}">
                  <a16:creationId xmlns:a16="http://schemas.microsoft.com/office/drawing/2014/main" id="{D8D034EE-B873-4005-9DED-40E9FD8F61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6" name="Picture 2" descr="Bill homme personne utilisateur en 128 pixels">
              <a:extLst>
                <a:ext uri="{FF2B5EF4-FFF2-40B4-BE49-F238E27FC236}">
                  <a16:creationId xmlns:a16="http://schemas.microsoft.com/office/drawing/2014/main" id="{3D0181FA-D982-47E1-AFC4-AB3B8CA46C6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grpSp>
        <p:nvGrpSpPr>
          <p:cNvPr id="147" name="Group 146">
            <a:extLst>
              <a:ext uri="{FF2B5EF4-FFF2-40B4-BE49-F238E27FC236}">
                <a16:creationId xmlns:a16="http://schemas.microsoft.com/office/drawing/2014/main" id="{330F5BB8-F073-4614-B09A-A2ABB6066CAB}"/>
              </a:ext>
            </a:extLst>
          </p:cNvPr>
          <p:cNvGrpSpPr/>
          <p:nvPr/>
        </p:nvGrpSpPr>
        <p:grpSpPr>
          <a:xfrm>
            <a:off x="9979649" y="5569572"/>
            <a:ext cx="1513834" cy="656489"/>
            <a:chOff x="846556" y="5569572"/>
            <a:chExt cx="1513834" cy="656489"/>
          </a:xfrm>
        </p:grpSpPr>
        <p:pic>
          <p:nvPicPr>
            <p:cNvPr id="148" name="Picture 2" descr="Bill homme personne utilisateur en 128 pixels">
              <a:extLst>
                <a:ext uri="{FF2B5EF4-FFF2-40B4-BE49-F238E27FC236}">
                  <a16:creationId xmlns:a16="http://schemas.microsoft.com/office/drawing/2014/main" id="{E618A7ED-C4AA-49D3-8B2F-D150724F98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4402"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pic>
          <p:nvPicPr>
            <p:cNvPr id="149" name="Picture 2" descr="Bill homme personne utilisateur en 128 pixels">
              <a:extLst>
                <a:ext uri="{FF2B5EF4-FFF2-40B4-BE49-F238E27FC236}">
                  <a16:creationId xmlns:a16="http://schemas.microsoft.com/office/drawing/2014/main" id="{F4DA9713-F5F4-4E64-A120-1B69DF1A1C1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6556" y="5569572"/>
              <a:ext cx="605988" cy="656489"/>
            </a:xfrm>
            <a:prstGeom prst="rect">
              <a:avLst/>
            </a:prstGeom>
            <a:noFill/>
            <a:effectLst/>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565364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276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54" name="Rectangle 53">
            <a:extLst>
              <a:ext uri="{FF2B5EF4-FFF2-40B4-BE49-F238E27FC236}">
                <a16:creationId xmlns:a16="http://schemas.microsoft.com/office/drawing/2014/main" id="{45008C0F-EEB7-4F6C-9FB5-5A0BE949697B}"/>
              </a:ext>
            </a:extLst>
          </p:cNvPr>
          <p:cNvSpPr>
            <a:spLocks noChangeArrowheads="1"/>
          </p:cNvSpPr>
          <p:nvPr/>
        </p:nvSpPr>
        <p:spPr bwMode="auto">
          <a:xfrm>
            <a:off x="5181603" y="1657345"/>
            <a:ext cx="1883154" cy="355529"/>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 </a:t>
            </a:r>
          </a:p>
        </p:txBody>
      </p:sp>
      <p:sp>
        <p:nvSpPr>
          <p:cNvPr id="57" name="Rectangle 56">
            <a:extLst>
              <a:ext uri="{FF2B5EF4-FFF2-40B4-BE49-F238E27FC236}">
                <a16:creationId xmlns:a16="http://schemas.microsoft.com/office/drawing/2014/main" id="{6CE09A7B-90EC-4D5A-A74F-835639BA58BC}"/>
              </a:ext>
            </a:extLst>
          </p:cNvPr>
          <p:cNvSpPr>
            <a:spLocks noChangeArrowheads="1"/>
          </p:cNvSpPr>
          <p:nvPr/>
        </p:nvSpPr>
        <p:spPr bwMode="auto">
          <a:xfrm>
            <a:off x="5181603" y="2012874"/>
            <a:ext cx="1883154" cy="1007315"/>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100" name="Straight Connector 99">
            <a:extLst>
              <a:ext uri="{FF2B5EF4-FFF2-40B4-BE49-F238E27FC236}">
                <a16:creationId xmlns:a16="http://schemas.microsoft.com/office/drawing/2014/main" id="{076520B4-2EEF-4DD7-B9D0-7B8E1CE947F2}"/>
              </a:ext>
            </a:extLst>
          </p:cNvPr>
          <p:cNvCxnSpPr>
            <a:cxnSpLocks/>
            <a:stCxn id="89" idx="0"/>
            <a:endCxn id="57" idx="2"/>
          </p:cNvCxnSpPr>
          <p:nvPr/>
        </p:nvCxnSpPr>
        <p:spPr>
          <a:xfrm rot="5400000" flipH="1" flipV="1">
            <a:off x="4732705" y="1972687"/>
            <a:ext cx="342973" cy="243797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2" name="Straight Connector 99">
            <a:extLst>
              <a:ext uri="{FF2B5EF4-FFF2-40B4-BE49-F238E27FC236}">
                <a16:creationId xmlns:a16="http://schemas.microsoft.com/office/drawing/2014/main" id="{CEBE4828-42D8-4BB1-A808-2DFF9FC24263}"/>
              </a:ext>
            </a:extLst>
          </p:cNvPr>
          <p:cNvCxnSpPr>
            <a:cxnSpLocks/>
            <a:stCxn id="116" idx="0"/>
            <a:endCxn id="57" idx="2"/>
          </p:cNvCxnSpPr>
          <p:nvPr/>
        </p:nvCxnSpPr>
        <p:spPr>
          <a:xfrm rot="16200000" flipV="1">
            <a:off x="7173940" y="1969430"/>
            <a:ext cx="342973" cy="244449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04" name="Straight Connector 99">
            <a:extLst>
              <a:ext uri="{FF2B5EF4-FFF2-40B4-BE49-F238E27FC236}">
                <a16:creationId xmlns:a16="http://schemas.microsoft.com/office/drawing/2014/main" id="{F729519D-CD39-4629-B6AF-C3AFC9D58C51}"/>
              </a:ext>
            </a:extLst>
          </p:cNvPr>
          <p:cNvCxnSpPr>
            <a:cxnSpLocks/>
            <a:stCxn id="156" idx="0"/>
            <a:endCxn id="117" idx="2"/>
          </p:cNvCxnSpPr>
          <p:nvPr/>
        </p:nvCxnSpPr>
        <p:spPr>
          <a:xfrm rot="16200000" flipV="1">
            <a:off x="9006493" y="4287183"/>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99">
            <a:extLst>
              <a:ext uri="{FF2B5EF4-FFF2-40B4-BE49-F238E27FC236}">
                <a16:creationId xmlns:a16="http://schemas.microsoft.com/office/drawing/2014/main" id="{D872B414-9439-40EB-B018-04E65C668133}"/>
              </a:ext>
            </a:extLst>
          </p:cNvPr>
          <p:cNvCxnSpPr>
            <a:cxnSpLocks/>
            <a:stCxn id="78" idx="0"/>
            <a:endCxn id="90" idx="2"/>
          </p:cNvCxnSpPr>
          <p:nvPr/>
        </p:nvCxnSpPr>
        <p:spPr>
          <a:xfrm rot="5400000" flipH="1" flipV="1">
            <a:off x="2903406" y="4287183"/>
            <a:ext cx="342974" cy="122061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126" name="Group 125">
            <a:extLst>
              <a:ext uri="{FF2B5EF4-FFF2-40B4-BE49-F238E27FC236}">
                <a16:creationId xmlns:a16="http://schemas.microsoft.com/office/drawing/2014/main" id="{34FFEBD4-F765-4360-9A4E-1AE1FA700A60}"/>
              </a:ext>
            </a:extLst>
          </p:cNvPr>
          <p:cNvGrpSpPr/>
          <p:nvPr/>
        </p:nvGrpSpPr>
        <p:grpSpPr>
          <a:xfrm>
            <a:off x="6461562" y="2150248"/>
            <a:ext cx="502823" cy="543450"/>
            <a:chOff x="381000" y="1905000"/>
            <a:chExt cx="2346446" cy="2524966"/>
          </a:xfrm>
          <a:effectLst/>
        </p:grpSpPr>
        <p:sp>
          <p:nvSpPr>
            <p:cNvPr id="127" name="Rectangle 126">
              <a:extLst>
                <a:ext uri="{FF2B5EF4-FFF2-40B4-BE49-F238E27FC236}">
                  <a16:creationId xmlns:a16="http://schemas.microsoft.com/office/drawing/2014/main" id="{380ED4E7-4087-4021-9DB6-797247C9319D}"/>
                </a:ext>
              </a:extLst>
            </p:cNvPr>
            <p:cNvSpPr/>
            <p:nvPr/>
          </p:nvSpPr>
          <p:spPr bwMode="auto">
            <a:xfrm>
              <a:off x="381000" y="1905000"/>
              <a:ext cx="2346446" cy="2524966"/>
            </a:xfrm>
            <a:prstGeom prst="rect">
              <a:avLst/>
            </a:prstGeom>
            <a:solidFill>
              <a:schemeClr val="accent3"/>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8" name="Oval 127">
              <a:extLst>
                <a:ext uri="{FF2B5EF4-FFF2-40B4-BE49-F238E27FC236}">
                  <a16:creationId xmlns:a16="http://schemas.microsoft.com/office/drawing/2014/main" id="{13F3792D-0704-4689-90D2-0869655ACB3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29" name="Round Same Side Corner Rectangle 74">
              <a:extLst>
                <a:ext uri="{FF2B5EF4-FFF2-40B4-BE49-F238E27FC236}">
                  <a16:creationId xmlns:a16="http://schemas.microsoft.com/office/drawing/2014/main" id="{C0AE1D8F-884F-42E4-A76E-20ED6583E3C1}"/>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cxnSp>
        <p:nvCxnSpPr>
          <p:cNvPr id="130" name="Straight Connector 99">
            <a:extLst>
              <a:ext uri="{FF2B5EF4-FFF2-40B4-BE49-F238E27FC236}">
                <a16:creationId xmlns:a16="http://schemas.microsoft.com/office/drawing/2014/main" id="{6C90758F-10B9-4830-B38C-63A12D9549FE}"/>
              </a:ext>
            </a:extLst>
          </p:cNvPr>
          <p:cNvCxnSpPr>
            <a:cxnSpLocks/>
            <a:stCxn id="92" idx="0"/>
            <a:endCxn id="90" idx="2"/>
          </p:cNvCxnSpPr>
          <p:nvPr/>
        </p:nvCxnSpPr>
        <p:spPr>
          <a:xfrm rot="16200000" flipV="1">
            <a:off x="4124024" y="4287183"/>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1" name="Straight Connector 99">
            <a:extLst>
              <a:ext uri="{FF2B5EF4-FFF2-40B4-BE49-F238E27FC236}">
                <a16:creationId xmlns:a16="http://schemas.microsoft.com/office/drawing/2014/main" id="{E513DB58-B7C1-4814-9B53-130D43E8E0D9}"/>
              </a:ext>
            </a:extLst>
          </p:cNvPr>
          <p:cNvCxnSpPr>
            <a:cxnSpLocks/>
            <a:stCxn id="109" idx="0"/>
            <a:endCxn id="117" idx="2"/>
          </p:cNvCxnSpPr>
          <p:nvPr/>
        </p:nvCxnSpPr>
        <p:spPr>
          <a:xfrm rot="5400000" flipH="1" flipV="1">
            <a:off x="7785875" y="4287184"/>
            <a:ext cx="342974" cy="1220617"/>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22BFABD8-A783-4953-8C0C-4E800B0B65B8}"/>
              </a:ext>
            </a:extLst>
          </p:cNvPr>
          <p:cNvGrpSpPr/>
          <p:nvPr/>
        </p:nvGrpSpPr>
        <p:grpSpPr>
          <a:xfrm>
            <a:off x="2834605" y="3363162"/>
            <a:ext cx="1701194" cy="1362843"/>
            <a:chOff x="1564154" y="3363162"/>
            <a:chExt cx="1701194" cy="1362843"/>
          </a:xfrm>
        </p:grpSpPr>
        <p:grpSp>
          <p:nvGrpSpPr>
            <p:cNvPr id="88" name="Group 87">
              <a:extLst>
                <a:ext uri="{FF2B5EF4-FFF2-40B4-BE49-F238E27FC236}">
                  <a16:creationId xmlns:a16="http://schemas.microsoft.com/office/drawing/2014/main" id="{ABCDFE39-0102-4557-92E9-F484AD83B39D}"/>
                </a:ext>
              </a:extLst>
            </p:cNvPr>
            <p:cNvGrpSpPr/>
            <p:nvPr/>
          </p:nvGrpSpPr>
          <p:grpSpPr>
            <a:xfrm>
              <a:off x="1564154" y="3363162"/>
              <a:ext cx="1701194" cy="1362843"/>
              <a:chOff x="1400175" y="4319103"/>
              <a:chExt cx="2792374" cy="1996855"/>
            </a:xfrm>
          </p:grpSpPr>
          <p:sp>
            <p:nvSpPr>
              <p:cNvPr id="89" name="Rectangle 88">
                <a:extLst>
                  <a:ext uri="{FF2B5EF4-FFF2-40B4-BE49-F238E27FC236}">
                    <a16:creationId xmlns:a16="http://schemas.microsoft.com/office/drawing/2014/main" id="{78DFAEC5-1F35-4EBF-AFE7-B6EA65BB16D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0" name="Rectangle 89">
                <a:extLst>
                  <a:ext uri="{FF2B5EF4-FFF2-40B4-BE49-F238E27FC236}">
                    <a16:creationId xmlns:a16="http://schemas.microsoft.com/office/drawing/2014/main" id="{E7A8F7A9-FA30-4E75-A8D4-63DD9FA9ABA1}"/>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7" name="Group 96">
              <a:extLst>
                <a:ext uri="{FF2B5EF4-FFF2-40B4-BE49-F238E27FC236}">
                  <a16:creationId xmlns:a16="http://schemas.microsoft.com/office/drawing/2014/main" id="{94A465BE-CC3E-46CD-9365-F958700365DE}"/>
                </a:ext>
              </a:extLst>
            </p:cNvPr>
            <p:cNvGrpSpPr/>
            <p:nvPr/>
          </p:nvGrpSpPr>
          <p:grpSpPr>
            <a:xfrm>
              <a:off x="2662478" y="3850385"/>
              <a:ext cx="502823" cy="543450"/>
              <a:chOff x="381000" y="1905000"/>
              <a:chExt cx="2346446" cy="2524966"/>
            </a:xfrm>
            <a:effectLst/>
          </p:grpSpPr>
          <p:sp>
            <p:nvSpPr>
              <p:cNvPr id="98" name="Rectangle 97">
                <a:extLst>
                  <a:ext uri="{FF2B5EF4-FFF2-40B4-BE49-F238E27FC236}">
                    <a16:creationId xmlns:a16="http://schemas.microsoft.com/office/drawing/2014/main" id="{5AE0F82B-2A08-4CAF-A7A8-9EEB42C8534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9" name="Oval 98">
                <a:extLst>
                  <a:ext uri="{FF2B5EF4-FFF2-40B4-BE49-F238E27FC236}">
                    <a16:creationId xmlns:a16="http://schemas.microsoft.com/office/drawing/2014/main" id="{57099125-DB9C-4BC5-B0C8-9721CD3B77D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5" name="Round Same Side Corner Rectangle 74">
                <a:extLst>
                  <a:ext uri="{FF2B5EF4-FFF2-40B4-BE49-F238E27FC236}">
                    <a16:creationId xmlns:a16="http://schemas.microsoft.com/office/drawing/2014/main" id="{907B4AA0-FCB1-4EBE-B57B-A174DE4EB770}"/>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9" name="Group 68">
            <a:extLst>
              <a:ext uri="{FF2B5EF4-FFF2-40B4-BE49-F238E27FC236}">
                <a16:creationId xmlns:a16="http://schemas.microsoft.com/office/drawing/2014/main" id="{17154638-B7E1-4951-8DC7-D0364E500E9D}"/>
              </a:ext>
            </a:extLst>
          </p:cNvPr>
          <p:cNvGrpSpPr/>
          <p:nvPr/>
        </p:nvGrpSpPr>
        <p:grpSpPr>
          <a:xfrm>
            <a:off x="1613987" y="5068979"/>
            <a:ext cx="1701194" cy="1362843"/>
            <a:chOff x="1564154" y="3363162"/>
            <a:chExt cx="1701194" cy="1362843"/>
          </a:xfrm>
        </p:grpSpPr>
        <p:grpSp>
          <p:nvGrpSpPr>
            <p:cNvPr id="71" name="Group 70">
              <a:extLst>
                <a:ext uri="{FF2B5EF4-FFF2-40B4-BE49-F238E27FC236}">
                  <a16:creationId xmlns:a16="http://schemas.microsoft.com/office/drawing/2014/main" id="{13D89739-6D43-4297-92C3-E02FE3DBAC8B}"/>
                </a:ext>
              </a:extLst>
            </p:cNvPr>
            <p:cNvGrpSpPr/>
            <p:nvPr/>
          </p:nvGrpSpPr>
          <p:grpSpPr>
            <a:xfrm>
              <a:off x="1564154" y="3363162"/>
              <a:ext cx="1701194" cy="1362843"/>
              <a:chOff x="1400175" y="4319103"/>
              <a:chExt cx="2792374" cy="1996855"/>
            </a:xfrm>
          </p:grpSpPr>
          <p:sp>
            <p:nvSpPr>
              <p:cNvPr id="78" name="Rectangle 77">
                <a:extLst>
                  <a:ext uri="{FF2B5EF4-FFF2-40B4-BE49-F238E27FC236}">
                    <a16:creationId xmlns:a16="http://schemas.microsoft.com/office/drawing/2014/main" id="{FF66AAD1-A363-4811-81AF-9C35D447CAB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80" name="Rectangle 79">
                <a:extLst>
                  <a:ext uri="{FF2B5EF4-FFF2-40B4-BE49-F238E27FC236}">
                    <a16:creationId xmlns:a16="http://schemas.microsoft.com/office/drawing/2014/main" id="{53D9BDB4-525E-45E0-8A6B-004DB99F2F6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72" name="Group 71">
              <a:extLst>
                <a:ext uri="{FF2B5EF4-FFF2-40B4-BE49-F238E27FC236}">
                  <a16:creationId xmlns:a16="http://schemas.microsoft.com/office/drawing/2014/main" id="{42471BD2-7092-486B-ABDD-C779256353C6}"/>
                </a:ext>
              </a:extLst>
            </p:cNvPr>
            <p:cNvGrpSpPr/>
            <p:nvPr/>
          </p:nvGrpSpPr>
          <p:grpSpPr>
            <a:xfrm>
              <a:off x="2662478" y="3850385"/>
              <a:ext cx="502823" cy="543450"/>
              <a:chOff x="381000" y="1905000"/>
              <a:chExt cx="2346446" cy="2524966"/>
            </a:xfrm>
            <a:effectLst/>
          </p:grpSpPr>
          <p:sp>
            <p:nvSpPr>
              <p:cNvPr id="74" name="Rectangle 73">
                <a:extLst>
                  <a:ext uri="{FF2B5EF4-FFF2-40B4-BE49-F238E27FC236}">
                    <a16:creationId xmlns:a16="http://schemas.microsoft.com/office/drawing/2014/main" id="{81AC6F2C-8A5A-453E-A4D9-16095567C302}"/>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Oval 74">
                <a:extLst>
                  <a:ext uri="{FF2B5EF4-FFF2-40B4-BE49-F238E27FC236}">
                    <a16:creationId xmlns:a16="http://schemas.microsoft.com/office/drawing/2014/main" id="{29A304CC-6C4C-4D65-9C29-2807B02B55FD}"/>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7" name="Round Same Side Corner Rectangle 74">
                <a:extLst>
                  <a:ext uri="{FF2B5EF4-FFF2-40B4-BE49-F238E27FC236}">
                    <a16:creationId xmlns:a16="http://schemas.microsoft.com/office/drawing/2014/main" id="{0E8BB112-3EB9-40CB-B4A8-55400172F97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81" name="Group 80">
            <a:extLst>
              <a:ext uri="{FF2B5EF4-FFF2-40B4-BE49-F238E27FC236}">
                <a16:creationId xmlns:a16="http://schemas.microsoft.com/office/drawing/2014/main" id="{8EAC01AC-9F07-4A3E-BB3F-D6B036725B38}"/>
              </a:ext>
            </a:extLst>
          </p:cNvPr>
          <p:cNvGrpSpPr/>
          <p:nvPr/>
        </p:nvGrpSpPr>
        <p:grpSpPr>
          <a:xfrm>
            <a:off x="4055222" y="5068979"/>
            <a:ext cx="1701194" cy="1362843"/>
            <a:chOff x="1564154" y="3363162"/>
            <a:chExt cx="1701194" cy="1362843"/>
          </a:xfrm>
        </p:grpSpPr>
        <p:grpSp>
          <p:nvGrpSpPr>
            <p:cNvPr id="83" name="Group 82">
              <a:extLst>
                <a:ext uri="{FF2B5EF4-FFF2-40B4-BE49-F238E27FC236}">
                  <a16:creationId xmlns:a16="http://schemas.microsoft.com/office/drawing/2014/main" id="{B10EFAD9-4BF7-4BF0-B14F-862CE3AA48D9}"/>
                </a:ext>
              </a:extLst>
            </p:cNvPr>
            <p:cNvGrpSpPr/>
            <p:nvPr/>
          </p:nvGrpSpPr>
          <p:grpSpPr>
            <a:xfrm>
              <a:off x="1564154" y="3363162"/>
              <a:ext cx="1701194" cy="1362843"/>
              <a:chOff x="1400175" y="4319103"/>
              <a:chExt cx="2792374" cy="1996855"/>
            </a:xfrm>
          </p:grpSpPr>
          <p:sp>
            <p:nvSpPr>
              <p:cNvPr id="92" name="Rectangle 91">
                <a:extLst>
                  <a:ext uri="{FF2B5EF4-FFF2-40B4-BE49-F238E27FC236}">
                    <a16:creationId xmlns:a16="http://schemas.microsoft.com/office/drawing/2014/main" id="{9CBB0521-B381-420F-922D-3C13FAEF4515}"/>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93" name="Rectangle 92">
                <a:extLst>
                  <a:ext uri="{FF2B5EF4-FFF2-40B4-BE49-F238E27FC236}">
                    <a16:creationId xmlns:a16="http://schemas.microsoft.com/office/drawing/2014/main" id="{F72546EA-D4FF-4A90-A2E3-282CE37E4203}"/>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84" name="Group 83">
              <a:extLst>
                <a:ext uri="{FF2B5EF4-FFF2-40B4-BE49-F238E27FC236}">
                  <a16:creationId xmlns:a16="http://schemas.microsoft.com/office/drawing/2014/main" id="{40AE131E-841C-4473-8FE6-166E4104B70B}"/>
                </a:ext>
              </a:extLst>
            </p:cNvPr>
            <p:cNvGrpSpPr/>
            <p:nvPr/>
          </p:nvGrpSpPr>
          <p:grpSpPr>
            <a:xfrm>
              <a:off x="2662478" y="3850385"/>
              <a:ext cx="502823" cy="543450"/>
              <a:chOff x="381000" y="1905000"/>
              <a:chExt cx="2346446" cy="2524966"/>
            </a:xfrm>
            <a:effectLst/>
          </p:grpSpPr>
          <p:sp>
            <p:nvSpPr>
              <p:cNvPr id="86" name="Rectangle 85">
                <a:extLst>
                  <a:ext uri="{FF2B5EF4-FFF2-40B4-BE49-F238E27FC236}">
                    <a16:creationId xmlns:a16="http://schemas.microsoft.com/office/drawing/2014/main" id="{14EB2EEA-1F28-46F1-8F2B-05B8733092E0}"/>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87" name="Oval 86">
                <a:extLst>
                  <a:ext uri="{FF2B5EF4-FFF2-40B4-BE49-F238E27FC236}">
                    <a16:creationId xmlns:a16="http://schemas.microsoft.com/office/drawing/2014/main" id="{A154E51C-39A6-4A04-B609-7A3903EF0E77}"/>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1" name="Round Same Side Corner Rectangle 74">
                <a:extLst>
                  <a:ext uri="{FF2B5EF4-FFF2-40B4-BE49-F238E27FC236}">
                    <a16:creationId xmlns:a16="http://schemas.microsoft.com/office/drawing/2014/main" id="{39ECBBA7-6011-40A4-BD14-C0855E188DAC}"/>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6" name="Group 5">
            <a:extLst>
              <a:ext uri="{FF2B5EF4-FFF2-40B4-BE49-F238E27FC236}">
                <a16:creationId xmlns:a16="http://schemas.microsoft.com/office/drawing/2014/main" id="{3F48AACC-CCC5-411D-BC09-538024245B05}"/>
              </a:ext>
            </a:extLst>
          </p:cNvPr>
          <p:cNvGrpSpPr/>
          <p:nvPr/>
        </p:nvGrpSpPr>
        <p:grpSpPr>
          <a:xfrm>
            <a:off x="7717074" y="3363162"/>
            <a:ext cx="1701194" cy="1362843"/>
            <a:chOff x="6747255" y="3363162"/>
            <a:chExt cx="1701194" cy="1362843"/>
          </a:xfrm>
        </p:grpSpPr>
        <p:grpSp>
          <p:nvGrpSpPr>
            <p:cNvPr id="111" name="Group 110">
              <a:extLst>
                <a:ext uri="{FF2B5EF4-FFF2-40B4-BE49-F238E27FC236}">
                  <a16:creationId xmlns:a16="http://schemas.microsoft.com/office/drawing/2014/main" id="{B6BB5242-2C26-4D2A-B4EB-D8F7CEABBE89}"/>
                </a:ext>
              </a:extLst>
            </p:cNvPr>
            <p:cNvGrpSpPr/>
            <p:nvPr/>
          </p:nvGrpSpPr>
          <p:grpSpPr>
            <a:xfrm>
              <a:off x="6747255" y="3363162"/>
              <a:ext cx="1701194" cy="1362843"/>
              <a:chOff x="1400175" y="4319103"/>
              <a:chExt cx="2792374" cy="1996855"/>
            </a:xfrm>
          </p:grpSpPr>
          <p:sp>
            <p:nvSpPr>
              <p:cNvPr id="116" name="Rectangle 115">
                <a:extLst>
                  <a:ext uri="{FF2B5EF4-FFF2-40B4-BE49-F238E27FC236}">
                    <a16:creationId xmlns:a16="http://schemas.microsoft.com/office/drawing/2014/main" id="{49C3263A-5877-4CF5-848B-BBFDED0CAE0A}"/>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7" name="Rectangle 116">
                <a:extLst>
                  <a:ext uri="{FF2B5EF4-FFF2-40B4-BE49-F238E27FC236}">
                    <a16:creationId xmlns:a16="http://schemas.microsoft.com/office/drawing/2014/main" id="{05E7C523-997D-4C66-B1CF-585E3EC17286}"/>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12" name="Group 111">
              <a:extLst>
                <a:ext uri="{FF2B5EF4-FFF2-40B4-BE49-F238E27FC236}">
                  <a16:creationId xmlns:a16="http://schemas.microsoft.com/office/drawing/2014/main" id="{8DCD89DC-4E12-4BC3-9786-964D233F8E42}"/>
                </a:ext>
              </a:extLst>
            </p:cNvPr>
            <p:cNvGrpSpPr/>
            <p:nvPr/>
          </p:nvGrpSpPr>
          <p:grpSpPr>
            <a:xfrm>
              <a:off x="7848723" y="3850385"/>
              <a:ext cx="502823" cy="543450"/>
              <a:chOff x="381000" y="1905000"/>
              <a:chExt cx="2346446" cy="2524966"/>
            </a:xfrm>
            <a:effectLst/>
          </p:grpSpPr>
          <p:sp>
            <p:nvSpPr>
              <p:cNvPr id="113" name="Rectangle 112">
                <a:extLst>
                  <a:ext uri="{FF2B5EF4-FFF2-40B4-BE49-F238E27FC236}">
                    <a16:creationId xmlns:a16="http://schemas.microsoft.com/office/drawing/2014/main" id="{87E93767-C539-4B82-A925-0A3D509AE453}"/>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4" name="Oval 113">
                <a:extLst>
                  <a:ext uri="{FF2B5EF4-FFF2-40B4-BE49-F238E27FC236}">
                    <a16:creationId xmlns:a16="http://schemas.microsoft.com/office/drawing/2014/main" id="{AEACC480-2BC7-4436-8D10-941AE0BBDDD4}"/>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15" name="Round Same Side Corner Rectangle 74">
                <a:extLst>
                  <a:ext uri="{FF2B5EF4-FFF2-40B4-BE49-F238E27FC236}">
                    <a16:creationId xmlns:a16="http://schemas.microsoft.com/office/drawing/2014/main" id="{EF20AD31-03FD-4136-9827-017CEBBA48A3}"/>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94" name="Group 93">
            <a:extLst>
              <a:ext uri="{FF2B5EF4-FFF2-40B4-BE49-F238E27FC236}">
                <a16:creationId xmlns:a16="http://schemas.microsoft.com/office/drawing/2014/main" id="{6FBCB707-6105-4ECA-A3EF-BD6DF00283A4}"/>
              </a:ext>
            </a:extLst>
          </p:cNvPr>
          <p:cNvGrpSpPr/>
          <p:nvPr/>
        </p:nvGrpSpPr>
        <p:grpSpPr>
          <a:xfrm>
            <a:off x="6496457" y="5068979"/>
            <a:ext cx="1701194" cy="1362843"/>
            <a:chOff x="1564154" y="3363162"/>
            <a:chExt cx="1701194" cy="1362843"/>
          </a:xfrm>
        </p:grpSpPr>
        <p:grpSp>
          <p:nvGrpSpPr>
            <p:cNvPr id="95" name="Group 94">
              <a:extLst>
                <a:ext uri="{FF2B5EF4-FFF2-40B4-BE49-F238E27FC236}">
                  <a16:creationId xmlns:a16="http://schemas.microsoft.com/office/drawing/2014/main" id="{27424907-AAB6-41BF-9011-C3546C30865D}"/>
                </a:ext>
              </a:extLst>
            </p:cNvPr>
            <p:cNvGrpSpPr/>
            <p:nvPr/>
          </p:nvGrpSpPr>
          <p:grpSpPr>
            <a:xfrm>
              <a:off x="1564154" y="3363162"/>
              <a:ext cx="1701194" cy="1362843"/>
              <a:chOff x="1400175" y="4319103"/>
              <a:chExt cx="2792374" cy="1996855"/>
            </a:xfrm>
          </p:grpSpPr>
          <p:sp>
            <p:nvSpPr>
              <p:cNvPr id="109" name="Rectangle 108">
                <a:extLst>
                  <a:ext uri="{FF2B5EF4-FFF2-40B4-BE49-F238E27FC236}">
                    <a16:creationId xmlns:a16="http://schemas.microsoft.com/office/drawing/2014/main" id="{2911BBBF-712D-4BF3-AD57-DE83B08FDFF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10" name="Rectangle 109">
                <a:extLst>
                  <a:ext uri="{FF2B5EF4-FFF2-40B4-BE49-F238E27FC236}">
                    <a16:creationId xmlns:a16="http://schemas.microsoft.com/office/drawing/2014/main" id="{92862D9B-A718-4134-A633-4C7DEE56057B}"/>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96" name="Group 95">
              <a:extLst>
                <a:ext uri="{FF2B5EF4-FFF2-40B4-BE49-F238E27FC236}">
                  <a16:creationId xmlns:a16="http://schemas.microsoft.com/office/drawing/2014/main" id="{2E69FA84-0AC9-4131-B87A-A4EEAA255901}"/>
                </a:ext>
              </a:extLst>
            </p:cNvPr>
            <p:cNvGrpSpPr/>
            <p:nvPr/>
          </p:nvGrpSpPr>
          <p:grpSpPr>
            <a:xfrm>
              <a:off x="2662478" y="3850385"/>
              <a:ext cx="502823" cy="543450"/>
              <a:chOff x="381000" y="1905000"/>
              <a:chExt cx="2346446" cy="2524966"/>
            </a:xfrm>
            <a:effectLst/>
          </p:grpSpPr>
          <p:sp>
            <p:nvSpPr>
              <p:cNvPr id="106" name="Rectangle 105">
                <a:extLst>
                  <a:ext uri="{FF2B5EF4-FFF2-40B4-BE49-F238E27FC236}">
                    <a16:creationId xmlns:a16="http://schemas.microsoft.com/office/drawing/2014/main" id="{5899C390-1E5C-4B9B-9B76-68B81335FF6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7" name="Oval 106">
                <a:extLst>
                  <a:ext uri="{FF2B5EF4-FFF2-40B4-BE49-F238E27FC236}">
                    <a16:creationId xmlns:a16="http://schemas.microsoft.com/office/drawing/2014/main" id="{268B51C6-FC99-4214-8977-6CF0FC2190E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8" name="Round Same Side Corner Rectangle 74">
                <a:extLst>
                  <a:ext uri="{FF2B5EF4-FFF2-40B4-BE49-F238E27FC236}">
                    <a16:creationId xmlns:a16="http://schemas.microsoft.com/office/drawing/2014/main" id="{550E4A4E-3310-4161-8E57-4A83F1199C64}"/>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grpSp>
        <p:nvGrpSpPr>
          <p:cNvPr id="150" name="Group 149">
            <a:extLst>
              <a:ext uri="{FF2B5EF4-FFF2-40B4-BE49-F238E27FC236}">
                <a16:creationId xmlns:a16="http://schemas.microsoft.com/office/drawing/2014/main" id="{9A2308DE-1F21-4870-BA5E-9819DF3EEF1D}"/>
              </a:ext>
            </a:extLst>
          </p:cNvPr>
          <p:cNvGrpSpPr/>
          <p:nvPr/>
        </p:nvGrpSpPr>
        <p:grpSpPr>
          <a:xfrm>
            <a:off x="8937691" y="5068979"/>
            <a:ext cx="1701194" cy="1362843"/>
            <a:chOff x="1564154" y="3363162"/>
            <a:chExt cx="1701194" cy="1362843"/>
          </a:xfrm>
        </p:grpSpPr>
        <p:grpSp>
          <p:nvGrpSpPr>
            <p:cNvPr id="151" name="Group 150">
              <a:extLst>
                <a:ext uri="{FF2B5EF4-FFF2-40B4-BE49-F238E27FC236}">
                  <a16:creationId xmlns:a16="http://schemas.microsoft.com/office/drawing/2014/main" id="{4C209DD9-F413-479B-BD53-8D72D5553BDF}"/>
                </a:ext>
              </a:extLst>
            </p:cNvPr>
            <p:cNvGrpSpPr/>
            <p:nvPr/>
          </p:nvGrpSpPr>
          <p:grpSpPr>
            <a:xfrm>
              <a:off x="1564154" y="3363162"/>
              <a:ext cx="1701194" cy="1362843"/>
              <a:chOff x="1400175" y="4319103"/>
              <a:chExt cx="2792374" cy="1996855"/>
            </a:xfrm>
          </p:grpSpPr>
          <p:sp>
            <p:nvSpPr>
              <p:cNvPr id="156" name="Rectangle 155">
                <a:extLst>
                  <a:ext uri="{FF2B5EF4-FFF2-40B4-BE49-F238E27FC236}">
                    <a16:creationId xmlns:a16="http://schemas.microsoft.com/office/drawing/2014/main" id="{DD9FA3A5-983B-47AE-A84D-CC201924A0B4}"/>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157" name="Rectangle 156">
                <a:extLst>
                  <a:ext uri="{FF2B5EF4-FFF2-40B4-BE49-F238E27FC236}">
                    <a16:creationId xmlns:a16="http://schemas.microsoft.com/office/drawing/2014/main" id="{663E5863-0EC8-45EC-8E51-1644BBE8FC8D}"/>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a:ln>
                      <a:noFill/>
                    </a:ln>
                    <a:solidFill>
                      <a:schemeClr val="bg2"/>
                    </a:solidFill>
                    <a:effectLst/>
                    <a:uLnTx/>
                    <a:uFillTx/>
                    <a:latin typeface="Arial" panose="020B0604020202020204"/>
                    <a:ea typeface="ＭＳ Ｐゴシック" pitchFamily="50" charset="-128"/>
                    <a:cs typeface="+mn-cs"/>
                  </a:rPr>
                  <a:t>Line 2</a:t>
                </a:r>
                <a:endPar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endParaRPr>
              </a:p>
            </p:txBody>
          </p:sp>
        </p:grpSp>
        <p:grpSp>
          <p:nvGrpSpPr>
            <p:cNvPr id="152" name="Group 151">
              <a:extLst>
                <a:ext uri="{FF2B5EF4-FFF2-40B4-BE49-F238E27FC236}">
                  <a16:creationId xmlns:a16="http://schemas.microsoft.com/office/drawing/2014/main" id="{A5D02D8C-551E-4F5F-8F8B-FBCFE90C6843}"/>
                </a:ext>
              </a:extLst>
            </p:cNvPr>
            <p:cNvGrpSpPr/>
            <p:nvPr/>
          </p:nvGrpSpPr>
          <p:grpSpPr>
            <a:xfrm>
              <a:off x="2662478" y="3850385"/>
              <a:ext cx="502823" cy="543450"/>
              <a:chOff x="381000" y="1905000"/>
              <a:chExt cx="2346446" cy="2524966"/>
            </a:xfrm>
            <a:effectLst/>
          </p:grpSpPr>
          <p:sp>
            <p:nvSpPr>
              <p:cNvPr id="153" name="Rectangle 152">
                <a:extLst>
                  <a:ext uri="{FF2B5EF4-FFF2-40B4-BE49-F238E27FC236}">
                    <a16:creationId xmlns:a16="http://schemas.microsoft.com/office/drawing/2014/main" id="{AF7A55E9-8C2C-431F-84E5-CBAC4813258B}"/>
                  </a:ext>
                </a:extLst>
              </p:cNvPr>
              <p:cNvSpPr/>
              <p:nvPr/>
            </p:nvSpPr>
            <p:spPr bwMode="auto">
              <a:xfrm>
                <a:off x="381000" y="1905000"/>
                <a:ext cx="2346446" cy="2524966"/>
              </a:xfrm>
              <a:prstGeom prst="rect">
                <a:avLst/>
              </a:prstGeom>
              <a:solidFill>
                <a:schemeClr val="accent4"/>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4" name="Oval 153">
                <a:extLst>
                  <a:ext uri="{FF2B5EF4-FFF2-40B4-BE49-F238E27FC236}">
                    <a16:creationId xmlns:a16="http://schemas.microsoft.com/office/drawing/2014/main" id="{AC43DB88-6A63-4445-A8D8-DE03284FBC2B}"/>
                  </a:ext>
                </a:extLst>
              </p:cNvPr>
              <p:cNvSpPr/>
              <p:nvPr/>
            </p:nvSpPr>
            <p:spPr bwMode="auto">
              <a:xfrm>
                <a:off x="1112777" y="2177159"/>
                <a:ext cx="914400" cy="914400"/>
              </a:xfrm>
              <a:prstGeom prst="ellipse">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5" name="Round Same Side Corner Rectangle 74">
                <a:extLst>
                  <a:ext uri="{FF2B5EF4-FFF2-40B4-BE49-F238E27FC236}">
                    <a16:creationId xmlns:a16="http://schemas.microsoft.com/office/drawing/2014/main" id="{5CC42EEE-CAE7-4112-A022-1C1F1B297C27}"/>
                  </a:ext>
                </a:extLst>
              </p:cNvPr>
              <p:cNvSpPr/>
              <p:nvPr/>
            </p:nvSpPr>
            <p:spPr bwMode="auto">
              <a:xfrm>
                <a:off x="655577" y="3222351"/>
                <a:ext cx="1828800" cy="914400"/>
              </a:xfrm>
              <a:prstGeom prst="round2SameRect">
                <a:avLst>
                  <a:gd name="adj1" fmla="val 50000"/>
                  <a:gd name="adj2" fmla="val 0"/>
                </a:avLst>
              </a:prstGeom>
              <a:solidFill>
                <a:srgbClr val="FFFFFF">
                  <a:lumMod val="95000"/>
                </a:srgb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spTree>
    <p:extLst>
      <p:ext uri="{BB962C8B-B14F-4D97-AF65-F5344CB8AC3E}">
        <p14:creationId xmlns:p14="http://schemas.microsoft.com/office/powerpoint/2010/main" val="3562844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78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29</a:t>
            </a:fld>
            <a:endParaRPr lang="en-US" sz="1000" dirty="0">
              <a:solidFill>
                <a:srgbClr val="ADAFBB"/>
              </a:solidFill>
            </a:endParaRPr>
          </a:p>
        </p:txBody>
      </p:sp>
      <p:sp>
        <p:nvSpPr>
          <p:cNvPr id="170" name="Rounded Rectangle 40">
            <a:extLst>
              <a:ext uri="{FF2B5EF4-FFF2-40B4-BE49-F238E27FC236}">
                <a16:creationId xmlns:a16="http://schemas.microsoft.com/office/drawing/2014/main" id="{0AFDBFD2-36DE-4DB7-B381-F88662AE8D72}"/>
              </a:ext>
            </a:extLst>
          </p:cNvPr>
          <p:cNvSpPr/>
          <p:nvPr/>
        </p:nvSpPr>
        <p:spPr bwMode="auto">
          <a:xfrm>
            <a:off x="4684603" y="1649771"/>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71" name="Round Same Side Corner Rectangle 43">
            <a:extLst>
              <a:ext uri="{FF2B5EF4-FFF2-40B4-BE49-F238E27FC236}">
                <a16:creationId xmlns:a16="http://schemas.microsoft.com/office/drawing/2014/main" id="{54897209-5D9A-490F-BEA5-4254821BFC72}"/>
              </a:ext>
            </a:extLst>
          </p:cNvPr>
          <p:cNvSpPr/>
          <p:nvPr/>
        </p:nvSpPr>
        <p:spPr bwMode="auto">
          <a:xfrm>
            <a:off x="4684605" y="1654349"/>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8" name="Rounded Rectangle 46">
            <a:extLst>
              <a:ext uri="{FF2B5EF4-FFF2-40B4-BE49-F238E27FC236}">
                <a16:creationId xmlns:a16="http://schemas.microsoft.com/office/drawing/2014/main" id="{F1B2F6FD-4EED-4993-87B5-20D8B44242C3}"/>
              </a:ext>
            </a:extLst>
          </p:cNvPr>
          <p:cNvSpPr/>
          <p:nvPr/>
        </p:nvSpPr>
        <p:spPr bwMode="auto">
          <a:xfrm>
            <a:off x="4684603"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9" name="Round Same Side Corner Rectangle 47">
            <a:extLst>
              <a:ext uri="{FF2B5EF4-FFF2-40B4-BE49-F238E27FC236}">
                <a16:creationId xmlns:a16="http://schemas.microsoft.com/office/drawing/2014/main" id="{8A1F6D12-A144-4022-B69C-26E177D769FC}"/>
              </a:ext>
            </a:extLst>
          </p:cNvPr>
          <p:cNvSpPr/>
          <p:nvPr/>
        </p:nvSpPr>
        <p:spPr bwMode="auto">
          <a:xfrm>
            <a:off x="4684605"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6" name="Rounded Rectangle 49">
            <a:extLst>
              <a:ext uri="{FF2B5EF4-FFF2-40B4-BE49-F238E27FC236}">
                <a16:creationId xmlns:a16="http://schemas.microsoft.com/office/drawing/2014/main" id="{036F9D88-C9FD-4ABF-81F6-62ECFAEA5A55}"/>
              </a:ext>
            </a:extLst>
          </p:cNvPr>
          <p:cNvSpPr/>
          <p:nvPr/>
        </p:nvSpPr>
        <p:spPr bwMode="auto">
          <a:xfrm>
            <a:off x="895927"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7" name="Round Same Side Corner Rectangle 50">
            <a:extLst>
              <a:ext uri="{FF2B5EF4-FFF2-40B4-BE49-F238E27FC236}">
                <a16:creationId xmlns:a16="http://schemas.microsoft.com/office/drawing/2014/main" id="{75D32DF8-3BB2-47DB-9905-3E4B25BDA230}"/>
              </a:ext>
            </a:extLst>
          </p:cNvPr>
          <p:cNvSpPr/>
          <p:nvPr/>
        </p:nvSpPr>
        <p:spPr bwMode="auto">
          <a:xfrm>
            <a:off x="895929"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64" name="Rounded Rectangle 52">
            <a:extLst>
              <a:ext uri="{FF2B5EF4-FFF2-40B4-BE49-F238E27FC236}">
                <a16:creationId xmlns:a16="http://schemas.microsoft.com/office/drawing/2014/main" id="{E6D8932B-C16F-4007-83E0-6FB050B1C408}"/>
              </a:ext>
            </a:extLst>
          </p:cNvPr>
          <p:cNvSpPr/>
          <p:nvPr/>
        </p:nvSpPr>
        <p:spPr bwMode="auto">
          <a:xfrm>
            <a:off x="8428961" y="2915608"/>
            <a:ext cx="2867110" cy="900134"/>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5" name="Round Same Side Corner Rectangle 53">
            <a:extLst>
              <a:ext uri="{FF2B5EF4-FFF2-40B4-BE49-F238E27FC236}">
                <a16:creationId xmlns:a16="http://schemas.microsoft.com/office/drawing/2014/main" id="{85F931C7-B9F0-4BA9-8CD1-4411B7896BE6}"/>
              </a:ext>
            </a:extLst>
          </p:cNvPr>
          <p:cNvSpPr/>
          <p:nvPr/>
        </p:nvSpPr>
        <p:spPr bwMode="auto">
          <a:xfrm>
            <a:off x="8428963" y="2920186"/>
            <a:ext cx="2867110" cy="296994"/>
          </a:xfrm>
          <a:prstGeom prst="rect">
            <a:avLst/>
          </a:prstGeom>
          <a:solidFill>
            <a:schemeClr val="tx1"/>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73" name="Elbow Connector 58">
            <a:extLst>
              <a:ext uri="{FF2B5EF4-FFF2-40B4-BE49-F238E27FC236}">
                <a16:creationId xmlns:a16="http://schemas.microsoft.com/office/drawing/2014/main" id="{94972BDF-725B-41D7-8F33-CC1C2BF04DBA}"/>
              </a:ext>
            </a:extLst>
          </p:cNvPr>
          <p:cNvCxnSpPr/>
          <p:nvPr/>
        </p:nvCxnSpPr>
        <p:spPr>
          <a:xfrm rot="5400000">
            <a:off x="5935307" y="2732756"/>
            <a:ext cx="365703" cy="1270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Elbow Connector 60">
            <a:extLst>
              <a:ext uri="{FF2B5EF4-FFF2-40B4-BE49-F238E27FC236}">
                <a16:creationId xmlns:a16="http://schemas.microsoft.com/office/drawing/2014/main" id="{48AD37D0-EBC4-49F5-B031-E166BF54594A}"/>
              </a:ext>
            </a:extLst>
          </p:cNvPr>
          <p:cNvCxnSpPr/>
          <p:nvPr/>
        </p:nvCxnSpPr>
        <p:spPr>
          <a:xfrm rot="5400000">
            <a:off x="4040969" y="838418"/>
            <a:ext cx="365703" cy="378867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Elbow Connector 62">
            <a:extLst>
              <a:ext uri="{FF2B5EF4-FFF2-40B4-BE49-F238E27FC236}">
                <a16:creationId xmlns:a16="http://schemas.microsoft.com/office/drawing/2014/main" id="{E0A3A2F9-174E-4218-B553-E143649F84E8}"/>
              </a:ext>
            </a:extLst>
          </p:cNvPr>
          <p:cNvCxnSpPr/>
          <p:nvPr/>
        </p:nvCxnSpPr>
        <p:spPr>
          <a:xfrm rot="16200000" flipH="1">
            <a:off x="7805198" y="862865"/>
            <a:ext cx="370281" cy="374436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2" name="Rounded Rectangle 64">
            <a:extLst>
              <a:ext uri="{FF2B5EF4-FFF2-40B4-BE49-F238E27FC236}">
                <a16:creationId xmlns:a16="http://schemas.microsoft.com/office/drawing/2014/main" id="{7CC8C7CD-9DFA-4E88-AF66-4EBC7C4FFA5B}"/>
              </a:ext>
            </a:extLst>
          </p:cNvPr>
          <p:cNvSpPr/>
          <p:nvPr/>
        </p:nvSpPr>
        <p:spPr bwMode="auto">
          <a:xfrm>
            <a:off x="1234439" y="3962626"/>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3" name="Round Same Side Corner Rectangle 65">
            <a:extLst>
              <a:ext uri="{FF2B5EF4-FFF2-40B4-BE49-F238E27FC236}">
                <a16:creationId xmlns:a16="http://schemas.microsoft.com/office/drawing/2014/main" id="{9AE2D602-E2DE-4B99-BCC1-DF8B013831E9}"/>
              </a:ext>
            </a:extLst>
          </p:cNvPr>
          <p:cNvSpPr/>
          <p:nvPr/>
        </p:nvSpPr>
        <p:spPr bwMode="auto">
          <a:xfrm>
            <a:off x="1234441" y="3967204"/>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5" name="Elbow Connector 67">
            <a:extLst>
              <a:ext uri="{FF2B5EF4-FFF2-40B4-BE49-F238E27FC236}">
                <a16:creationId xmlns:a16="http://schemas.microsoft.com/office/drawing/2014/main" id="{7DFD9A0C-194D-428E-A61B-8B61EEC2439B}"/>
              </a:ext>
            </a:extLst>
          </p:cNvPr>
          <p:cNvCxnSpPr>
            <a:cxnSpLocks/>
            <a:stCxn id="8" idx="2"/>
          </p:cNvCxnSpPr>
          <p:nvPr/>
        </p:nvCxnSpPr>
        <p:spPr>
          <a:xfrm rot="16200000" flipH="1">
            <a:off x="879943" y="3998836"/>
            <a:ext cx="537591"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60" name="Rounded Rectangle 69">
            <a:extLst>
              <a:ext uri="{FF2B5EF4-FFF2-40B4-BE49-F238E27FC236}">
                <a16:creationId xmlns:a16="http://schemas.microsoft.com/office/drawing/2014/main" id="{788A66CF-DDA2-4C35-8198-3A603B17DC0D}"/>
              </a:ext>
            </a:extLst>
          </p:cNvPr>
          <p:cNvSpPr/>
          <p:nvPr/>
        </p:nvSpPr>
        <p:spPr bwMode="auto">
          <a:xfrm>
            <a:off x="1234439" y="4814364"/>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61" name="Round Same Side Corner Rectangle 70">
            <a:extLst>
              <a:ext uri="{FF2B5EF4-FFF2-40B4-BE49-F238E27FC236}">
                <a16:creationId xmlns:a16="http://schemas.microsoft.com/office/drawing/2014/main" id="{595934FA-AD8D-4F83-8401-E2FA964B9C7C}"/>
              </a:ext>
            </a:extLst>
          </p:cNvPr>
          <p:cNvSpPr/>
          <p:nvPr/>
        </p:nvSpPr>
        <p:spPr bwMode="auto">
          <a:xfrm>
            <a:off x="1234441" y="4818942"/>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58" name="Rounded Rectangle 72">
            <a:extLst>
              <a:ext uri="{FF2B5EF4-FFF2-40B4-BE49-F238E27FC236}">
                <a16:creationId xmlns:a16="http://schemas.microsoft.com/office/drawing/2014/main" id="{1B330601-F69D-4061-850E-1547A8F20A9C}"/>
              </a:ext>
            </a:extLst>
          </p:cNvPr>
          <p:cNvSpPr/>
          <p:nvPr/>
        </p:nvSpPr>
        <p:spPr bwMode="auto">
          <a:xfrm>
            <a:off x="1234439" y="5650409"/>
            <a:ext cx="2528596"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59" name="Round Same Side Corner Rectangle 73">
            <a:extLst>
              <a:ext uri="{FF2B5EF4-FFF2-40B4-BE49-F238E27FC236}">
                <a16:creationId xmlns:a16="http://schemas.microsoft.com/office/drawing/2014/main" id="{3CA659E0-FFE1-4F9D-9A5B-F1C71CC916EA}"/>
              </a:ext>
            </a:extLst>
          </p:cNvPr>
          <p:cNvSpPr/>
          <p:nvPr/>
        </p:nvSpPr>
        <p:spPr bwMode="auto">
          <a:xfrm>
            <a:off x="1234441" y="5654987"/>
            <a:ext cx="2528596"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18" name="Elbow Connector 77">
            <a:extLst>
              <a:ext uri="{FF2B5EF4-FFF2-40B4-BE49-F238E27FC236}">
                <a16:creationId xmlns:a16="http://schemas.microsoft.com/office/drawing/2014/main" id="{C2ABF353-D20B-4C3E-8B02-F639EA1F0225}"/>
              </a:ext>
            </a:extLst>
          </p:cNvPr>
          <p:cNvCxnSpPr>
            <a:cxnSpLocks/>
            <a:stCxn id="8" idx="2"/>
          </p:cNvCxnSpPr>
          <p:nvPr/>
        </p:nvCxnSpPr>
        <p:spPr>
          <a:xfrm rot="16200000" flipH="1">
            <a:off x="454074" y="4424705"/>
            <a:ext cx="1389329"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19" name="Elbow Connector 79">
            <a:extLst>
              <a:ext uri="{FF2B5EF4-FFF2-40B4-BE49-F238E27FC236}">
                <a16:creationId xmlns:a16="http://schemas.microsoft.com/office/drawing/2014/main" id="{7890EE63-BA53-471B-924B-1D334069EF06}"/>
              </a:ext>
            </a:extLst>
          </p:cNvPr>
          <p:cNvCxnSpPr>
            <a:cxnSpLocks/>
            <a:stCxn id="8" idx="2"/>
          </p:cNvCxnSpPr>
          <p:nvPr/>
        </p:nvCxnSpPr>
        <p:spPr>
          <a:xfrm rot="16200000" flipH="1">
            <a:off x="36051" y="4842728"/>
            <a:ext cx="2225374" cy="17140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8" name="Rounded Rectangle 87">
            <a:extLst>
              <a:ext uri="{FF2B5EF4-FFF2-40B4-BE49-F238E27FC236}">
                <a16:creationId xmlns:a16="http://schemas.microsoft.com/office/drawing/2014/main" id="{7CD51326-0684-44B9-826C-D9778063C4F4}"/>
              </a:ext>
            </a:extLst>
          </p:cNvPr>
          <p:cNvSpPr/>
          <p:nvPr/>
        </p:nvSpPr>
        <p:spPr bwMode="auto">
          <a:xfrm>
            <a:off x="5018825" y="3962626"/>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9" name="Round Same Side Corner Rectangle 88">
            <a:extLst>
              <a:ext uri="{FF2B5EF4-FFF2-40B4-BE49-F238E27FC236}">
                <a16:creationId xmlns:a16="http://schemas.microsoft.com/office/drawing/2014/main" id="{721E0799-4A9F-4748-A25A-CD95FBB590B2}"/>
              </a:ext>
            </a:extLst>
          </p:cNvPr>
          <p:cNvSpPr/>
          <p:nvPr/>
        </p:nvSpPr>
        <p:spPr bwMode="auto">
          <a:xfrm>
            <a:off x="5018825" y="3967204"/>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1" name="Elbow Connector 89">
            <a:extLst>
              <a:ext uri="{FF2B5EF4-FFF2-40B4-BE49-F238E27FC236}">
                <a16:creationId xmlns:a16="http://schemas.microsoft.com/office/drawing/2014/main" id="{64D293DA-8575-495F-B9A5-F08B37DA4911}"/>
              </a:ext>
            </a:extLst>
          </p:cNvPr>
          <p:cNvCxnSpPr>
            <a:cxnSpLocks/>
            <a:stCxn id="172" idx="2"/>
          </p:cNvCxnSpPr>
          <p:nvPr/>
        </p:nvCxnSpPr>
        <p:spPr>
          <a:xfrm rot="16200000" flipH="1">
            <a:off x="4666474" y="4000981"/>
            <a:ext cx="537591"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6" name="Rounded Rectangle 91">
            <a:extLst>
              <a:ext uri="{FF2B5EF4-FFF2-40B4-BE49-F238E27FC236}">
                <a16:creationId xmlns:a16="http://schemas.microsoft.com/office/drawing/2014/main" id="{3719210B-612F-493B-8D81-7B3309A1C833}"/>
              </a:ext>
            </a:extLst>
          </p:cNvPr>
          <p:cNvSpPr/>
          <p:nvPr/>
        </p:nvSpPr>
        <p:spPr bwMode="auto">
          <a:xfrm>
            <a:off x="5018825" y="4814364"/>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7" name="Round Same Side Corner Rectangle 92">
            <a:extLst>
              <a:ext uri="{FF2B5EF4-FFF2-40B4-BE49-F238E27FC236}">
                <a16:creationId xmlns:a16="http://schemas.microsoft.com/office/drawing/2014/main" id="{2887BD5C-3976-4C17-B2BA-BA49736E4014}"/>
              </a:ext>
            </a:extLst>
          </p:cNvPr>
          <p:cNvSpPr/>
          <p:nvPr/>
        </p:nvSpPr>
        <p:spPr bwMode="auto">
          <a:xfrm>
            <a:off x="5018825" y="4818942"/>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44" name="Rounded Rectangle 94">
            <a:extLst>
              <a:ext uri="{FF2B5EF4-FFF2-40B4-BE49-F238E27FC236}">
                <a16:creationId xmlns:a16="http://schemas.microsoft.com/office/drawing/2014/main" id="{7A086410-EB41-479C-AE13-12D66457C1E9}"/>
              </a:ext>
            </a:extLst>
          </p:cNvPr>
          <p:cNvSpPr/>
          <p:nvPr/>
        </p:nvSpPr>
        <p:spPr bwMode="auto">
          <a:xfrm>
            <a:off x="5018825" y="5650409"/>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5" name="Round Same Side Corner Rectangle 95">
            <a:extLst>
              <a:ext uri="{FF2B5EF4-FFF2-40B4-BE49-F238E27FC236}">
                <a16:creationId xmlns:a16="http://schemas.microsoft.com/office/drawing/2014/main" id="{667780A1-6F21-4577-B515-FBABB9A2ABC3}"/>
              </a:ext>
            </a:extLst>
          </p:cNvPr>
          <p:cNvSpPr/>
          <p:nvPr/>
        </p:nvSpPr>
        <p:spPr bwMode="auto">
          <a:xfrm>
            <a:off x="5018825" y="5654987"/>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4" name="Elbow Connector 96">
            <a:extLst>
              <a:ext uri="{FF2B5EF4-FFF2-40B4-BE49-F238E27FC236}">
                <a16:creationId xmlns:a16="http://schemas.microsoft.com/office/drawing/2014/main" id="{041F70E6-E370-4A6B-B691-C64B37CD9D7E}"/>
              </a:ext>
            </a:extLst>
          </p:cNvPr>
          <p:cNvCxnSpPr>
            <a:cxnSpLocks/>
            <a:stCxn id="172" idx="2"/>
          </p:cNvCxnSpPr>
          <p:nvPr/>
        </p:nvCxnSpPr>
        <p:spPr>
          <a:xfrm rot="16200000" flipH="1">
            <a:off x="4240605" y="4426850"/>
            <a:ext cx="1389329"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25" name="Elbow Connector 97">
            <a:extLst>
              <a:ext uri="{FF2B5EF4-FFF2-40B4-BE49-F238E27FC236}">
                <a16:creationId xmlns:a16="http://schemas.microsoft.com/office/drawing/2014/main" id="{8E9943FE-7507-4A34-A818-F7CED4BDAEE5}"/>
              </a:ext>
            </a:extLst>
          </p:cNvPr>
          <p:cNvCxnSpPr>
            <a:cxnSpLocks/>
            <a:stCxn id="172" idx="2"/>
          </p:cNvCxnSpPr>
          <p:nvPr/>
        </p:nvCxnSpPr>
        <p:spPr>
          <a:xfrm rot="16200000" flipH="1">
            <a:off x="3822582" y="4844873"/>
            <a:ext cx="2225374"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2" name="Rounded Rectangle 101">
            <a:extLst>
              <a:ext uri="{FF2B5EF4-FFF2-40B4-BE49-F238E27FC236}">
                <a16:creationId xmlns:a16="http://schemas.microsoft.com/office/drawing/2014/main" id="{E6CC6B51-97F9-4053-887A-DF8CC0543D12}"/>
              </a:ext>
            </a:extLst>
          </p:cNvPr>
          <p:cNvSpPr/>
          <p:nvPr/>
        </p:nvSpPr>
        <p:spPr bwMode="auto">
          <a:xfrm>
            <a:off x="8763183" y="3962626"/>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3" name="Round Same Side Corner Rectangle 102">
            <a:extLst>
              <a:ext uri="{FF2B5EF4-FFF2-40B4-BE49-F238E27FC236}">
                <a16:creationId xmlns:a16="http://schemas.microsoft.com/office/drawing/2014/main" id="{71C9DE29-0F45-41A4-8E1B-8C53AEFEF9E6}"/>
              </a:ext>
            </a:extLst>
          </p:cNvPr>
          <p:cNvSpPr/>
          <p:nvPr/>
        </p:nvSpPr>
        <p:spPr bwMode="auto">
          <a:xfrm>
            <a:off x="8763183" y="3967204"/>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3" name="Elbow Connector 103">
            <a:extLst>
              <a:ext uri="{FF2B5EF4-FFF2-40B4-BE49-F238E27FC236}">
                <a16:creationId xmlns:a16="http://schemas.microsoft.com/office/drawing/2014/main" id="{D95AB645-F036-4670-9E3A-7B8753137AAD}"/>
              </a:ext>
            </a:extLst>
          </p:cNvPr>
          <p:cNvCxnSpPr>
            <a:cxnSpLocks/>
            <a:stCxn id="173" idx="2"/>
          </p:cNvCxnSpPr>
          <p:nvPr/>
        </p:nvCxnSpPr>
        <p:spPr>
          <a:xfrm rot="16200000" flipH="1">
            <a:off x="8410832" y="4000981"/>
            <a:ext cx="537591"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0" name="Rounded Rectangle 105">
            <a:extLst>
              <a:ext uri="{FF2B5EF4-FFF2-40B4-BE49-F238E27FC236}">
                <a16:creationId xmlns:a16="http://schemas.microsoft.com/office/drawing/2014/main" id="{B6A98393-B09E-4B00-B698-D43115A14043}"/>
              </a:ext>
            </a:extLst>
          </p:cNvPr>
          <p:cNvSpPr/>
          <p:nvPr/>
        </p:nvSpPr>
        <p:spPr bwMode="auto">
          <a:xfrm>
            <a:off x="8763183" y="4814364"/>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41" name="Round Same Side Corner Rectangle 106">
            <a:extLst>
              <a:ext uri="{FF2B5EF4-FFF2-40B4-BE49-F238E27FC236}">
                <a16:creationId xmlns:a16="http://schemas.microsoft.com/office/drawing/2014/main" id="{4EECDF70-64E1-4AFC-8019-BBDF8677F551}"/>
              </a:ext>
            </a:extLst>
          </p:cNvPr>
          <p:cNvSpPr/>
          <p:nvPr/>
        </p:nvSpPr>
        <p:spPr bwMode="auto">
          <a:xfrm>
            <a:off x="8763183" y="4818942"/>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38" name="Rounded Rectangle 108">
            <a:extLst>
              <a:ext uri="{FF2B5EF4-FFF2-40B4-BE49-F238E27FC236}">
                <a16:creationId xmlns:a16="http://schemas.microsoft.com/office/drawing/2014/main" id="{25CA7980-B343-4FD3-A32D-EF0F8EA8E001}"/>
              </a:ext>
            </a:extLst>
          </p:cNvPr>
          <p:cNvSpPr/>
          <p:nvPr/>
        </p:nvSpPr>
        <p:spPr bwMode="auto">
          <a:xfrm>
            <a:off x="8763183" y="5650409"/>
            <a:ext cx="2532888" cy="781413"/>
          </a:xfrm>
          <a:prstGeom prst="rect">
            <a:avLst/>
          </a:prstGeom>
          <a:solidFill>
            <a:schemeClr val="bg1"/>
          </a:solidFill>
          <a:ln>
            <a:solidFill>
              <a:schemeClr val="bg1">
                <a:lumMod val="95000"/>
              </a:schemeClr>
            </a:solidFill>
          </a:ln>
        </p:spPr>
        <p:txBody>
          <a:bodyPr lIns="91428" tIns="182880" rIns="91428" bIns="0" anchor="ctr"/>
          <a:lstStyle/>
          <a:p>
            <a:pPr defTabSz="623853">
              <a:lnSpc>
                <a:spcPct val="200000"/>
              </a:lnSpc>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139" name="Round Same Side Corner Rectangle 109">
            <a:extLst>
              <a:ext uri="{FF2B5EF4-FFF2-40B4-BE49-F238E27FC236}">
                <a16:creationId xmlns:a16="http://schemas.microsoft.com/office/drawing/2014/main" id="{EAFBC80D-897A-4E8A-8147-C32C6DEA9F79}"/>
              </a:ext>
            </a:extLst>
          </p:cNvPr>
          <p:cNvSpPr/>
          <p:nvPr/>
        </p:nvSpPr>
        <p:spPr bwMode="auto">
          <a:xfrm>
            <a:off x="8763183" y="5654987"/>
            <a:ext cx="2532888" cy="296993"/>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6" name="Elbow Connector 110">
            <a:extLst>
              <a:ext uri="{FF2B5EF4-FFF2-40B4-BE49-F238E27FC236}">
                <a16:creationId xmlns:a16="http://schemas.microsoft.com/office/drawing/2014/main" id="{368F9F89-07B2-4BBB-BC53-B58C80D3740A}"/>
              </a:ext>
            </a:extLst>
          </p:cNvPr>
          <p:cNvCxnSpPr>
            <a:cxnSpLocks/>
            <a:stCxn id="173" idx="2"/>
          </p:cNvCxnSpPr>
          <p:nvPr/>
        </p:nvCxnSpPr>
        <p:spPr>
          <a:xfrm rot="16200000" flipH="1">
            <a:off x="7984963" y="4426850"/>
            <a:ext cx="1389329"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7" name="Elbow Connector 111">
            <a:extLst>
              <a:ext uri="{FF2B5EF4-FFF2-40B4-BE49-F238E27FC236}">
                <a16:creationId xmlns:a16="http://schemas.microsoft.com/office/drawing/2014/main" id="{1457CB42-CF6F-44AC-A0A0-41A9B393EDBA}"/>
              </a:ext>
            </a:extLst>
          </p:cNvPr>
          <p:cNvCxnSpPr>
            <a:cxnSpLocks/>
            <a:stCxn id="173" idx="2"/>
          </p:cNvCxnSpPr>
          <p:nvPr/>
        </p:nvCxnSpPr>
        <p:spPr>
          <a:xfrm rot="16200000" flipH="1">
            <a:off x="7566940" y="4844873"/>
            <a:ext cx="2225374" cy="16711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68C614C-97C3-47FD-B875-ECAEC50FD4FF}"/>
              </a:ext>
            </a:extLst>
          </p:cNvPr>
          <p:cNvSpPr/>
          <p:nvPr/>
        </p:nvSpPr>
        <p:spPr>
          <a:xfrm>
            <a:off x="895927"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9EBDC2A6-9769-4E3A-AD88-FA8470C32075}"/>
              </a:ext>
            </a:extLst>
          </p:cNvPr>
          <p:cNvSpPr/>
          <p:nvPr/>
        </p:nvSpPr>
        <p:spPr>
          <a:xfrm>
            <a:off x="4684603"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D3DCD998-1B1A-474C-B2E5-67A9B0A7AFFD}"/>
              </a:ext>
            </a:extLst>
          </p:cNvPr>
          <p:cNvSpPr/>
          <p:nvPr/>
        </p:nvSpPr>
        <p:spPr>
          <a:xfrm>
            <a:off x="8428961" y="3629386"/>
            <a:ext cx="334222"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625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0542"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Tree>
    <p:extLst>
      <p:ext uri="{BB962C8B-B14F-4D97-AF65-F5344CB8AC3E}">
        <p14:creationId xmlns:p14="http://schemas.microsoft.com/office/powerpoint/2010/main" val="1926177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809" name="think-cell Slide" r:id="rId31" imgW="344" imgH="344" progId="TCLayout.ActiveDocument.1">
                  <p:embed/>
                </p:oleObj>
              </mc:Choice>
              <mc:Fallback>
                <p:oleObj name="think-cell Slide" r:id="rId3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3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30</a:t>
            </a:fld>
            <a:endParaRPr lang="en-US" sz="1000" dirty="0">
              <a:solidFill>
                <a:srgbClr val="ADAFBB"/>
              </a:solidFill>
            </a:endParaRPr>
          </a:p>
        </p:txBody>
      </p:sp>
      <p:cxnSp>
        <p:nvCxnSpPr>
          <p:cNvPr id="44" name="AutoShape 4">
            <a:extLst>
              <a:ext uri="{FF2B5EF4-FFF2-40B4-BE49-F238E27FC236}">
                <a16:creationId xmlns:a16="http://schemas.microsoft.com/office/drawing/2014/main" id="{130F3F90-5C33-40D1-8916-E9F5B233755C}"/>
              </a:ext>
            </a:extLst>
          </p:cNvPr>
          <p:cNvCxnSpPr>
            <a:cxnSpLocks noChangeShapeType="1"/>
            <a:stCxn id="190" idx="2"/>
            <a:endCxn id="185" idx="0"/>
          </p:cNvCxnSpPr>
          <p:nvPr>
            <p:custDataLst>
              <p:tags r:id="rId3"/>
            </p:custDataLst>
          </p:nvPr>
        </p:nvCxnSpPr>
        <p:spPr bwMode="gray">
          <a:xfrm rot="5400000">
            <a:off x="2099265" y="3348867"/>
            <a:ext cx="291556" cy="8125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5" name="AutoShape 6">
            <a:extLst>
              <a:ext uri="{FF2B5EF4-FFF2-40B4-BE49-F238E27FC236}">
                <a16:creationId xmlns:a16="http://schemas.microsoft.com/office/drawing/2014/main" id="{DD147F2A-311D-4194-8487-850BEBAE5548}"/>
              </a:ext>
            </a:extLst>
          </p:cNvPr>
          <p:cNvCxnSpPr>
            <a:cxnSpLocks noChangeShapeType="1"/>
            <a:stCxn id="190" idx="2"/>
            <a:endCxn id="183" idx="0"/>
          </p:cNvCxnSpPr>
          <p:nvPr>
            <p:custDataLst>
              <p:tags r:id="rId4"/>
            </p:custDataLst>
          </p:nvPr>
        </p:nvCxnSpPr>
        <p:spPr bwMode="gray">
          <a:xfrm rot="16200000" flipH="1">
            <a:off x="2911794" y="3348865"/>
            <a:ext cx="291556" cy="81253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6" name="AutoShape 7">
            <a:extLst>
              <a:ext uri="{FF2B5EF4-FFF2-40B4-BE49-F238E27FC236}">
                <a16:creationId xmlns:a16="http://schemas.microsoft.com/office/drawing/2014/main" id="{D4BDC207-8A77-4122-B4CA-67C7C076BCBE}"/>
              </a:ext>
            </a:extLst>
          </p:cNvPr>
          <p:cNvCxnSpPr>
            <a:cxnSpLocks noChangeShapeType="1"/>
            <a:stCxn id="54" idx="2"/>
            <a:endCxn id="181" idx="0"/>
          </p:cNvCxnSpPr>
          <p:nvPr>
            <p:custDataLst>
              <p:tags r:id="rId5"/>
            </p:custDataLst>
          </p:nvPr>
        </p:nvCxnSpPr>
        <p:spPr bwMode="gray">
          <a:xfrm rot="5400000">
            <a:off x="5527916" y="3348867"/>
            <a:ext cx="291556" cy="81252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7" name="AutoShape 8">
            <a:extLst>
              <a:ext uri="{FF2B5EF4-FFF2-40B4-BE49-F238E27FC236}">
                <a16:creationId xmlns:a16="http://schemas.microsoft.com/office/drawing/2014/main" id="{91001516-7B27-4EA5-85A5-BEBD32F7AA85}"/>
              </a:ext>
            </a:extLst>
          </p:cNvPr>
          <p:cNvCxnSpPr>
            <a:cxnSpLocks noChangeShapeType="1"/>
            <a:stCxn id="54" idx="2"/>
            <a:endCxn id="179" idx="0"/>
          </p:cNvCxnSpPr>
          <p:nvPr>
            <p:custDataLst>
              <p:tags r:id="rId6"/>
            </p:custDataLst>
          </p:nvPr>
        </p:nvCxnSpPr>
        <p:spPr bwMode="gray">
          <a:xfrm rot="16200000" flipH="1">
            <a:off x="6340445" y="3348865"/>
            <a:ext cx="291556" cy="812531"/>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8" name="AutoShape 9">
            <a:extLst>
              <a:ext uri="{FF2B5EF4-FFF2-40B4-BE49-F238E27FC236}">
                <a16:creationId xmlns:a16="http://schemas.microsoft.com/office/drawing/2014/main" id="{E3A1680C-A1DA-46B1-826D-2BE5320FDCCB}"/>
              </a:ext>
            </a:extLst>
          </p:cNvPr>
          <p:cNvCxnSpPr>
            <a:cxnSpLocks noChangeShapeType="1"/>
            <a:stCxn id="51" idx="2"/>
            <a:endCxn id="177" idx="0"/>
          </p:cNvCxnSpPr>
          <p:nvPr>
            <p:custDataLst>
              <p:tags r:id="rId7"/>
            </p:custDataLst>
          </p:nvPr>
        </p:nvCxnSpPr>
        <p:spPr bwMode="gray">
          <a:xfrm rot="5400000">
            <a:off x="8976405" y="3343864"/>
            <a:ext cx="301560" cy="81253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AutoShape 10">
            <a:extLst>
              <a:ext uri="{FF2B5EF4-FFF2-40B4-BE49-F238E27FC236}">
                <a16:creationId xmlns:a16="http://schemas.microsoft.com/office/drawing/2014/main" id="{989D049B-2D27-4B51-941E-35F37EB25507}"/>
              </a:ext>
            </a:extLst>
          </p:cNvPr>
          <p:cNvCxnSpPr>
            <a:cxnSpLocks noChangeShapeType="1"/>
            <a:stCxn id="51" idx="2"/>
            <a:endCxn id="175" idx="0"/>
          </p:cNvCxnSpPr>
          <p:nvPr>
            <p:custDataLst>
              <p:tags r:id="rId8"/>
            </p:custDataLst>
          </p:nvPr>
        </p:nvCxnSpPr>
        <p:spPr bwMode="gray">
          <a:xfrm rot="16200000" flipH="1">
            <a:off x="9788935" y="3343864"/>
            <a:ext cx="301560" cy="812530"/>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AutoShape 3">
            <a:extLst>
              <a:ext uri="{FF2B5EF4-FFF2-40B4-BE49-F238E27FC236}">
                <a16:creationId xmlns:a16="http://schemas.microsoft.com/office/drawing/2014/main" id="{408C2EC3-A162-43A5-AC9B-8FFEDE8E7D05}"/>
              </a:ext>
            </a:extLst>
          </p:cNvPr>
          <p:cNvCxnSpPr>
            <a:cxnSpLocks noChangeShapeType="1"/>
            <a:stCxn id="188" idx="2"/>
            <a:endCxn id="189" idx="0"/>
          </p:cNvCxnSpPr>
          <p:nvPr>
            <p:custDataLst>
              <p:tags r:id="rId9"/>
            </p:custDataLst>
          </p:nvPr>
        </p:nvCxnSpPr>
        <p:spPr bwMode="gray">
          <a:xfrm rot="5400000">
            <a:off x="4212502" y="900518"/>
            <a:ext cx="308705" cy="3431094"/>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AutoShape 5">
            <a:extLst>
              <a:ext uri="{FF2B5EF4-FFF2-40B4-BE49-F238E27FC236}">
                <a16:creationId xmlns:a16="http://schemas.microsoft.com/office/drawing/2014/main" id="{362C6BDD-713F-432E-BE14-50D44598F4FF}"/>
              </a:ext>
            </a:extLst>
          </p:cNvPr>
          <p:cNvCxnSpPr>
            <a:cxnSpLocks noChangeShapeType="1"/>
            <a:stCxn id="188" idx="2"/>
            <a:endCxn id="50" idx="0"/>
          </p:cNvCxnSpPr>
          <p:nvPr>
            <p:custDataLst>
              <p:tags r:id="rId10"/>
            </p:custDataLst>
          </p:nvPr>
        </p:nvCxnSpPr>
        <p:spPr bwMode="gray">
          <a:xfrm rot="16200000" flipH="1">
            <a:off x="7657860" y="886253"/>
            <a:ext cx="300130" cy="345104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AutoShape 34">
            <a:extLst>
              <a:ext uri="{FF2B5EF4-FFF2-40B4-BE49-F238E27FC236}">
                <a16:creationId xmlns:a16="http://schemas.microsoft.com/office/drawing/2014/main" id="{9A1A21C0-0943-4338-B7A9-A930DBEAE1C9}"/>
              </a:ext>
            </a:extLst>
          </p:cNvPr>
          <p:cNvCxnSpPr>
            <a:cxnSpLocks noChangeShapeType="1"/>
            <a:stCxn id="188" idx="2"/>
            <a:endCxn id="53" idx="0"/>
          </p:cNvCxnSpPr>
          <p:nvPr>
            <p:custDataLst>
              <p:tags r:id="rId11"/>
            </p:custDataLst>
          </p:nvPr>
        </p:nvCxnSpPr>
        <p:spPr bwMode="gray">
          <a:xfrm flipH="1">
            <a:off x="6079958" y="2461713"/>
            <a:ext cx="2443" cy="308705"/>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44804C6-6832-4680-B700-067E06F04B3E}"/>
              </a:ext>
            </a:extLst>
          </p:cNvPr>
          <p:cNvGrpSpPr/>
          <p:nvPr/>
        </p:nvGrpSpPr>
        <p:grpSpPr>
          <a:xfrm>
            <a:off x="8645064" y="2761843"/>
            <a:ext cx="1776772" cy="837506"/>
            <a:chOff x="8315616" y="2761843"/>
            <a:chExt cx="1776772" cy="837506"/>
          </a:xfrm>
        </p:grpSpPr>
        <p:sp>
          <p:nvSpPr>
            <p:cNvPr id="50" name="Text Box 10">
              <a:extLst>
                <a:ext uri="{FF2B5EF4-FFF2-40B4-BE49-F238E27FC236}">
                  <a16:creationId xmlns:a16="http://schemas.microsoft.com/office/drawing/2014/main" id="{00DC9398-46AD-4040-B907-16FB1EDC6A46}"/>
                </a:ext>
              </a:extLst>
            </p:cNvPr>
            <p:cNvSpPr txBox="1">
              <a:spLocks noChangeArrowheads="1"/>
            </p:cNvSpPr>
            <p:nvPr/>
          </p:nvSpPr>
          <p:spPr bwMode="auto">
            <a:xfrm>
              <a:off x="8315616" y="2761843"/>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1" name="Rectangle 50">
              <a:extLst>
                <a:ext uri="{FF2B5EF4-FFF2-40B4-BE49-F238E27FC236}">
                  <a16:creationId xmlns:a16="http://schemas.microsoft.com/office/drawing/2014/main" id="{CD1E918C-A08E-41FA-BD73-693874BF9780}"/>
                </a:ext>
              </a:extLst>
            </p:cNvPr>
            <p:cNvSpPr>
              <a:spLocks noChangeArrowheads="1"/>
            </p:cNvSpPr>
            <p:nvPr/>
          </p:nvSpPr>
          <p:spPr bwMode="auto">
            <a:xfrm>
              <a:off x="8315616" y="2975905"/>
              <a:ext cx="1776772" cy="623444"/>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7" name="Group 26">
            <a:extLst>
              <a:ext uri="{FF2B5EF4-FFF2-40B4-BE49-F238E27FC236}">
                <a16:creationId xmlns:a16="http://schemas.microsoft.com/office/drawing/2014/main" id="{0FE8735A-A1FF-47E0-A963-5BF45922FB74}"/>
              </a:ext>
            </a:extLst>
          </p:cNvPr>
          <p:cNvGrpSpPr/>
          <p:nvPr/>
        </p:nvGrpSpPr>
        <p:grpSpPr>
          <a:xfrm>
            <a:off x="1763825" y="2770418"/>
            <a:ext cx="1774964" cy="838935"/>
            <a:chOff x="2062024" y="2770418"/>
            <a:chExt cx="1774964" cy="838935"/>
          </a:xfrm>
        </p:grpSpPr>
        <p:sp>
          <p:nvSpPr>
            <p:cNvPr id="189" name="Text Box 10">
              <a:extLst>
                <a:ext uri="{FF2B5EF4-FFF2-40B4-BE49-F238E27FC236}">
                  <a16:creationId xmlns:a16="http://schemas.microsoft.com/office/drawing/2014/main" id="{C0F6D557-4A4C-4C36-8F9E-ED087B5F6B45}"/>
                </a:ext>
              </a:extLst>
            </p:cNvPr>
            <p:cNvSpPr txBox="1">
              <a:spLocks noChangeArrowheads="1"/>
            </p:cNvSpPr>
            <p:nvPr/>
          </p:nvSpPr>
          <p:spPr bwMode="auto">
            <a:xfrm>
              <a:off x="2062024" y="2770418"/>
              <a:ext cx="1774964" cy="205487"/>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90" name="Rectangle 189">
              <a:extLst>
                <a:ext uri="{FF2B5EF4-FFF2-40B4-BE49-F238E27FC236}">
                  <a16:creationId xmlns:a16="http://schemas.microsoft.com/office/drawing/2014/main" id="{C84E4421-5A30-4008-87A5-18D120F13FB8}"/>
                </a:ext>
              </a:extLst>
            </p:cNvPr>
            <p:cNvSpPr>
              <a:spLocks noChangeArrowheads="1"/>
            </p:cNvSpPr>
            <p:nvPr/>
          </p:nvSpPr>
          <p:spPr bwMode="auto">
            <a:xfrm>
              <a:off x="2062024" y="2975905"/>
              <a:ext cx="1774964" cy="633448"/>
            </a:xfrm>
            <a:prstGeom prst="rect">
              <a:avLst/>
            </a:prstGeom>
            <a:solidFill>
              <a:schemeClr val="bg1">
                <a:lumMod val="95000"/>
              </a:schemeClr>
            </a:solidFill>
            <a:ln w="12700" algn="ctr">
              <a:solidFill>
                <a:schemeClr val="tx1"/>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26" name="Group 25">
            <a:extLst>
              <a:ext uri="{FF2B5EF4-FFF2-40B4-BE49-F238E27FC236}">
                <a16:creationId xmlns:a16="http://schemas.microsoft.com/office/drawing/2014/main" id="{2D823E9A-62B0-4A0F-9AE6-14AD31EEFE3B}"/>
              </a:ext>
            </a:extLst>
          </p:cNvPr>
          <p:cNvGrpSpPr/>
          <p:nvPr/>
        </p:nvGrpSpPr>
        <p:grpSpPr>
          <a:xfrm>
            <a:off x="5191572" y="2770418"/>
            <a:ext cx="1776772" cy="838935"/>
            <a:chOff x="5200374" y="2770418"/>
            <a:chExt cx="1776772" cy="838935"/>
          </a:xfrm>
        </p:grpSpPr>
        <p:sp>
          <p:nvSpPr>
            <p:cNvPr id="53" name="Text Box 10">
              <a:extLst>
                <a:ext uri="{FF2B5EF4-FFF2-40B4-BE49-F238E27FC236}">
                  <a16:creationId xmlns:a16="http://schemas.microsoft.com/office/drawing/2014/main" id="{3DC9F8CB-CA40-4B46-A662-59889DE26813}"/>
                </a:ext>
              </a:extLst>
            </p:cNvPr>
            <p:cNvSpPr txBox="1">
              <a:spLocks noChangeArrowheads="1"/>
            </p:cNvSpPr>
            <p:nvPr/>
          </p:nvSpPr>
          <p:spPr bwMode="auto">
            <a:xfrm>
              <a:off x="5200374" y="2770418"/>
              <a:ext cx="1776772" cy="205487"/>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54" name="Rectangle 53">
              <a:extLst>
                <a:ext uri="{FF2B5EF4-FFF2-40B4-BE49-F238E27FC236}">
                  <a16:creationId xmlns:a16="http://schemas.microsoft.com/office/drawing/2014/main" id="{BB640E6D-7163-4391-9E84-A3E8060EDC38}"/>
                </a:ext>
              </a:extLst>
            </p:cNvPr>
            <p:cNvSpPr>
              <a:spLocks noChangeArrowheads="1"/>
            </p:cNvSpPr>
            <p:nvPr/>
          </p:nvSpPr>
          <p:spPr bwMode="auto">
            <a:xfrm>
              <a:off x="5200374" y="2975905"/>
              <a:ext cx="1776772" cy="633448"/>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grpSp>
        <p:nvGrpSpPr>
          <p:cNvPr id="32" name="Group 31">
            <a:extLst>
              <a:ext uri="{FF2B5EF4-FFF2-40B4-BE49-F238E27FC236}">
                <a16:creationId xmlns:a16="http://schemas.microsoft.com/office/drawing/2014/main" id="{1C91066B-F95D-4B28-8461-443EC30A81C9}"/>
              </a:ext>
            </a:extLst>
          </p:cNvPr>
          <p:cNvGrpSpPr/>
          <p:nvPr/>
        </p:nvGrpSpPr>
        <p:grpSpPr>
          <a:xfrm>
            <a:off x="5194015" y="1624206"/>
            <a:ext cx="1776772" cy="837507"/>
            <a:chOff x="5200374" y="1624206"/>
            <a:chExt cx="1776772" cy="837507"/>
          </a:xfrm>
        </p:grpSpPr>
        <p:sp>
          <p:nvSpPr>
            <p:cNvPr id="187" name="Text Box 10">
              <a:extLst>
                <a:ext uri="{FF2B5EF4-FFF2-40B4-BE49-F238E27FC236}">
                  <a16:creationId xmlns:a16="http://schemas.microsoft.com/office/drawing/2014/main" id="{0CD44278-4EC5-43E0-953A-86AC3926B4AD}"/>
                </a:ext>
              </a:extLst>
            </p:cNvPr>
            <p:cNvSpPr txBox="1">
              <a:spLocks noChangeArrowheads="1"/>
            </p:cNvSpPr>
            <p:nvPr/>
          </p:nvSpPr>
          <p:spPr bwMode="auto">
            <a:xfrm>
              <a:off x="5200374" y="1624206"/>
              <a:ext cx="1776772" cy="205945"/>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188" name="Rectangle 187">
              <a:extLst>
                <a:ext uri="{FF2B5EF4-FFF2-40B4-BE49-F238E27FC236}">
                  <a16:creationId xmlns:a16="http://schemas.microsoft.com/office/drawing/2014/main" id="{D4DBD346-12C1-4886-8E3B-65E99C6E2585}"/>
                </a:ext>
              </a:extLst>
            </p:cNvPr>
            <p:cNvSpPr>
              <a:spLocks noChangeArrowheads="1"/>
            </p:cNvSpPr>
            <p:nvPr/>
          </p:nvSpPr>
          <p:spPr bwMode="auto">
            <a:xfrm>
              <a:off x="5200374" y="1830151"/>
              <a:ext cx="1776772" cy="631562"/>
            </a:xfrm>
            <a:prstGeom prst="rect">
              <a:avLst/>
            </a:prstGeom>
            <a:solidFill>
              <a:schemeClr val="bg1">
                <a:lumMod val="95000"/>
              </a:schemeClr>
            </a:solidFill>
            <a:ln w="12700" algn="ctr">
              <a:solidFill>
                <a:schemeClr val="tx1"/>
              </a:solidFill>
              <a:miter lim="800000"/>
              <a:headEnd/>
              <a:tailEnd/>
            </a:ln>
            <a:effectLst/>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sp>
        <p:nvSpPr>
          <p:cNvPr id="185" name="Text Box 10">
            <a:extLst>
              <a:ext uri="{FF2B5EF4-FFF2-40B4-BE49-F238E27FC236}">
                <a16:creationId xmlns:a16="http://schemas.microsoft.com/office/drawing/2014/main" id="{D1496853-D569-4FCE-95CC-3FC2307174E8}"/>
              </a:ext>
            </a:extLst>
          </p:cNvPr>
          <p:cNvSpPr txBox="1">
            <a:spLocks noChangeArrowheads="1"/>
          </p:cNvSpPr>
          <p:nvPr/>
        </p:nvSpPr>
        <p:spPr bwMode="auto">
          <a:xfrm>
            <a:off x="107797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6" name="Rectangle 185">
            <a:extLst>
              <a:ext uri="{FF2B5EF4-FFF2-40B4-BE49-F238E27FC236}">
                <a16:creationId xmlns:a16="http://schemas.microsoft.com/office/drawing/2014/main" id="{53CBC510-2896-4F6A-85F9-853799ACBD19}"/>
              </a:ext>
            </a:extLst>
          </p:cNvPr>
          <p:cNvSpPr>
            <a:spLocks noChangeArrowheads="1"/>
          </p:cNvSpPr>
          <p:nvPr/>
        </p:nvSpPr>
        <p:spPr bwMode="auto">
          <a:xfrm>
            <a:off x="107797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3" name="Text Box 10">
            <a:extLst>
              <a:ext uri="{FF2B5EF4-FFF2-40B4-BE49-F238E27FC236}">
                <a16:creationId xmlns:a16="http://schemas.microsoft.com/office/drawing/2014/main" id="{2B311BA2-312C-48D4-A378-6B8F86519C81}"/>
              </a:ext>
            </a:extLst>
          </p:cNvPr>
          <p:cNvSpPr txBox="1">
            <a:spLocks noChangeArrowheads="1"/>
          </p:cNvSpPr>
          <p:nvPr/>
        </p:nvSpPr>
        <p:spPr bwMode="auto">
          <a:xfrm>
            <a:off x="2703033"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4" name="Rectangle 183">
            <a:extLst>
              <a:ext uri="{FF2B5EF4-FFF2-40B4-BE49-F238E27FC236}">
                <a16:creationId xmlns:a16="http://schemas.microsoft.com/office/drawing/2014/main" id="{04A48123-59F4-4708-939F-D1372590D64D}"/>
              </a:ext>
            </a:extLst>
          </p:cNvPr>
          <p:cNvSpPr>
            <a:spLocks noChangeArrowheads="1"/>
          </p:cNvSpPr>
          <p:nvPr/>
        </p:nvSpPr>
        <p:spPr bwMode="auto">
          <a:xfrm>
            <a:off x="2703033"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81" name="Text Box 10">
            <a:extLst>
              <a:ext uri="{FF2B5EF4-FFF2-40B4-BE49-F238E27FC236}">
                <a16:creationId xmlns:a16="http://schemas.microsoft.com/office/drawing/2014/main" id="{291512FE-98EE-40F6-96A0-82912EB0134E}"/>
              </a:ext>
            </a:extLst>
          </p:cNvPr>
          <p:cNvSpPr txBox="1">
            <a:spLocks noChangeArrowheads="1"/>
          </p:cNvSpPr>
          <p:nvPr/>
        </p:nvSpPr>
        <p:spPr bwMode="auto">
          <a:xfrm>
            <a:off x="450662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2" name="Rectangle 181">
            <a:extLst>
              <a:ext uri="{FF2B5EF4-FFF2-40B4-BE49-F238E27FC236}">
                <a16:creationId xmlns:a16="http://schemas.microsoft.com/office/drawing/2014/main" id="{24142A67-BBD5-410D-8A57-EFA895809877}"/>
              </a:ext>
            </a:extLst>
          </p:cNvPr>
          <p:cNvSpPr>
            <a:spLocks noChangeArrowheads="1"/>
          </p:cNvSpPr>
          <p:nvPr/>
        </p:nvSpPr>
        <p:spPr bwMode="auto">
          <a:xfrm>
            <a:off x="450662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9" name="Text Box 10">
            <a:extLst>
              <a:ext uri="{FF2B5EF4-FFF2-40B4-BE49-F238E27FC236}">
                <a16:creationId xmlns:a16="http://schemas.microsoft.com/office/drawing/2014/main" id="{7976DB5B-507A-493C-8877-809E8BDBCCAB}"/>
              </a:ext>
            </a:extLst>
          </p:cNvPr>
          <p:cNvSpPr txBox="1">
            <a:spLocks noChangeArrowheads="1"/>
          </p:cNvSpPr>
          <p:nvPr/>
        </p:nvSpPr>
        <p:spPr bwMode="auto">
          <a:xfrm>
            <a:off x="6131684"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80" name="Rectangle 179">
            <a:extLst>
              <a:ext uri="{FF2B5EF4-FFF2-40B4-BE49-F238E27FC236}">
                <a16:creationId xmlns:a16="http://schemas.microsoft.com/office/drawing/2014/main" id="{DF95C48C-40CF-497A-8EB9-0A54D827D83B}"/>
              </a:ext>
            </a:extLst>
          </p:cNvPr>
          <p:cNvSpPr>
            <a:spLocks noChangeArrowheads="1"/>
          </p:cNvSpPr>
          <p:nvPr/>
        </p:nvSpPr>
        <p:spPr bwMode="auto">
          <a:xfrm>
            <a:off x="6131684"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7" name="Text Box 10">
            <a:extLst>
              <a:ext uri="{FF2B5EF4-FFF2-40B4-BE49-F238E27FC236}">
                <a16:creationId xmlns:a16="http://schemas.microsoft.com/office/drawing/2014/main" id="{C40A5EAA-195E-4FA3-B406-26819000708A}"/>
              </a:ext>
            </a:extLst>
          </p:cNvPr>
          <p:cNvSpPr txBox="1">
            <a:spLocks noChangeArrowheads="1"/>
          </p:cNvSpPr>
          <p:nvPr/>
        </p:nvSpPr>
        <p:spPr bwMode="auto">
          <a:xfrm>
            <a:off x="796011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8" name="Rectangle 177">
            <a:extLst>
              <a:ext uri="{FF2B5EF4-FFF2-40B4-BE49-F238E27FC236}">
                <a16:creationId xmlns:a16="http://schemas.microsoft.com/office/drawing/2014/main" id="{10E6273C-4190-494B-A200-4859E1FEFB69}"/>
              </a:ext>
            </a:extLst>
          </p:cNvPr>
          <p:cNvSpPr>
            <a:spLocks noChangeArrowheads="1"/>
          </p:cNvSpPr>
          <p:nvPr/>
        </p:nvSpPr>
        <p:spPr bwMode="auto">
          <a:xfrm>
            <a:off x="796011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sp>
        <p:nvSpPr>
          <p:cNvPr id="175" name="Text Box 10">
            <a:extLst>
              <a:ext uri="{FF2B5EF4-FFF2-40B4-BE49-F238E27FC236}">
                <a16:creationId xmlns:a16="http://schemas.microsoft.com/office/drawing/2014/main" id="{F9701524-C612-4AF2-8E78-1E7579A01C7D}"/>
              </a:ext>
            </a:extLst>
          </p:cNvPr>
          <p:cNvSpPr txBox="1">
            <a:spLocks noChangeArrowheads="1"/>
          </p:cNvSpPr>
          <p:nvPr/>
        </p:nvSpPr>
        <p:spPr bwMode="auto">
          <a:xfrm>
            <a:off x="9585175" y="3900909"/>
            <a:ext cx="1521609" cy="205945"/>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6" name="Rectangle 175">
            <a:extLst>
              <a:ext uri="{FF2B5EF4-FFF2-40B4-BE49-F238E27FC236}">
                <a16:creationId xmlns:a16="http://schemas.microsoft.com/office/drawing/2014/main" id="{D4E21248-DA3D-4763-B8E0-8FD064020488}"/>
              </a:ext>
            </a:extLst>
          </p:cNvPr>
          <p:cNvSpPr>
            <a:spLocks noChangeArrowheads="1"/>
          </p:cNvSpPr>
          <p:nvPr/>
        </p:nvSpPr>
        <p:spPr bwMode="auto">
          <a:xfrm>
            <a:off x="9585175" y="4106853"/>
            <a:ext cx="1521609" cy="631562"/>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defTabSz="957998">
              <a:spcBef>
                <a:spcPts val="400"/>
              </a:spcBef>
              <a:spcAft>
                <a:spcPts val="0"/>
              </a:spcAft>
              <a:defRPr/>
            </a:pPr>
            <a:r>
              <a:rPr lang="nl-NL" sz="1000" b="0" dirty="0">
                <a:latin typeface="Arial"/>
              </a:rPr>
              <a:t>Line 1</a:t>
            </a:r>
          </a:p>
          <a:p>
            <a:pPr marL="359623" indent="-359623" defTabSz="957998">
              <a:spcBef>
                <a:spcPts val="400"/>
              </a:spcBef>
              <a:spcAft>
                <a:spcPts val="0"/>
              </a:spcAft>
              <a:defRPr/>
            </a:pPr>
            <a:r>
              <a:rPr lang="nl-NL" sz="1000" b="0" dirty="0">
                <a:latin typeface="Arial"/>
              </a:rPr>
              <a:t>Line 2</a:t>
            </a:r>
          </a:p>
        </p:txBody>
      </p:sp>
      <p:grpSp>
        <p:nvGrpSpPr>
          <p:cNvPr id="12" name="Group 11">
            <a:extLst>
              <a:ext uri="{FF2B5EF4-FFF2-40B4-BE49-F238E27FC236}">
                <a16:creationId xmlns:a16="http://schemas.microsoft.com/office/drawing/2014/main" id="{D862C842-51D6-438F-921E-370CDAA8385F}"/>
              </a:ext>
            </a:extLst>
          </p:cNvPr>
          <p:cNvGrpSpPr/>
          <p:nvPr/>
        </p:nvGrpSpPr>
        <p:grpSpPr>
          <a:xfrm>
            <a:off x="1077973" y="4552059"/>
            <a:ext cx="249678" cy="1732260"/>
            <a:chOff x="1077973" y="4552059"/>
            <a:chExt cx="249678" cy="1732260"/>
          </a:xfrm>
        </p:grpSpPr>
        <p:cxnSp>
          <p:nvCxnSpPr>
            <p:cNvPr id="65" name="AutoShape 17">
              <a:extLst>
                <a:ext uri="{FF2B5EF4-FFF2-40B4-BE49-F238E27FC236}">
                  <a16:creationId xmlns:a16="http://schemas.microsoft.com/office/drawing/2014/main" id="{C8A7AD19-67F3-4806-9F26-C06CEF175B5E}"/>
                </a:ext>
              </a:extLst>
            </p:cNvPr>
            <p:cNvCxnSpPr>
              <a:cxnSpLocks noChangeShapeType="1"/>
              <a:stCxn id="191" idx="2"/>
              <a:endCxn id="174" idx="1"/>
            </p:cNvCxnSpPr>
            <p:nvPr>
              <p:custDataLst>
                <p:tags r:id="rId27"/>
              </p:custDataLst>
            </p:nvPr>
          </p:nvCxnSpPr>
          <p:spPr bwMode="auto">
            <a:xfrm rot="16200000" flipH="1">
              <a:off x="1000247" y="4909319"/>
              <a:ext cx="498308"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6" name="AutoShape 18">
              <a:extLst>
                <a:ext uri="{FF2B5EF4-FFF2-40B4-BE49-F238E27FC236}">
                  <a16:creationId xmlns:a16="http://schemas.microsoft.com/office/drawing/2014/main" id="{8558BD19-EC1D-4856-B22B-22868C49838C}"/>
                </a:ext>
              </a:extLst>
            </p:cNvPr>
            <p:cNvCxnSpPr>
              <a:cxnSpLocks noChangeShapeType="1"/>
              <a:endCxn id="172" idx="1"/>
            </p:cNvCxnSpPr>
            <p:nvPr>
              <p:custDataLst>
                <p:tags r:id="rId28"/>
              </p:custDataLst>
            </p:nvPr>
          </p:nvCxnSpPr>
          <p:spPr bwMode="auto">
            <a:xfrm rot="16200000" flipH="1">
              <a:off x="734718" y="5170073"/>
              <a:ext cx="1027592" cy="15473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AutoShape 19">
              <a:extLst>
                <a:ext uri="{FF2B5EF4-FFF2-40B4-BE49-F238E27FC236}">
                  <a16:creationId xmlns:a16="http://schemas.microsoft.com/office/drawing/2014/main" id="{A647F2BB-20AE-4D6F-882E-EF3B73C424C5}"/>
                </a:ext>
              </a:extLst>
            </p:cNvPr>
            <p:cNvCxnSpPr>
              <a:cxnSpLocks noChangeShapeType="1"/>
              <a:stCxn id="191" idx="2"/>
              <a:endCxn id="156" idx="1"/>
            </p:cNvCxnSpPr>
            <p:nvPr>
              <p:custDataLst>
                <p:tags r:id="rId29"/>
              </p:custDataLst>
            </p:nvPr>
          </p:nvCxnSpPr>
          <p:spPr bwMode="auto">
            <a:xfrm rot="16200000" flipH="1">
              <a:off x="476449" y="5433117"/>
              <a:ext cx="1545904" cy="15650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1" name="Rectangle 190">
              <a:extLst>
                <a:ext uri="{FF2B5EF4-FFF2-40B4-BE49-F238E27FC236}">
                  <a16:creationId xmlns:a16="http://schemas.microsoft.com/office/drawing/2014/main" id="{2BF591A0-38FC-46DB-BABC-7A221706F85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2" name="Group 191">
            <a:extLst>
              <a:ext uri="{FF2B5EF4-FFF2-40B4-BE49-F238E27FC236}">
                <a16:creationId xmlns:a16="http://schemas.microsoft.com/office/drawing/2014/main" id="{BCAC8D88-B5F3-4150-A5AE-0CC638169184}"/>
              </a:ext>
            </a:extLst>
          </p:cNvPr>
          <p:cNvGrpSpPr/>
          <p:nvPr/>
        </p:nvGrpSpPr>
        <p:grpSpPr>
          <a:xfrm>
            <a:off x="2703033" y="4552059"/>
            <a:ext cx="326406" cy="1732260"/>
            <a:chOff x="1077973" y="4552059"/>
            <a:chExt cx="326406" cy="1732260"/>
          </a:xfrm>
        </p:grpSpPr>
        <p:cxnSp>
          <p:nvCxnSpPr>
            <p:cNvPr id="193" name="AutoShape 17">
              <a:extLst>
                <a:ext uri="{FF2B5EF4-FFF2-40B4-BE49-F238E27FC236}">
                  <a16:creationId xmlns:a16="http://schemas.microsoft.com/office/drawing/2014/main" id="{40B0EB23-041E-4D84-B5F2-D7B949B379B5}"/>
                </a:ext>
              </a:extLst>
            </p:cNvPr>
            <p:cNvCxnSpPr>
              <a:cxnSpLocks noChangeShapeType="1"/>
              <a:stCxn id="196" idx="2"/>
            </p:cNvCxnSpPr>
            <p:nvPr>
              <p:custDataLst>
                <p:tags r:id="rId24"/>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4" name="AutoShape 18">
              <a:extLst>
                <a:ext uri="{FF2B5EF4-FFF2-40B4-BE49-F238E27FC236}">
                  <a16:creationId xmlns:a16="http://schemas.microsoft.com/office/drawing/2014/main" id="{931E9E33-9ABC-47C3-B34D-47625E36A0AB}"/>
                </a:ext>
              </a:extLst>
            </p:cNvPr>
            <p:cNvCxnSpPr>
              <a:cxnSpLocks noChangeShapeType="1"/>
            </p:cNvCxnSpPr>
            <p:nvPr>
              <p:custDataLst>
                <p:tags r:id="rId25"/>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5" name="AutoShape 19">
              <a:extLst>
                <a:ext uri="{FF2B5EF4-FFF2-40B4-BE49-F238E27FC236}">
                  <a16:creationId xmlns:a16="http://schemas.microsoft.com/office/drawing/2014/main" id="{E58E6FC6-6DE0-4A3A-855B-D89281EE5737}"/>
                </a:ext>
              </a:extLst>
            </p:cNvPr>
            <p:cNvCxnSpPr>
              <a:cxnSpLocks noChangeShapeType="1"/>
              <a:stCxn id="196" idx="2"/>
            </p:cNvCxnSpPr>
            <p:nvPr>
              <p:custDataLst>
                <p:tags r:id="rId26"/>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96" name="Rectangle 195">
              <a:extLst>
                <a:ext uri="{FF2B5EF4-FFF2-40B4-BE49-F238E27FC236}">
                  <a16:creationId xmlns:a16="http://schemas.microsoft.com/office/drawing/2014/main" id="{2B27261A-33C7-41F7-ADD1-FBCC86670B99}"/>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7" name="Group 196">
            <a:extLst>
              <a:ext uri="{FF2B5EF4-FFF2-40B4-BE49-F238E27FC236}">
                <a16:creationId xmlns:a16="http://schemas.microsoft.com/office/drawing/2014/main" id="{BFE1F134-49B2-427D-91B4-89CC34D2094D}"/>
              </a:ext>
            </a:extLst>
          </p:cNvPr>
          <p:cNvGrpSpPr/>
          <p:nvPr/>
        </p:nvGrpSpPr>
        <p:grpSpPr>
          <a:xfrm>
            <a:off x="4506624" y="4552059"/>
            <a:ext cx="326406" cy="1732260"/>
            <a:chOff x="1077973" y="4552059"/>
            <a:chExt cx="326406" cy="1732260"/>
          </a:xfrm>
        </p:grpSpPr>
        <p:cxnSp>
          <p:nvCxnSpPr>
            <p:cNvPr id="198" name="AutoShape 17">
              <a:extLst>
                <a:ext uri="{FF2B5EF4-FFF2-40B4-BE49-F238E27FC236}">
                  <a16:creationId xmlns:a16="http://schemas.microsoft.com/office/drawing/2014/main" id="{433230F8-3680-4190-B47A-EC75AC0A75B3}"/>
                </a:ext>
              </a:extLst>
            </p:cNvPr>
            <p:cNvCxnSpPr>
              <a:cxnSpLocks noChangeShapeType="1"/>
              <a:stCxn id="201" idx="2"/>
            </p:cNvCxnSpPr>
            <p:nvPr>
              <p:custDataLst>
                <p:tags r:id="rId21"/>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9" name="AutoShape 18">
              <a:extLst>
                <a:ext uri="{FF2B5EF4-FFF2-40B4-BE49-F238E27FC236}">
                  <a16:creationId xmlns:a16="http://schemas.microsoft.com/office/drawing/2014/main" id="{0029A43E-D375-4167-AEEA-6FC27C89ED6F}"/>
                </a:ext>
              </a:extLst>
            </p:cNvPr>
            <p:cNvCxnSpPr>
              <a:cxnSpLocks noChangeShapeType="1"/>
            </p:cNvCxnSpPr>
            <p:nvPr>
              <p:custDataLst>
                <p:tags r:id="rId22"/>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0" name="AutoShape 19">
              <a:extLst>
                <a:ext uri="{FF2B5EF4-FFF2-40B4-BE49-F238E27FC236}">
                  <a16:creationId xmlns:a16="http://schemas.microsoft.com/office/drawing/2014/main" id="{810310A0-AAA9-456B-8068-DDB3123108C8}"/>
                </a:ext>
              </a:extLst>
            </p:cNvPr>
            <p:cNvCxnSpPr>
              <a:cxnSpLocks noChangeShapeType="1"/>
              <a:stCxn id="201" idx="2"/>
            </p:cNvCxnSpPr>
            <p:nvPr>
              <p:custDataLst>
                <p:tags r:id="rId23"/>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1" name="Rectangle 200">
              <a:extLst>
                <a:ext uri="{FF2B5EF4-FFF2-40B4-BE49-F238E27FC236}">
                  <a16:creationId xmlns:a16="http://schemas.microsoft.com/office/drawing/2014/main" id="{5F4DB5A6-A055-4B0C-90CB-5437292F00B2}"/>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2" name="Group 201">
            <a:extLst>
              <a:ext uri="{FF2B5EF4-FFF2-40B4-BE49-F238E27FC236}">
                <a16:creationId xmlns:a16="http://schemas.microsoft.com/office/drawing/2014/main" id="{26C6FC94-54FB-44E4-8830-8371CA72E0DF}"/>
              </a:ext>
            </a:extLst>
          </p:cNvPr>
          <p:cNvGrpSpPr/>
          <p:nvPr/>
        </p:nvGrpSpPr>
        <p:grpSpPr>
          <a:xfrm>
            <a:off x="6131684" y="4552059"/>
            <a:ext cx="326406" cy="1732260"/>
            <a:chOff x="1077973" y="4552059"/>
            <a:chExt cx="326406" cy="1732260"/>
          </a:xfrm>
        </p:grpSpPr>
        <p:cxnSp>
          <p:nvCxnSpPr>
            <p:cNvPr id="203" name="AutoShape 17">
              <a:extLst>
                <a:ext uri="{FF2B5EF4-FFF2-40B4-BE49-F238E27FC236}">
                  <a16:creationId xmlns:a16="http://schemas.microsoft.com/office/drawing/2014/main" id="{2C49E00B-B4C9-4009-A7F4-9E056504ED4D}"/>
                </a:ext>
              </a:extLst>
            </p:cNvPr>
            <p:cNvCxnSpPr>
              <a:cxnSpLocks noChangeShapeType="1"/>
              <a:stCxn id="206" idx="2"/>
            </p:cNvCxnSpPr>
            <p:nvPr>
              <p:custDataLst>
                <p:tags r:id="rId18"/>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4" name="AutoShape 18">
              <a:extLst>
                <a:ext uri="{FF2B5EF4-FFF2-40B4-BE49-F238E27FC236}">
                  <a16:creationId xmlns:a16="http://schemas.microsoft.com/office/drawing/2014/main" id="{A35AD13B-C639-4B3D-8DB0-4BFDF2FAD07F}"/>
                </a:ext>
              </a:extLst>
            </p:cNvPr>
            <p:cNvCxnSpPr>
              <a:cxnSpLocks noChangeShapeType="1"/>
            </p:cNvCxnSpPr>
            <p:nvPr>
              <p:custDataLst>
                <p:tags r:id="rId19"/>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5" name="AutoShape 19">
              <a:extLst>
                <a:ext uri="{FF2B5EF4-FFF2-40B4-BE49-F238E27FC236}">
                  <a16:creationId xmlns:a16="http://schemas.microsoft.com/office/drawing/2014/main" id="{0C709ACE-9085-4D56-9A69-AFDE48E1D37E}"/>
                </a:ext>
              </a:extLst>
            </p:cNvPr>
            <p:cNvCxnSpPr>
              <a:cxnSpLocks noChangeShapeType="1"/>
              <a:stCxn id="206" idx="2"/>
            </p:cNvCxnSpPr>
            <p:nvPr>
              <p:custDataLst>
                <p:tags r:id="rId20"/>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28ADAD68-7061-4384-9714-7D893A73C23A}"/>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7" name="Group 206">
            <a:extLst>
              <a:ext uri="{FF2B5EF4-FFF2-40B4-BE49-F238E27FC236}">
                <a16:creationId xmlns:a16="http://schemas.microsoft.com/office/drawing/2014/main" id="{1287CEB1-9FA9-42A5-BAAA-D7FD247EC99C}"/>
              </a:ext>
            </a:extLst>
          </p:cNvPr>
          <p:cNvGrpSpPr/>
          <p:nvPr/>
        </p:nvGrpSpPr>
        <p:grpSpPr>
          <a:xfrm>
            <a:off x="7960115" y="4552059"/>
            <a:ext cx="326406" cy="1732260"/>
            <a:chOff x="1077973" y="4552059"/>
            <a:chExt cx="326406" cy="1732260"/>
          </a:xfrm>
        </p:grpSpPr>
        <p:cxnSp>
          <p:nvCxnSpPr>
            <p:cNvPr id="208" name="AutoShape 17">
              <a:extLst>
                <a:ext uri="{FF2B5EF4-FFF2-40B4-BE49-F238E27FC236}">
                  <a16:creationId xmlns:a16="http://schemas.microsoft.com/office/drawing/2014/main" id="{D202C77F-A045-49E3-8C27-2C029A543EC6}"/>
                </a:ext>
              </a:extLst>
            </p:cNvPr>
            <p:cNvCxnSpPr>
              <a:cxnSpLocks noChangeShapeType="1"/>
              <a:stCxn id="211" idx="2"/>
            </p:cNvCxnSpPr>
            <p:nvPr>
              <p:custDataLst>
                <p:tags r:id="rId15"/>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9" name="AutoShape 18">
              <a:extLst>
                <a:ext uri="{FF2B5EF4-FFF2-40B4-BE49-F238E27FC236}">
                  <a16:creationId xmlns:a16="http://schemas.microsoft.com/office/drawing/2014/main" id="{59E34AE8-1957-40BC-AA0C-7D616CABF338}"/>
                </a:ext>
              </a:extLst>
            </p:cNvPr>
            <p:cNvCxnSpPr>
              <a:cxnSpLocks noChangeShapeType="1"/>
            </p:cNvCxnSpPr>
            <p:nvPr>
              <p:custDataLst>
                <p:tags r:id="rId16"/>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0" name="AutoShape 19">
              <a:extLst>
                <a:ext uri="{FF2B5EF4-FFF2-40B4-BE49-F238E27FC236}">
                  <a16:creationId xmlns:a16="http://schemas.microsoft.com/office/drawing/2014/main" id="{41C9D9E6-EA4B-4D0D-BEB1-4FAD828E3DC3}"/>
                </a:ext>
              </a:extLst>
            </p:cNvPr>
            <p:cNvCxnSpPr>
              <a:cxnSpLocks noChangeShapeType="1"/>
              <a:stCxn id="211" idx="2"/>
            </p:cNvCxnSpPr>
            <p:nvPr>
              <p:custDataLst>
                <p:tags r:id="rId17"/>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1" name="Rectangle 210">
              <a:extLst>
                <a:ext uri="{FF2B5EF4-FFF2-40B4-BE49-F238E27FC236}">
                  <a16:creationId xmlns:a16="http://schemas.microsoft.com/office/drawing/2014/main" id="{053E4378-215E-446D-9A39-35BB1316F141}"/>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2" name="Group 211">
            <a:extLst>
              <a:ext uri="{FF2B5EF4-FFF2-40B4-BE49-F238E27FC236}">
                <a16:creationId xmlns:a16="http://schemas.microsoft.com/office/drawing/2014/main" id="{98974A17-8DD9-4EDF-A00D-F156D975655B}"/>
              </a:ext>
            </a:extLst>
          </p:cNvPr>
          <p:cNvGrpSpPr/>
          <p:nvPr/>
        </p:nvGrpSpPr>
        <p:grpSpPr>
          <a:xfrm>
            <a:off x="9585175" y="4552059"/>
            <a:ext cx="326406" cy="1732260"/>
            <a:chOff x="1077973" y="4552059"/>
            <a:chExt cx="326406" cy="1732260"/>
          </a:xfrm>
        </p:grpSpPr>
        <p:cxnSp>
          <p:nvCxnSpPr>
            <p:cNvPr id="213" name="AutoShape 17">
              <a:extLst>
                <a:ext uri="{FF2B5EF4-FFF2-40B4-BE49-F238E27FC236}">
                  <a16:creationId xmlns:a16="http://schemas.microsoft.com/office/drawing/2014/main" id="{C6DB3E57-B149-487D-A620-83D23BB5B1E9}"/>
                </a:ext>
              </a:extLst>
            </p:cNvPr>
            <p:cNvCxnSpPr>
              <a:cxnSpLocks noChangeShapeType="1"/>
              <a:stCxn id="216" idx="2"/>
            </p:cNvCxnSpPr>
            <p:nvPr>
              <p:custDataLst>
                <p:tags r:id="rId12"/>
              </p:custDataLst>
            </p:nvPr>
          </p:nvCxnSpPr>
          <p:spPr bwMode="auto">
            <a:xfrm rot="16200000" flipH="1">
              <a:off x="1038611" y="4870955"/>
              <a:ext cx="498308"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4" name="AutoShape 18">
              <a:extLst>
                <a:ext uri="{FF2B5EF4-FFF2-40B4-BE49-F238E27FC236}">
                  <a16:creationId xmlns:a16="http://schemas.microsoft.com/office/drawing/2014/main" id="{684C8DDA-D6DD-4D0F-83ED-96ACF5D9D46A}"/>
                </a:ext>
              </a:extLst>
            </p:cNvPr>
            <p:cNvCxnSpPr>
              <a:cxnSpLocks noChangeShapeType="1"/>
            </p:cNvCxnSpPr>
            <p:nvPr>
              <p:custDataLst>
                <p:tags r:id="rId13"/>
              </p:custDataLst>
            </p:nvPr>
          </p:nvCxnSpPr>
          <p:spPr bwMode="auto">
            <a:xfrm rot="16200000" flipH="1">
              <a:off x="773063" y="5131730"/>
              <a:ext cx="1027592" cy="23141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5" name="AutoShape 19">
              <a:extLst>
                <a:ext uri="{FF2B5EF4-FFF2-40B4-BE49-F238E27FC236}">
                  <a16:creationId xmlns:a16="http://schemas.microsoft.com/office/drawing/2014/main" id="{DF5B3723-0D1E-4129-965D-5EDEF3C61B00}"/>
                </a:ext>
              </a:extLst>
            </p:cNvPr>
            <p:cNvCxnSpPr>
              <a:cxnSpLocks noChangeShapeType="1"/>
              <a:stCxn id="216" idx="2"/>
            </p:cNvCxnSpPr>
            <p:nvPr>
              <p:custDataLst>
                <p:tags r:id="rId14"/>
              </p:custDataLst>
            </p:nvPr>
          </p:nvCxnSpPr>
          <p:spPr bwMode="auto">
            <a:xfrm rot="16200000" flipH="1">
              <a:off x="514813" y="5394753"/>
              <a:ext cx="1545904" cy="233228"/>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16" name="Rectangle 215">
              <a:extLst>
                <a:ext uri="{FF2B5EF4-FFF2-40B4-BE49-F238E27FC236}">
                  <a16:creationId xmlns:a16="http://schemas.microsoft.com/office/drawing/2014/main" id="{3EBE9A2D-D387-42C2-AD8F-0B93050E6A26}"/>
                </a:ext>
              </a:extLst>
            </p:cNvPr>
            <p:cNvSpPr/>
            <p:nvPr/>
          </p:nvSpPr>
          <p:spPr>
            <a:xfrm>
              <a:off x="1077973" y="4552059"/>
              <a:ext cx="186356" cy="1863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746F0B4-1F51-4513-992D-6AA8918DCFCC}"/>
              </a:ext>
            </a:extLst>
          </p:cNvPr>
          <p:cNvGrpSpPr/>
          <p:nvPr/>
        </p:nvGrpSpPr>
        <p:grpSpPr>
          <a:xfrm>
            <a:off x="1325880" y="4932227"/>
            <a:ext cx="1273703" cy="1450629"/>
            <a:chOff x="1402568" y="4932227"/>
            <a:chExt cx="1302725" cy="1450629"/>
          </a:xfrm>
        </p:grpSpPr>
        <p:sp>
          <p:nvSpPr>
            <p:cNvPr id="173" name="Text Box 10">
              <a:extLst>
                <a:ext uri="{FF2B5EF4-FFF2-40B4-BE49-F238E27FC236}">
                  <a16:creationId xmlns:a16="http://schemas.microsoft.com/office/drawing/2014/main" id="{A4A8C889-9A7D-4181-8FC0-AAE35026CDB7}"/>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4" name="Rectangle 173">
              <a:extLst>
                <a:ext uri="{FF2B5EF4-FFF2-40B4-BE49-F238E27FC236}">
                  <a16:creationId xmlns:a16="http://schemas.microsoft.com/office/drawing/2014/main" id="{6C0E3AB1-5D90-4896-873F-F813812FB359}"/>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7" name="Text Box 10">
              <a:extLst>
                <a:ext uri="{FF2B5EF4-FFF2-40B4-BE49-F238E27FC236}">
                  <a16:creationId xmlns:a16="http://schemas.microsoft.com/office/drawing/2014/main" id="{5D2ED6AA-D3DB-4BE7-B25F-D806BC64DAB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72" name="Rectangle 171">
              <a:extLst>
                <a:ext uri="{FF2B5EF4-FFF2-40B4-BE49-F238E27FC236}">
                  <a16:creationId xmlns:a16="http://schemas.microsoft.com/office/drawing/2014/main" id="{00EEF352-FF46-4E53-AE60-6A2F4B60EC38}"/>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155" name="Text Box 10">
              <a:extLst>
                <a:ext uri="{FF2B5EF4-FFF2-40B4-BE49-F238E27FC236}">
                  <a16:creationId xmlns:a16="http://schemas.microsoft.com/office/drawing/2014/main" id="{E6A83BA0-894A-44FC-BB82-9154AB396B9A}"/>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156" name="Rectangle 155">
              <a:extLst>
                <a:ext uri="{FF2B5EF4-FFF2-40B4-BE49-F238E27FC236}">
                  <a16:creationId xmlns:a16="http://schemas.microsoft.com/office/drawing/2014/main" id="{9B620C9B-6FB7-4299-AF70-13AC9639FE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17" name="Group 216">
            <a:extLst>
              <a:ext uri="{FF2B5EF4-FFF2-40B4-BE49-F238E27FC236}">
                <a16:creationId xmlns:a16="http://schemas.microsoft.com/office/drawing/2014/main" id="{42CB737F-8A4B-4C59-AA8E-0295C0FB3AD4}"/>
              </a:ext>
            </a:extLst>
          </p:cNvPr>
          <p:cNvGrpSpPr/>
          <p:nvPr/>
        </p:nvGrpSpPr>
        <p:grpSpPr>
          <a:xfrm>
            <a:off x="2950939" y="4932227"/>
            <a:ext cx="1273703" cy="1450629"/>
            <a:chOff x="1402568" y="4932227"/>
            <a:chExt cx="1302725" cy="1450629"/>
          </a:xfrm>
        </p:grpSpPr>
        <p:sp>
          <p:nvSpPr>
            <p:cNvPr id="218" name="Text Box 10">
              <a:extLst>
                <a:ext uri="{FF2B5EF4-FFF2-40B4-BE49-F238E27FC236}">
                  <a16:creationId xmlns:a16="http://schemas.microsoft.com/office/drawing/2014/main" id="{41511FA6-6BB3-4A5E-80B9-85B57109503F}"/>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19" name="Rectangle 218">
              <a:extLst>
                <a:ext uri="{FF2B5EF4-FFF2-40B4-BE49-F238E27FC236}">
                  <a16:creationId xmlns:a16="http://schemas.microsoft.com/office/drawing/2014/main" id="{5AD921B2-84D9-4977-8575-7EA9E098FB90}"/>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0" name="Text Box 10">
              <a:extLst>
                <a:ext uri="{FF2B5EF4-FFF2-40B4-BE49-F238E27FC236}">
                  <a16:creationId xmlns:a16="http://schemas.microsoft.com/office/drawing/2014/main" id="{A1D21601-6427-4240-8E43-447F4FDB0A9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1" name="Rectangle 220">
              <a:extLst>
                <a:ext uri="{FF2B5EF4-FFF2-40B4-BE49-F238E27FC236}">
                  <a16:creationId xmlns:a16="http://schemas.microsoft.com/office/drawing/2014/main" id="{D359733A-3C2D-494D-AC9D-3A461A717373}"/>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2" name="Text Box 10">
              <a:extLst>
                <a:ext uri="{FF2B5EF4-FFF2-40B4-BE49-F238E27FC236}">
                  <a16:creationId xmlns:a16="http://schemas.microsoft.com/office/drawing/2014/main" id="{BC1858BC-8CA6-45EA-A3A8-3B78FD0783E4}"/>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3" name="Rectangle 222">
              <a:extLst>
                <a:ext uri="{FF2B5EF4-FFF2-40B4-BE49-F238E27FC236}">
                  <a16:creationId xmlns:a16="http://schemas.microsoft.com/office/drawing/2014/main" id="{3BC3DA21-3C80-4E58-9215-2CFCC679477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24" name="Group 223">
            <a:extLst>
              <a:ext uri="{FF2B5EF4-FFF2-40B4-BE49-F238E27FC236}">
                <a16:creationId xmlns:a16="http://schemas.microsoft.com/office/drawing/2014/main" id="{AC2B3338-81F5-41A0-8134-48F8361C64BB}"/>
              </a:ext>
            </a:extLst>
          </p:cNvPr>
          <p:cNvGrpSpPr/>
          <p:nvPr/>
        </p:nvGrpSpPr>
        <p:grpSpPr>
          <a:xfrm>
            <a:off x="4754530" y="4932227"/>
            <a:ext cx="1273703" cy="1450629"/>
            <a:chOff x="1402568" y="4932227"/>
            <a:chExt cx="1302725" cy="1450629"/>
          </a:xfrm>
        </p:grpSpPr>
        <p:sp>
          <p:nvSpPr>
            <p:cNvPr id="225" name="Text Box 10">
              <a:extLst>
                <a:ext uri="{FF2B5EF4-FFF2-40B4-BE49-F238E27FC236}">
                  <a16:creationId xmlns:a16="http://schemas.microsoft.com/office/drawing/2014/main" id="{08602D7F-9A8E-4000-BC03-3898DBC50C98}"/>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6" name="Rectangle 225">
              <a:extLst>
                <a:ext uri="{FF2B5EF4-FFF2-40B4-BE49-F238E27FC236}">
                  <a16:creationId xmlns:a16="http://schemas.microsoft.com/office/drawing/2014/main" id="{620D5E25-C440-4A92-B8E7-CFB4712E7DBE}"/>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7" name="Text Box 10">
              <a:extLst>
                <a:ext uri="{FF2B5EF4-FFF2-40B4-BE49-F238E27FC236}">
                  <a16:creationId xmlns:a16="http://schemas.microsoft.com/office/drawing/2014/main" id="{9A976B4E-C705-4DFE-878F-FA69D45D9CD8}"/>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28" name="Rectangle 227">
              <a:extLst>
                <a:ext uri="{FF2B5EF4-FFF2-40B4-BE49-F238E27FC236}">
                  <a16:creationId xmlns:a16="http://schemas.microsoft.com/office/drawing/2014/main" id="{9FE9E0AC-405F-45AA-9E84-0C56ABD20AD1}"/>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29" name="Text Box 10">
              <a:extLst>
                <a:ext uri="{FF2B5EF4-FFF2-40B4-BE49-F238E27FC236}">
                  <a16:creationId xmlns:a16="http://schemas.microsoft.com/office/drawing/2014/main" id="{8FFACAA7-8BFC-4C16-8BD8-BF0ACA0E9CF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0" name="Rectangle 229">
              <a:extLst>
                <a:ext uri="{FF2B5EF4-FFF2-40B4-BE49-F238E27FC236}">
                  <a16:creationId xmlns:a16="http://schemas.microsoft.com/office/drawing/2014/main" id="{108B62A5-5800-4BFB-BE11-25C6CD51CCAF}"/>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1" name="Group 230">
            <a:extLst>
              <a:ext uri="{FF2B5EF4-FFF2-40B4-BE49-F238E27FC236}">
                <a16:creationId xmlns:a16="http://schemas.microsoft.com/office/drawing/2014/main" id="{8C61C920-22F9-4E37-B206-9F0C107EEC9B}"/>
              </a:ext>
            </a:extLst>
          </p:cNvPr>
          <p:cNvGrpSpPr/>
          <p:nvPr/>
        </p:nvGrpSpPr>
        <p:grpSpPr>
          <a:xfrm>
            <a:off x="6379590" y="4932227"/>
            <a:ext cx="1273703" cy="1450629"/>
            <a:chOff x="1402568" y="4932227"/>
            <a:chExt cx="1302725" cy="1450629"/>
          </a:xfrm>
        </p:grpSpPr>
        <p:sp>
          <p:nvSpPr>
            <p:cNvPr id="232" name="Text Box 10">
              <a:extLst>
                <a:ext uri="{FF2B5EF4-FFF2-40B4-BE49-F238E27FC236}">
                  <a16:creationId xmlns:a16="http://schemas.microsoft.com/office/drawing/2014/main" id="{FB0C1E7A-B46C-454F-B8AB-93BF3A7F64ED}"/>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3" name="Rectangle 232">
              <a:extLst>
                <a:ext uri="{FF2B5EF4-FFF2-40B4-BE49-F238E27FC236}">
                  <a16:creationId xmlns:a16="http://schemas.microsoft.com/office/drawing/2014/main" id="{79F39F9E-CA3A-444E-A6C7-A6CD3FF646C4}"/>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4" name="Text Box 10">
              <a:extLst>
                <a:ext uri="{FF2B5EF4-FFF2-40B4-BE49-F238E27FC236}">
                  <a16:creationId xmlns:a16="http://schemas.microsoft.com/office/drawing/2014/main" id="{C7651DFC-625D-4377-A9B8-99A521448241}"/>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5" name="Rectangle 234">
              <a:extLst>
                <a:ext uri="{FF2B5EF4-FFF2-40B4-BE49-F238E27FC236}">
                  <a16:creationId xmlns:a16="http://schemas.microsoft.com/office/drawing/2014/main" id="{C88648BD-57DB-494F-A3E7-98FA04A1AE72}"/>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36" name="Text Box 10">
              <a:extLst>
                <a:ext uri="{FF2B5EF4-FFF2-40B4-BE49-F238E27FC236}">
                  <a16:creationId xmlns:a16="http://schemas.microsoft.com/office/drawing/2014/main" id="{865F7348-4D12-4FB6-BB71-023E4E14269B}"/>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37" name="Rectangle 236">
              <a:extLst>
                <a:ext uri="{FF2B5EF4-FFF2-40B4-BE49-F238E27FC236}">
                  <a16:creationId xmlns:a16="http://schemas.microsoft.com/office/drawing/2014/main" id="{4371327D-F357-4A11-A55A-CB731BA0CDB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38" name="Group 237">
            <a:extLst>
              <a:ext uri="{FF2B5EF4-FFF2-40B4-BE49-F238E27FC236}">
                <a16:creationId xmlns:a16="http://schemas.microsoft.com/office/drawing/2014/main" id="{701C7636-F9AC-4C2B-9DFB-0568FC885A17}"/>
              </a:ext>
            </a:extLst>
          </p:cNvPr>
          <p:cNvGrpSpPr/>
          <p:nvPr/>
        </p:nvGrpSpPr>
        <p:grpSpPr>
          <a:xfrm>
            <a:off x="8208021" y="4932227"/>
            <a:ext cx="1273703" cy="1450629"/>
            <a:chOff x="1402568" y="4932227"/>
            <a:chExt cx="1302725" cy="1450629"/>
          </a:xfrm>
        </p:grpSpPr>
        <p:sp>
          <p:nvSpPr>
            <p:cNvPr id="239" name="Text Box 10">
              <a:extLst>
                <a:ext uri="{FF2B5EF4-FFF2-40B4-BE49-F238E27FC236}">
                  <a16:creationId xmlns:a16="http://schemas.microsoft.com/office/drawing/2014/main" id="{A911CBF6-CDDC-4A9B-BC23-871768F29131}"/>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0" name="Rectangle 239">
              <a:extLst>
                <a:ext uri="{FF2B5EF4-FFF2-40B4-BE49-F238E27FC236}">
                  <a16:creationId xmlns:a16="http://schemas.microsoft.com/office/drawing/2014/main" id="{57184869-47E4-41FF-959B-06E6D16A778B}"/>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1" name="Text Box 10">
              <a:extLst>
                <a:ext uri="{FF2B5EF4-FFF2-40B4-BE49-F238E27FC236}">
                  <a16:creationId xmlns:a16="http://schemas.microsoft.com/office/drawing/2014/main" id="{97D0ABA3-E727-4CBE-9EF8-66577AD939C4}"/>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2" name="Rectangle 241">
              <a:extLst>
                <a:ext uri="{FF2B5EF4-FFF2-40B4-BE49-F238E27FC236}">
                  <a16:creationId xmlns:a16="http://schemas.microsoft.com/office/drawing/2014/main" id="{48F92074-D233-4AC6-BB7A-927956433BCA}"/>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3" name="Text Box 10">
              <a:extLst>
                <a:ext uri="{FF2B5EF4-FFF2-40B4-BE49-F238E27FC236}">
                  <a16:creationId xmlns:a16="http://schemas.microsoft.com/office/drawing/2014/main" id="{A2E0C057-89AB-4E2A-BC2D-6586AB1653C2}"/>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F719EB1A-8A81-4847-8B55-860CAD0FD724}"/>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grpSp>
        <p:nvGrpSpPr>
          <p:cNvPr id="245" name="Group 244">
            <a:extLst>
              <a:ext uri="{FF2B5EF4-FFF2-40B4-BE49-F238E27FC236}">
                <a16:creationId xmlns:a16="http://schemas.microsoft.com/office/drawing/2014/main" id="{E6ECE5F8-DB24-4DAF-9A43-6A0312DAC135}"/>
              </a:ext>
            </a:extLst>
          </p:cNvPr>
          <p:cNvGrpSpPr/>
          <p:nvPr/>
        </p:nvGrpSpPr>
        <p:grpSpPr>
          <a:xfrm>
            <a:off x="9833081" y="4932227"/>
            <a:ext cx="1273703" cy="1450629"/>
            <a:chOff x="1402568" y="4932227"/>
            <a:chExt cx="1302725" cy="1450629"/>
          </a:xfrm>
        </p:grpSpPr>
        <p:sp>
          <p:nvSpPr>
            <p:cNvPr id="246" name="Text Box 10">
              <a:extLst>
                <a:ext uri="{FF2B5EF4-FFF2-40B4-BE49-F238E27FC236}">
                  <a16:creationId xmlns:a16="http://schemas.microsoft.com/office/drawing/2014/main" id="{EA141E48-0E63-48DF-9EA2-5223932F2A52}"/>
                </a:ext>
              </a:extLst>
            </p:cNvPr>
            <p:cNvSpPr txBox="1">
              <a:spLocks noChangeArrowheads="1"/>
            </p:cNvSpPr>
            <p:nvPr/>
          </p:nvSpPr>
          <p:spPr bwMode="auto">
            <a:xfrm>
              <a:off x="1404379" y="4932227"/>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7" name="Rectangle 246">
              <a:extLst>
                <a:ext uri="{FF2B5EF4-FFF2-40B4-BE49-F238E27FC236}">
                  <a16:creationId xmlns:a16="http://schemas.microsoft.com/office/drawing/2014/main" id="{38857516-819F-4D6E-A1C5-75D5C330E1AD}"/>
                </a:ext>
              </a:extLst>
            </p:cNvPr>
            <p:cNvSpPr>
              <a:spLocks noChangeArrowheads="1"/>
            </p:cNvSpPr>
            <p:nvPr/>
          </p:nvSpPr>
          <p:spPr bwMode="auto">
            <a:xfrm>
              <a:off x="1404379" y="5138186"/>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48" name="Text Box 10">
              <a:extLst>
                <a:ext uri="{FF2B5EF4-FFF2-40B4-BE49-F238E27FC236}">
                  <a16:creationId xmlns:a16="http://schemas.microsoft.com/office/drawing/2014/main" id="{E95AE27B-C6CE-4D62-BC76-E13628B248F6}"/>
                </a:ext>
              </a:extLst>
            </p:cNvPr>
            <p:cNvSpPr txBox="1">
              <a:spLocks noChangeArrowheads="1"/>
            </p:cNvSpPr>
            <p:nvPr/>
          </p:nvSpPr>
          <p:spPr bwMode="auto">
            <a:xfrm>
              <a:off x="1402568" y="5456739"/>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49" name="Rectangle 248">
              <a:extLst>
                <a:ext uri="{FF2B5EF4-FFF2-40B4-BE49-F238E27FC236}">
                  <a16:creationId xmlns:a16="http://schemas.microsoft.com/office/drawing/2014/main" id="{5F3002FB-EBB8-489E-999F-E3F8F5370767}"/>
                </a:ext>
              </a:extLst>
            </p:cNvPr>
            <p:cNvSpPr>
              <a:spLocks noChangeArrowheads="1"/>
            </p:cNvSpPr>
            <p:nvPr/>
          </p:nvSpPr>
          <p:spPr bwMode="auto">
            <a:xfrm>
              <a:off x="1402568" y="5662698"/>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sp>
          <p:nvSpPr>
            <p:cNvPr id="250" name="Text Box 10">
              <a:extLst>
                <a:ext uri="{FF2B5EF4-FFF2-40B4-BE49-F238E27FC236}">
                  <a16:creationId xmlns:a16="http://schemas.microsoft.com/office/drawing/2014/main" id="{F4E8807A-0C91-4150-B284-F72D0FCD19EE}"/>
                </a:ext>
              </a:extLst>
            </p:cNvPr>
            <p:cNvSpPr txBox="1">
              <a:spLocks noChangeArrowheads="1"/>
            </p:cNvSpPr>
            <p:nvPr/>
          </p:nvSpPr>
          <p:spPr bwMode="auto">
            <a:xfrm>
              <a:off x="1404379" y="5979823"/>
              <a:ext cx="1300914" cy="205958"/>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251" name="Rectangle 250">
              <a:extLst>
                <a:ext uri="{FF2B5EF4-FFF2-40B4-BE49-F238E27FC236}">
                  <a16:creationId xmlns:a16="http://schemas.microsoft.com/office/drawing/2014/main" id="{03AF78ED-E448-48DD-A0D3-9DA442A05730}"/>
                </a:ext>
              </a:extLst>
            </p:cNvPr>
            <p:cNvSpPr>
              <a:spLocks noChangeArrowheads="1"/>
            </p:cNvSpPr>
            <p:nvPr/>
          </p:nvSpPr>
          <p:spPr bwMode="auto">
            <a:xfrm>
              <a:off x="1404379" y="6185782"/>
              <a:ext cx="1300914" cy="197074"/>
            </a:xfrm>
            <a:prstGeom prst="rect">
              <a:avLst/>
            </a:prstGeom>
            <a:solidFill>
              <a:schemeClr val="bg1">
                <a:lumMod val="95000"/>
              </a:schemeClr>
            </a:solidFill>
            <a:ln w="12700" algn="ctr">
              <a:solidFill>
                <a:schemeClr val="accent3"/>
              </a:solidFill>
              <a:miter lim="800000"/>
              <a:headEnd/>
              <a:tailEnd/>
            </a:ln>
          </p:spPr>
          <p:txBody>
            <a:bodyPr lIns="91440" tIns="45720" rIns="45720" bIns="45720" anchor="t"/>
            <a:lstStyle/>
            <a:p>
              <a:pPr marL="359623" indent="-359623" algn="ctr" defTabSz="957998">
                <a:lnSpc>
                  <a:spcPct val="106000"/>
                </a:lnSpc>
                <a:spcBef>
                  <a:spcPts val="1344"/>
                </a:spcBef>
                <a:spcAft>
                  <a:spcPts val="0"/>
                </a:spcAft>
                <a:defRPr/>
              </a:pPr>
              <a:r>
                <a:rPr lang="nl-NL" sz="1000" b="0" dirty="0">
                  <a:latin typeface="Arial"/>
                  <a:cs typeface="+mn-cs"/>
                </a:rPr>
                <a:t>Text</a:t>
              </a:r>
            </a:p>
          </p:txBody>
        </p:sp>
      </p:grpSp>
    </p:spTree>
    <p:extLst>
      <p:ext uri="{BB962C8B-B14F-4D97-AF65-F5344CB8AC3E}">
        <p14:creationId xmlns:p14="http://schemas.microsoft.com/office/powerpoint/2010/main" val="705146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5833" name="think-cell Slide" r:id="rId48" imgW="344" imgH="344" progId="TCLayout.ActiveDocument.1">
                  <p:embed/>
                </p:oleObj>
              </mc:Choice>
              <mc:Fallback>
                <p:oleObj name="think-cell Slide" r:id="rId4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31</a:t>
            </a:fld>
            <a:endParaRPr lang="en-US" sz="1000" dirty="0">
              <a:solidFill>
                <a:srgbClr val="ADAFBB"/>
              </a:solidFill>
            </a:endParaRPr>
          </a:p>
        </p:txBody>
      </p:sp>
      <p:cxnSp>
        <p:nvCxnSpPr>
          <p:cNvPr id="240" name="Elbow Connector 2">
            <a:extLst>
              <a:ext uri="{FF2B5EF4-FFF2-40B4-BE49-F238E27FC236}">
                <a16:creationId xmlns:a16="http://schemas.microsoft.com/office/drawing/2014/main" id="{AD69C221-8B79-4129-AFD9-0704A52503EA}"/>
              </a:ext>
            </a:extLst>
          </p:cNvPr>
          <p:cNvCxnSpPr/>
          <p:nvPr>
            <p:custDataLst>
              <p:tags r:id="rId3"/>
            </p:custDataLst>
          </p:nvPr>
        </p:nvCxnSpPr>
        <p:spPr>
          <a:xfrm rot="5400000">
            <a:off x="3467566" y="848592"/>
            <a:ext cx="802986" cy="387700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0CD1B520-A7D6-49DB-BE77-036A95867DAC}"/>
              </a:ext>
            </a:extLst>
          </p:cNvPr>
          <p:cNvGrpSpPr/>
          <p:nvPr>
            <p:custDataLst>
              <p:tags r:id="rId4"/>
            </p:custDataLst>
          </p:nvPr>
        </p:nvGrpSpPr>
        <p:grpSpPr>
          <a:xfrm>
            <a:off x="3125714" y="2395201"/>
            <a:ext cx="1627123" cy="451080"/>
            <a:chOff x="3412757" y="2395201"/>
            <a:chExt cx="1627123" cy="451080"/>
          </a:xfrm>
        </p:grpSpPr>
        <p:sp>
          <p:nvSpPr>
            <p:cNvPr id="328" name="Text Box 10">
              <a:extLst>
                <a:ext uri="{FF2B5EF4-FFF2-40B4-BE49-F238E27FC236}">
                  <a16:creationId xmlns:a16="http://schemas.microsoft.com/office/drawing/2014/main" id="{78E6261B-E353-4B95-8DAD-3208CF848CEC}"/>
                </a:ext>
              </a:extLst>
            </p:cNvPr>
            <p:cNvSpPr txBox="1">
              <a:spLocks noChangeArrowheads="1"/>
            </p:cNvSpPr>
            <p:nvPr/>
          </p:nvSpPr>
          <p:spPr bwMode="auto">
            <a:xfrm>
              <a:off x="3412757"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9" name="Rectangle 328">
              <a:extLst>
                <a:ext uri="{FF2B5EF4-FFF2-40B4-BE49-F238E27FC236}">
                  <a16:creationId xmlns:a16="http://schemas.microsoft.com/office/drawing/2014/main" id="{2381CF30-9EE9-4D37-88C1-EF70112EDBCC}"/>
                </a:ext>
              </a:extLst>
            </p:cNvPr>
            <p:cNvSpPr>
              <a:spLocks noChangeArrowheads="1"/>
            </p:cNvSpPr>
            <p:nvPr/>
          </p:nvSpPr>
          <p:spPr bwMode="auto">
            <a:xfrm>
              <a:off x="3412757"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5" name="Group 4">
            <a:extLst>
              <a:ext uri="{FF2B5EF4-FFF2-40B4-BE49-F238E27FC236}">
                <a16:creationId xmlns:a16="http://schemas.microsoft.com/office/drawing/2014/main" id="{FB3DE330-9284-4CAE-A6A0-E3F99424A06F}"/>
              </a:ext>
            </a:extLst>
          </p:cNvPr>
          <p:cNvGrpSpPr/>
          <p:nvPr>
            <p:custDataLst>
              <p:tags r:id="rId5"/>
            </p:custDataLst>
          </p:nvPr>
        </p:nvGrpSpPr>
        <p:grpSpPr>
          <a:xfrm>
            <a:off x="7017251" y="2395201"/>
            <a:ext cx="1627123" cy="451080"/>
            <a:chOff x="7304294" y="2395201"/>
            <a:chExt cx="1627123" cy="451080"/>
          </a:xfrm>
        </p:grpSpPr>
        <p:sp>
          <p:nvSpPr>
            <p:cNvPr id="326" name="Text Box 10">
              <a:extLst>
                <a:ext uri="{FF2B5EF4-FFF2-40B4-BE49-F238E27FC236}">
                  <a16:creationId xmlns:a16="http://schemas.microsoft.com/office/drawing/2014/main" id="{9A909D4B-D5F6-460F-89F3-6DCDDD6C1F40}"/>
                </a:ext>
              </a:extLst>
            </p:cNvPr>
            <p:cNvSpPr txBox="1">
              <a:spLocks noChangeArrowheads="1"/>
            </p:cNvSpPr>
            <p:nvPr/>
          </p:nvSpPr>
          <p:spPr bwMode="auto">
            <a:xfrm>
              <a:off x="7304294" y="239520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7" name="Rectangle 326">
              <a:extLst>
                <a:ext uri="{FF2B5EF4-FFF2-40B4-BE49-F238E27FC236}">
                  <a16:creationId xmlns:a16="http://schemas.microsoft.com/office/drawing/2014/main" id="{062BD004-A89C-41D1-8835-EB579903C24E}"/>
                </a:ext>
              </a:extLst>
            </p:cNvPr>
            <p:cNvSpPr>
              <a:spLocks noChangeArrowheads="1"/>
            </p:cNvSpPr>
            <p:nvPr/>
          </p:nvSpPr>
          <p:spPr bwMode="auto">
            <a:xfrm>
              <a:off x="7304294" y="262571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243" name="Text Box 10">
            <a:extLst>
              <a:ext uri="{FF2B5EF4-FFF2-40B4-BE49-F238E27FC236}">
                <a16:creationId xmlns:a16="http://schemas.microsoft.com/office/drawing/2014/main" id="{A7B303EA-9B65-4A0E-864A-FBE2AB81415D}"/>
              </a:ext>
            </a:extLst>
          </p:cNvPr>
          <p:cNvSpPr txBox="1">
            <a:spLocks noChangeArrowheads="1"/>
          </p:cNvSpPr>
          <p:nvPr/>
        </p:nvSpPr>
        <p:spPr bwMode="auto">
          <a:xfrm>
            <a:off x="1033699" y="3188590"/>
            <a:ext cx="1793710"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4" name="Rectangle 243">
            <a:extLst>
              <a:ext uri="{FF2B5EF4-FFF2-40B4-BE49-F238E27FC236}">
                <a16:creationId xmlns:a16="http://schemas.microsoft.com/office/drawing/2014/main" id="{0D220EF1-9F2C-4E42-AED2-74504172B12B}"/>
              </a:ext>
            </a:extLst>
          </p:cNvPr>
          <p:cNvSpPr>
            <a:spLocks noChangeArrowheads="1"/>
          </p:cNvSpPr>
          <p:nvPr/>
        </p:nvSpPr>
        <p:spPr bwMode="auto">
          <a:xfrm>
            <a:off x="1033699" y="3422629"/>
            <a:ext cx="1793710" cy="52735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sp>
        <p:nvSpPr>
          <p:cNvPr id="245" name="Text Box 10">
            <a:extLst>
              <a:ext uri="{FF2B5EF4-FFF2-40B4-BE49-F238E27FC236}">
                <a16:creationId xmlns:a16="http://schemas.microsoft.com/office/drawing/2014/main" id="{FCE39202-DAA7-4DFE-B50C-1FEF61B1D95C}"/>
              </a:ext>
            </a:extLst>
          </p:cNvPr>
          <p:cNvSpPr txBox="1">
            <a:spLocks noChangeArrowheads="1"/>
          </p:cNvSpPr>
          <p:nvPr/>
        </p:nvSpPr>
        <p:spPr bwMode="auto">
          <a:xfrm>
            <a:off x="4909739" y="1624206"/>
            <a:ext cx="1795646" cy="230590"/>
          </a:xfrm>
          <a:prstGeom prst="rect">
            <a:avLst/>
          </a:prstGeom>
          <a:solidFill>
            <a:schemeClr val="tx2"/>
          </a:solidFill>
          <a:ln w="12700" algn="ctr">
            <a:solidFill>
              <a:schemeClr val="tx2"/>
            </a:solidFill>
            <a:miter lim="800000"/>
            <a:headEnd/>
            <a:tailEnd type="none" w="sm" len="med"/>
          </a:ln>
          <a:effectLst/>
        </p:spPr>
        <p:txBody>
          <a:bodyPr lIns="40118" tIns="40118" rIns="40118" bIns="40118" anchor="ctr" anchorCtr="1"/>
          <a:lstStyle/>
          <a:p>
            <a:pPr defTabSz="957263"/>
            <a:r>
              <a:rPr lang="en-US" sz="1100" b="1" dirty="0">
                <a:solidFill>
                  <a:srgbClr val="FFFFFF"/>
                </a:solidFill>
              </a:rPr>
              <a:t>Label</a:t>
            </a:r>
          </a:p>
        </p:txBody>
      </p:sp>
      <p:sp>
        <p:nvSpPr>
          <p:cNvPr id="246" name="Rectangle 245">
            <a:extLst>
              <a:ext uri="{FF2B5EF4-FFF2-40B4-BE49-F238E27FC236}">
                <a16:creationId xmlns:a16="http://schemas.microsoft.com/office/drawing/2014/main" id="{30EF1E2A-1AAD-48DF-A092-ACC76F2A40F5}"/>
              </a:ext>
            </a:extLst>
          </p:cNvPr>
          <p:cNvSpPr>
            <a:spLocks noChangeArrowheads="1"/>
          </p:cNvSpPr>
          <p:nvPr/>
        </p:nvSpPr>
        <p:spPr bwMode="auto">
          <a:xfrm>
            <a:off x="4909739" y="1854795"/>
            <a:ext cx="1795646" cy="530808"/>
          </a:xfrm>
          <a:prstGeom prst="rect">
            <a:avLst/>
          </a:prstGeom>
          <a:solidFill>
            <a:schemeClr val="bg1">
              <a:lumMod val="95000"/>
            </a:schemeClr>
          </a:solidFill>
          <a:ln w="12700" algn="ctr">
            <a:solidFill>
              <a:schemeClr val="accent3"/>
            </a:solidFill>
            <a:miter lim="800000"/>
            <a:headEnd/>
            <a:tailEnd/>
          </a:ln>
          <a:effectLst/>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cxnSp>
        <p:nvCxnSpPr>
          <p:cNvPr id="247" name="AutoShape 16">
            <a:extLst>
              <a:ext uri="{FF2B5EF4-FFF2-40B4-BE49-F238E27FC236}">
                <a16:creationId xmlns:a16="http://schemas.microsoft.com/office/drawing/2014/main" id="{10B2C831-6638-4BF0-892A-DAF0C13DE56E}"/>
              </a:ext>
            </a:extLst>
          </p:cNvPr>
          <p:cNvCxnSpPr>
            <a:cxnSpLocks noChangeShapeType="1"/>
          </p:cNvCxnSpPr>
          <p:nvPr>
            <p:custDataLst>
              <p:tags r:id="rId6"/>
            </p:custDataLst>
          </p:nvPr>
        </p:nvCxnSpPr>
        <p:spPr bwMode="auto">
          <a:xfrm rot="16200000" flipH="1">
            <a:off x="6250091" y="1943074"/>
            <a:ext cx="324630" cy="1209689"/>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2" name="AutoShape 48">
            <a:extLst>
              <a:ext uri="{FF2B5EF4-FFF2-40B4-BE49-F238E27FC236}">
                <a16:creationId xmlns:a16="http://schemas.microsoft.com/office/drawing/2014/main" id="{8FF79F5A-65A2-473B-AE63-7861A913920E}"/>
              </a:ext>
            </a:extLst>
          </p:cNvPr>
          <p:cNvCxnSpPr>
            <a:cxnSpLocks noChangeShapeType="1"/>
          </p:cNvCxnSpPr>
          <p:nvPr>
            <p:custDataLst>
              <p:tags r:id="rId7"/>
            </p:custDataLst>
          </p:nvPr>
        </p:nvCxnSpPr>
        <p:spPr bwMode="auto">
          <a:xfrm>
            <a:off x="5816279" y="2395201"/>
            <a:ext cx="0" cy="0"/>
          </a:xfrm>
          <a:prstGeom prst="straightConnector1">
            <a:avLst/>
          </a:prstGeom>
          <a:noFill/>
          <a:ln w="12700">
            <a:solidFill>
              <a:schemeClr val="accent1"/>
            </a:solidFill>
            <a:round/>
            <a:headEnd/>
            <a:tailEnd/>
          </a:ln>
          <a:effectLst/>
        </p:spPr>
      </p:cxnSp>
      <p:cxnSp>
        <p:nvCxnSpPr>
          <p:cNvPr id="253" name="Elbow Connector 19">
            <a:extLst>
              <a:ext uri="{FF2B5EF4-FFF2-40B4-BE49-F238E27FC236}">
                <a16:creationId xmlns:a16="http://schemas.microsoft.com/office/drawing/2014/main" id="{34E6143D-1CFF-446C-8AB9-A202ED3961C7}"/>
              </a:ext>
            </a:extLst>
          </p:cNvPr>
          <p:cNvCxnSpPr/>
          <p:nvPr>
            <p:custDataLst>
              <p:tags r:id="rId8"/>
            </p:custDataLst>
          </p:nvPr>
        </p:nvCxnSpPr>
        <p:spPr>
          <a:xfrm flipV="1">
            <a:off x="4752838" y="2385603"/>
            <a:ext cx="1054725" cy="324630"/>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4" name="Elbow Connector 20">
            <a:extLst>
              <a:ext uri="{FF2B5EF4-FFF2-40B4-BE49-F238E27FC236}">
                <a16:creationId xmlns:a16="http://schemas.microsoft.com/office/drawing/2014/main" id="{F5BC9EB9-C5F0-4338-9082-65B978B35265}"/>
              </a:ext>
            </a:extLst>
          </p:cNvPr>
          <p:cNvCxnSpPr/>
          <p:nvPr>
            <p:custDataLst>
              <p:tags r:id="rId9"/>
            </p:custDataLst>
          </p:nvPr>
        </p:nvCxnSpPr>
        <p:spPr>
          <a:xfrm rot="5400000">
            <a:off x="4771201" y="2152227"/>
            <a:ext cx="802986" cy="1269737"/>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5" name="Elbow Connector 21">
            <a:extLst>
              <a:ext uri="{FF2B5EF4-FFF2-40B4-BE49-F238E27FC236}">
                <a16:creationId xmlns:a16="http://schemas.microsoft.com/office/drawing/2014/main" id="{84B7BFCB-B268-415C-8181-96DCA10FB7FD}"/>
              </a:ext>
            </a:extLst>
          </p:cNvPr>
          <p:cNvCxnSpPr/>
          <p:nvPr>
            <p:custDataLst>
              <p:tags r:id="rId10"/>
            </p:custDataLst>
          </p:nvPr>
        </p:nvCxnSpPr>
        <p:spPr>
          <a:xfrm rot="16200000" flipH="1">
            <a:off x="6084038" y="2109128"/>
            <a:ext cx="802986" cy="1355936"/>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6" name="Elbow Connector 22">
            <a:extLst>
              <a:ext uri="{FF2B5EF4-FFF2-40B4-BE49-F238E27FC236}">
                <a16:creationId xmlns:a16="http://schemas.microsoft.com/office/drawing/2014/main" id="{098EDA0E-B7BE-4E63-A91D-1B2A3ECB4797}"/>
              </a:ext>
            </a:extLst>
          </p:cNvPr>
          <p:cNvCxnSpPr/>
          <p:nvPr>
            <p:custDataLst>
              <p:tags r:id="rId11"/>
            </p:custDataLst>
          </p:nvPr>
        </p:nvCxnSpPr>
        <p:spPr>
          <a:xfrm rot="16200000" flipH="1">
            <a:off x="7393969" y="799197"/>
            <a:ext cx="802986" cy="3975798"/>
          </a:xfrm>
          <a:prstGeom prst="bentConnector3">
            <a:avLst>
              <a:gd name="adj1" fmla="val 76684"/>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B14ABAE4-A0A1-4E81-BE73-D9D561AC6A0A}"/>
              </a:ext>
            </a:extLst>
          </p:cNvPr>
          <p:cNvGrpSpPr/>
          <p:nvPr>
            <p:custDataLst>
              <p:tags r:id="rId12"/>
            </p:custDataLst>
          </p:nvPr>
        </p:nvGrpSpPr>
        <p:grpSpPr>
          <a:xfrm>
            <a:off x="3640971" y="3192040"/>
            <a:ext cx="1793710" cy="761397"/>
            <a:chOff x="3928014" y="3192040"/>
            <a:chExt cx="1793710" cy="761397"/>
          </a:xfrm>
        </p:grpSpPr>
        <p:sp>
          <p:nvSpPr>
            <p:cNvPr id="324" name="Text Box 10">
              <a:extLst>
                <a:ext uri="{FF2B5EF4-FFF2-40B4-BE49-F238E27FC236}">
                  <a16:creationId xmlns:a16="http://schemas.microsoft.com/office/drawing/2014/main" id="{60E4A712-A519-4012-8997-DCA143FBDF14}"/>
                </a:ext>
              </a:extLst>
            </p:cNvPr>
            <p:cNvSpPr txBox="1">
              <a:spLocks noChangeArrowheads="1"/>
            </p:cNvSpPr>
            <p:nvPr/>
          </p:nvSpPr>
          <p:spPr bwMode="auto">
            <a:xfrm>
              <a:off x="3928014"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5" name="Rectangle 324">
              <a:extLst>
                <a:ext uri="{FF2B5EF4-FFF2-40B4-BE49-F238E27FC236}">
                  <a16:creationId xmlns:a16="http://schemas.microsoft.com/office/drawing/2014/main" id="{B7AB7E87-9BBD-46F7-A813-CADE28BEFF4D}"/>
                </a:ext>
              </a:extLst>
            </p:cNvPr>
            <p:cNvSpPr>
              <a:spLocks noChangeArrowheads="1"/>
            </p:cNvSpPr>
            <p:nvPr/>
          </p:nvSpPr>
          <p:spPr bwMode="auto">
            <a:xfrm>
              <a:off x="3928014"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7" name="Group 6">
            <a:extLst>
              <a:ext uri="{FF2B5EF4-FFF2-40B4-BE49-F238E27FC236}">
                <a16:creationId xmlns:a16="http://schemas.microsoft.com/office/drawing/2014/main" id="{14F00890-0A43-4D58-A500-82ADFFB839A9}"/>
              </a:ext>
            </a:extLst>
          </p:cNvPr>
          <p:cNvGrpSpPr/>
          <p:nvPr>
            <p:custDataLst>
              <p:tags r:id="rId13"/>
            </p:custDataLst>
          </p:nvPr>
        </p:nvGrpSpPr>
        <p:grpSpPr>
          <a:xfrm>
            <a:off x="6266644" y="3192040"/>
            <a:ext cx="1793710" cy="761397"/>
            <a:chOff x="6553687" y="3192040"/>
            <a:chExt cx="1793710" cy="761397"/>
          </a:xfrm>
        </p:grpSpPr>
        <p:sp>
          <p:nvSpPr>
            <p:cNvPr id="322" name="Text Box 10">
              <a:extLst>
                <a:ext uri="{FF2B5EF4-FFF2-40B4-BE49-F238E27FC236}">
                  <a16:creationId xmlns:a16="http://schemas.microsoft.com/office/drawing/2014/main" id="{7E42D2B9-7569-477E-A873-F745B211CE14}"/>
                </a:ext>
              </a:extLst>
            </p:cNvPr>
            <p:cNvSpPr txBox="1">
              <a:spLocks noChangeArrowheads="1"/>
            </p:cNvSpPr>
            <p:nvPr/>
          </p:nvSpPr>
          <p:spPr bwMode="auto">
            <a:xfrm>
              <a:off x="6553687"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3" name="Rectangle 322">
              <a:extLst>
                <a:ext uri="{FF2B5EF4-FFF2-40B4-BE49-F238E27FC236}">
                  <a16:creationId xmlns:a16="http://schemas.microsoft.com/office/drawing/2014/main" id="{7A87BB8A-C8A8-4C7A-90B9-AB4E5A0F68FC}"/>
                </a:ext>
              </a:extLst>
            </p:cNvPr>
            <p:cNvSpPr>
              <a:spLocks noChangeArrowheads="1"/>
            </p:cNvSpPr>
            <p:nvPr/>
          </p:nvSpPr>
          <p:spPr bwMode="auto">
            <a:xfrm>
              <a:off x="6553687"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8" name="Group 7">
            <a:extLst>
              <a:ext uri="{FF2B5EF4-FFF2-40B4-BE49-F238E27FC236}">
                <a16:creationId xmlns:a16="http://schemas.microsoft.com/office/drawing/2014/main" id="{3018E8DB-DC2F-44C3-8A9E-949B65DD7201}"/>
              </a:ext>
            </a:extLst>
          </p:cNvPr>
          <p:cNvGrpSpPr/>
          <p:nvPr>
            <p:custDataLst>
              <p:tags r:id="rId14"/>
            </p:custDataLst>
          </p:nvPr>
        </p:nvGrpSpPr>
        <p:grpSpPr>
          <a:xfrm>
            <a:off x="8886506" y="3192040"/>
            <a:ext cx="1793710" cy="761397"/>
            <a:chOff x="9173549" y="3192040"/>
            <a:chExt cx="1793710" cy="761397"/>
          </a:xfrm>
        </p:grpSpPr>
        <p:sp>
          <p:nvSpPr>
            <p:cNvPr id="320" name="Text Box 10">
              <a:extLst>
                <a:ext uri="{FF2B5EF4-FFF2-40B4-BE49-F238E27FC236}">
                  <a16:creationId xmlns:a16="http://schemas.microsoft.com/office/drawing/2014/main" id="{FD7E6BBC-097F-45D8-83D8-26F9E676DBA7}"/>
                </a:ext>
              </a:extLst>
            </p:cNvPr>
            <p:cNvSpPr txBox="1">
              <a:spLocks noChangeArrowheads="1"/>
            </p:cNvSpPr>
            <p:nvPr/>
          </p:nvSpPr>
          <p:spPr bwMode="auto">
            <a:xfrm>
              <a:off x="9173549" y="3192040"/>
              <a:ext cx="1793710" cy="230589"/>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21" name="Rectangle 320">
              <a:extLst>
                <a:ext uri="{FF2B5EF4-FFF2-40B4-BE49-F238E27FC236}">
                  <a16:creationId xmlns:a16="http://schemas.microsoft.com/office/drawing/2014/main" id="{F2DE3080-24D2-4A95-BAAF-259E9F3936E1}"/>
                </a:ext>
              </a:extLst>
            </p:cNvPr>
            <p:cNvSpPr>
              <a:spLocks noChangeArrowheads="1"/>
            </p:cNvSpPr>
            <p:nvPr/>
          </p:nvSpPr>
          <p:spPr bwMode="auto">
            <a:xfrm>
              <a:off x="9173549" y="3422629"/>
              <a:ext cx="1793710" cy="53080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42" name="Group 41">
            <a:extLst>
              <a:ext uri="{FF2B5EF4-FFF2-40B4-BE49-F238E27FC236}">
                <a16:creationId xmlns:a16="http://schemas.microsoft.com/office/drawing/2014/main" id="{BB7389A7-6FCA-469D-805C-09FCC6C08608}"/>
              </a:ext>
            </a:extLst>
          </p:cNvPr>
          <p:cNvGrpSpPr/>
          <p:nvPr/>
        </p:nvGrpSpPr>
        <p:grpSpPr>
          <a:xfrm>
            <a:off x="1033699" y="3740943"/>
            <a:ext cx="1793710" cy="2641912"/>
            <a:chOff x="1033699" y="3740943"/>
            <a:chExt cx="1793710" cy="2641912"/>
          </a:xfrm>
        </p:grpSpPr>
        <p:cxnSp>
          <p:nvCxnSpPr>
            <p:cNvPr id="248" name="AutoShape 17">
              <a:extLst>
                <a:ext uri="{FF2B5EF4-FFF2-40B4-BE49-F238E27FC236}">
                  <a16:creationId xmlns:a16="http://schemas.microsoft.com/office/drawing/2014/main" id="{3AABCD3B-B7BA-4BA2-A870-29E0085E82B5}"/>
                </a:ext>
              </a:extLst>
            </p:cNvPr>
            <p:cNvCxnSpPr>
              <a:cxnSpLocks noChangeShapeType="1"/>
              <a:stCxn id="330" idx="2"/>
            </p:cNvCxnSpPr>
            <p:nvPr>
              <p:custDataLst>
                <p:tags r:id="rId39"/>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9" name="AutoShape 18">
              <a:extLst>
                <a:ext uri="{FF2B5EF4-FFF2-40B4-BE49-F238E27FC236}">
                  <a16:creationId xmlns:a16="http://schemas.microsoft.com/office/drawing/2014/main" id="{72CB75FE-C555-4789-AA3E-F93F80FA80CE}"/>
                </a:ext>
              </a:extLst>
            </p:cNvPr>
            <p:cNvCxnSpPr>
              <a:cxnSpLocks noChangeShapeType="1"/>
              <a:stCxn id="330" idx="2"/>
              <a:endCxn id="317" idx="1"/>
            </p:cNvCxnSpPr>
            <p:nvPr>
              <p:custDataLst>
                <p:tags r:id="rId40"/>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0" name="AutoShape 19">
              <a:extLst>
                <a:ext uri="{FF2B5EF4-FFF2-40B4-BE49-F238E27FC236}">
                  <a16:creationId xmlns:a16="http://schemas.microsoft.com/office/drawing/2014/main" id="{F3BB3C29-61F9-4C41-AE02-1C5677A2CB91}"/>
                </a:ext>
              </a:extLst>
            </p:cNvPr>
            <p:cNvCxnSpPr>
              <a:cxnSpLocks noChangeShapeType="1"/>
              <a:stCxn id="330" idx="2"/>
              <a:endCxn id="315" idx="1"/>
            </p:cNvCxnSpPr>
            <p:nvPr>
              <p:custDataLst>
                <p:tags r:id="rId41"/>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51" name="AutoShape 20">
              <a:extLst>
                <a:ext uri="{FF2B5EF4-FFF2-40B4-BE49-F238E27FC236}">
                  <a16:creationId xmlns:a16="http://schemas.microsoft.com/office/drawing/2014/main" id="{B3236143-9D24-4D32-9B7F-12FBA36BE50D}"/>
                </a:ext>
              </a:extLst>
            </p:cNvPr>
            <p:cNvCxnSpPr>
              <a:cxnSpLocks noChangeShapeType="1"/>
              <a:stCxn id="330" idx="2"/>
              <a:endCxn id="313" idx="1"/>
            </p:cNvCxnSpPr>
            <p:nvPr>
              <p:custDataLst>
                <p:tags r:id="rId42"/>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B71FFD21-6184-472A-A602-8E0FDBED5601}"/>
                </a:ext>
              </a:extLst>
            </p:cNvPr>
            <p:cNvGrpSpPr/>
            <p:nvPr>
              <p:custDataLst>
                <p:tags r:id="rId43"/>
              </p:custDataLst>
            </p:nvPr>
          </p:nvGrpSpPr>
          <p:grpSpPr>
            <a:xfrm>
              <a:off x="1343025" y="4071938"/>
              <a:ext cx="1484384" cy="471548"/>
              <a:chOff x="1971592" y="4172245"/>
              <a:chExt cx="1627123" cy="451080"/>
            </a:xfrm>
          </p:grpSpPr>
          <p:sp>
            <p:nvSpPr>
              <p:cNvPr id="318" name="Text Box 10">
                <a:extLst>
                  <a:ext uri="{FF2B5EF4-FFF2-40B4-BE49-F238E27FC236}">
                    <a16:creationId xmlns:a16="http://schemas.microsoft.com/office/drawing/2014/main" id="{3AF235DB-4970-4740-A565-A07B990D67FE}"/>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9" name="Rectangle 318">
                <a:extLst>
                  <a:ext uri="{FF2B5EF4-FFF2-40B4-BE49-F238E27FC236}">
                    <a16:creationId xmlns:a16="http://schemas.microsoft.com/office/drawing/2014/main" id="{DC59353C-3E38-4991-94F1-3CE5CCBA1EF5}"/>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0" name="Group 9">
              <a:extLst>
                <a:ext uri="{FF2B5EF4-FFF2-40B4-BE49-F238E27FC236}">
                  <a16:creationId xmlns:a16="http://schemas.microsoft.com/office/drawing/2014/main" id="{4858759B-8B1C-4A00-BEC7-15458193D9E2}"/>
                </a:ext>
              </a:extLst>
            </p:cNvPr>
            <p:cNvGrpSpPr/>
            <p:nvPr>
              <p:custDataLst>
                <p:tags r:id="rId44"/>
              </p:custDataLst>
            </p:nvPr>
          </p:nvGrpSpPr>
          <p:grpSpPr>
            <a:xfrm>
              <a:off x="1341087" y="4685617"/>
              <a:ext cx="1484384" cy="471548"/>
              <a:chOff x="1969654" y="4759287"/>
              <a:chExt cx="1627123" cy="451080"/>
            </a:xfrm>
          </p:grpSpPr>
          <p:sp>
            <p:nvSpPr>
              <p:cNvPr id="316" name="Text Box 10">
                <a:extLst>
                  <a:ext uri="{FF2B5EF4-FFF2-40B4-BE49-F238E27FC236}">
                    <a16:creationId xmlns:a16="http://schemas.microsoft.com/office/drawing/2014/main" id="{41B49347-B76F-41F5-B637-8195ABD1F924}"/>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7" name="Rectangle 316">
                <a:extLst>
                  <a:ext uri="{FF2B5EF4-FFF2-40B4-BE49-F238E27FC236}">
                    <a16:creationId xmlns:a16="http://schemas.microsoft.com/office/drawing/2014/main" id="{FE90166A-5D02-4AEA-8513-B950B4110B80}"/>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1" name="Group 10">
              <a:extLst>
                <a:ext uri="{FF2B5EF4-FFF2-40B4-BE49-F238E27FC236}">
                  <a16:creationId xmlns:a16="http://schemas.microsoft.com/office/drawing/2014/main" id="{CE23DBD7-6940-481F-A29D-B4992E591900}"/>
                </a:ext>
              </a:extLst>
            </p:cNvPr>
            <p:cNvGrpSpPr/>
            <p:nvPr>
              <p:custDataLst>
                <p:tags r:id="rId45"/>
              </p:custDataLst>
            </p:nvPr>
          </p:nvGrpSpPr>
          <p:grpSpPr>
            <a:xfrm>
              <a:off x="1343025" y="5297626"/>
              <a:ext cx="1484384" cy="471548"/>
              <a:chOff x="1971592" y="5344731"/>
              <a:chExt cx="1627123" cy="451080"/>
            </a:xfrm>
          </p:grpSpPr>
          <p:sp>
            <p:nvSpPr>
              <p:cNvPr id="314" name="Text Box 10">
                <a:extLst>
                  <a:ext uri="{FF2B5EF4-FFF2-40B4-BE49-F238E27FC236}">
                    <a16:creationId xmlns:a16="http://schemas.microsoft.com/office/drawing/2014/main" id="{DAA148F4-D238-4C47-B38F-3240E198D05F}"/>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5" name="Rectangle 314">
                <a:extLst>
                  <a:ext uri="{FF2B5EF4-FFF2-40B4-BE49-F238E27FC236}">
                    <a16:creationId xmlns:a16="http://schemas.microsoft.com/office/drawing/2014/main" id="{55F13ACA-CCD9-4BE1-BD64-B188B40A36B2}"/>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12" name="Group 11">
              <a:extLst>
                <a:ext uri="{FF2B5EF4-FFF2-40B4-BE49-F238E27FC236}">
                  <a16:creationId xmlns:a16="http://schemas.microsoft.com/office/drawing/2014/main" id="{376559DD-A63A-4023-B4AE-48DF2B07F67C}"/>
                </a:ext>
              </a:extLst>
            </p:cNvPr>
            <p:cNvGrpSpPr/>
            <p:nvPr>
              <p:custDataLst>
                <p:tags r:id="rId46"/>
              </p:custDataLst>
            </p:nvPr>
          </p:nvGrpSpPr>
          <p:grpSpPr>
            <a:xfrm>
              <a:off x="1343025" y="5911307"/>
              <a:ext cx="1484384" cy="471548"/>
              <a:chOff x="1971592" y="5931775"/>
              <a:chExt cx="1627123" cy="451080"/>
            </a:xfrm>
          </p:grpSpPr>
          <p:sp>
            <p:nvSpPr>
              <p:cNvPr id="312" name="Text Box 10">
                <a:extLst>
                  <a:ext uri="{FF2B5EF4-FFF2-40B4-BE49-F238E27FC236}">
                    <a16:creationId xmlns:a16="http://schemas.microsoft.com/office/drawing/2014/main" id="{436A644A-6FF8-42F4-B72D-D367300F81AF}"/>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13" name="Rectangle 312">
                <a:extLst>
                  <a:ext uri="{FF2B5EF4-FFF2-40B4-BE49-F238E27FC236}">
                    <a16:creationId xmlns:a16="http://schemas.microsoft.com/office/drawing/2014/main" id="{3333CC37-B311-4415-AEB1-01D356D48F39}"/>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30" name="Rectangle 329">
              <a:extLst>
                <a:ext uri="{FF2B5EF4-FFF2-40B4-BE49-F238E27FC236}">
                  <a16:creationId xmlns:a16="http://schemas.microsoft.com/office/drawing/2014/main" id="{30960D93-EA4D-4BEC-904C-5E9830958F66}"/>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1" name="Group 330">
            <a:extLst>
              <a:ext uri="{FF2B5EF4-FFF2-40B4-BE49-F238E27FC236}">
                <a16:creationId xmlns:a16="http://schemas.microsoft.com/office/drawing/2014/main" id="{E32E698F-4BB8-473D-9479-C438634F0CE4}"/>
              </a:ext>
            </a:extLst>
          </p:cNvPr>
          <p:cNvGrpSpPr/>
          <p:nvPr/>
        </p:nvGrpSpPr>
        <p:grpSpPr>
          <a:xfrm>
            <a:off x="3640971" y="3740943"/>
            <a:ext cx="1793710" cy="2641912"/>
            <a:chOff x="1033699" y="3740943"/>
            <a:chExt cx="1793710" cy="2641912"/>
          </a:xfrm>
        </p:grpSpPr>
        <p:cxnSp>
          <p:nvCxnSpPr>
            <p:cNvPr id="332" name="AutoShape 17">
              <a:extLst>
                <a:ext uri="{FF2B5EF4-FFF2-40B4-BE49-F238E27FC236}">
                  <a16:creationId xmlns:a16="http://schemas.microsoft.com/office/drawing/2014/main" id="{D068EA8D-806D-499D-94B2-5AC2C2BD09DF}"/>
                </a:ext>
              </a:extLst>
            </p:cNvPr>
            <p:cNvCxnSpPr>
              <a:cxnSpLocks noChangeShapeType="1"/>
              <a:stCxn id="340" idx="2"/>
            </p:cNvCxnSpPr>
            <p:nvPr>
              <p:custDataLst>
                <p:tags r:id="rId31"/>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3" name="AutoShape 18">
              <a:extLst>
                <a:ext uri="{FF2B5EF4-FFF2-40B4-BE49-F238E27FC236}">
                  <a16:creationId xmlns:a16="http://schemas.microsoft.com/office/drawing/2014/main" id="{AC5F46EE-79D1-43F2-B88E-BEDA5C896963}"/>
                </a:ext>
              </a:extLst>
            </p:cNvPr>
            <p:cNvCxnSpPr>
              <a:cxnSpLocks noChangeShapeType="1"/>
              <a:stCxn id="340" idx="2"/>
              <a:endCxn id="346" idx="1"/>
            </p:cNvCxnSpPr>
            <p:nvPr>
              <p:custDataLst>
                <p:tags r:id="rId32"/>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4" name="AutoShape 19">
              <a:extLst>
                <a:ext uri="{FF2B5EF4-FFF2-40B4-BE49-F238E27FC236}">
                  <a16:creationId xmlns:a16="http://schemas.microsoft.com/office/drawing/2014/main" id="{DE02DC6B-4722-46B7-A044-D38413EB2A88}"/>
                </a:ext>
              </a:extLst>
            </p:cNvPr>
            <p:cNvCxnSpPr>
              <a:cxnSpLocks noChangeShapeType="1"/>
              <a:stCxn id="340" idx="2"/>
              <a:endCxn id="344" idx="1"/>
            </p:cNvCxnSpPr>
            <p:nvPr>
              <p:custDataLst>
                <p:tags r:id="rId33"/>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35" name="AutoShape 20">
              <a:extLst>
                <a:ext uri="{FF2B5EF4-FFF2-40B4-BE49-F238E27FC236}">
                  <a16:creationId xmlns:a16="http://schemas.microsoft.com/office/drawing/2014/main" id="{525EFC0E-FE11-4E10-95B6-91F26DD3BE4A}"/>
                </a:ext>
              </a:extLst>
            </p:cNvPr>
            <p:cNvCxnSpPr>
              <a:cxnSpLocks noChangeShapeType="1"/>
              <a:stCxn id="340" idx="2"/>
              <a:endCxn id="342" idx="1"/>
            </p:cNvCxnSpPr>
            <p:nvPr>
              <p:custDataLst>
                <p:tags r:id="rId34"/>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36" name="Group 335">
              <a:extLst>
                <a:ext uri="{FF2B5EF4-FFF2-40B4-BE49-F238E27FC236}">
                  <a16:creationId xmlns:a16="http://schemas.microsoft.com/office/drawing/2014/main" id="{40A3514B-D600-461F-9E45-8DD603D1A742}"/>
                </a:ext>
              </a:extLst>
            </p:cNvPr>
            <p:cNvGrpSpPr/>
            <p:nvPr>
              <p:custDataLst>
                <p:tags r:id="rId35"/>
              </p:custDataLst>
            </p:nvPr>
          </p:nvGrpSpPr>
          <p:grpSpPr>
            <a:xfrm>
              <a:off x="1343025" y="4071938"/>
              <a:ext cx="1484384" cy="471548"/>
              <a:chOff x="1971592" y="4172245"/>
              <a:chExt cx="1627123" cy="451080"/>
            </a:xfrm>
          </p:grpSpPr>
          <p:sp>
            <p:nvSpPr>
              <p:cNvPr id="347" name="Text Box 10">
                <a:extLst>
                  <a:ext uri="{FF2B5EF4-FFF2-40B4-BE49-F238E27FC236}">
                    <a16:creationId xmlns:a16="http://schemas.microsoft.com/office/drawing/2014/main" id="{0FCA90AF-2325-40FF-AEEA-F352930A9CF1}"/>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8" name="Rectangle 347">
                <a:extLst>
                  <a:ext uri="{FF2B5EF4-FFF2-40B4-BE49-F238E27FC236}">
                    <a16:creationId xmlns:a16="http://schemas.microsoft.com/office/drawing/2014/main" id="{24702219-5BCF-4C10-A18F-E36E1E73021F}"/>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7" name="Group 336">
              <a:extLst>
                <a:ext uri="{FF2B5EF4-FFF2-40B4-BE49-F238E27FC236}">
                  <a16:creationId xmlns:a16="http://schemas.microsoft.com/office/drawing/2014/main" id="{7476D757-86FB-4642-A91D-90901CD3AB14}"/>
                </a:ext>
              </a:extLst>
            </p:cNvPr>
            <p:cNvGrpSpPr/>
            <p:nvPr>
              <p:custDataLst>
                <p:tags r:id="rId36"/>
              </p:custDataLst>
            </p:nvPr>
          </p:nvGrpSpPr>
          <p:grpSpPr>
            <a:xfrm>
              <a:off x="1341087" y="4685617"/>
              <a:ext cx="1484384" cy="471548"/>
              <a:chOff x="1969654" y="4759287"/>
              <a:chExt cx="1627123" cy="451080"/>
            </a:xfrm>
          </p:grpSpPr>
          <p:sp>
            <p:nvSpPr>
              <p:cNvPr id="345" name="Text Box 10">
                <a:extLst>
                  <a:ext uri="{FF2B5EF4-FFF2-40B4-BE49-F238E27FC236}">
                    <a16:creationId xmlns:a16="http://schemas.microsoft.com/office/drawing/2014/main" id="{9052AF4B-7126-48A0-ABE1-1FBB2B21AAEC}"/>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6" name="Rectangle 345">
                <a:extLst>
                  <a:ext uri="{FF2B5EF4-FFF2-40B4-BE49-F238E27FC236}">
                    <a16:creationId xmlns:a16="http://schemas.microsoft.com/office/drawing/2014/main" id="{A5F77F40-4765-4266-8504-9F4C27156D0F}"/>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8" name="Group 337">
              <a:extLst>
                <a:ext uri="{FF2B5EF4-FFF2-40B4-BE49-F238E27FC236}">
                  <a16:creationId xmlns:a16="http://schemas.microsoft.com/office/drawing/2014/main" id="{48903F22-7F57-435D-970F-10AED2BCBDE0}"/>
                </a:ext>
              </a:extLst>
            </p:cNvPr>
            <p:cNvGrpSpPr/>
            <p:nvPr>
              <p:custDataLst>
                <p:tags r:id="rId37"/>
              </p:custDataLst>
            </p:nvPr>
          </p:nvGrpSpPr>
          <p:grpSpPr>
            <a:xfrm>
              <a:off x="1343025" y="5297626"/>
              <a:ext cx="1484384" cy="471548"/>
              <a:chOff x="1971592" y="5344731"/>
              <a:chExt cx="1627123" cy="451080"/>
            </a:xfrm>
          </p:grpSpPr>
          <p:sp>
            <p:nvSpPr>
              <p:cNvPr id="343" name="Text Box 10">
                <a:extLst>
                  <a:ext uri="{FF2B5EF4-FFF2-40B4-BE49-F238E27FC236}">
                    <a16:creationId xmlns:a16="http://schemas.microsoft.com/office/drawing/2014/main" id="{D818AFA2-3DA3-40D0-B5A1-1B8CFCC3297E}"/>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4" name="Rectangle 343">
                <a:extLst>
                  <a:ext uri="{FF2B5EF4-FFF2-40B4-BE49-F238E27FC236}">
                    <a16:creationId xmlns:a16="http://schemas.microsoft.com/office/drawing/2014/main" id="{A4402936-B70D-4571-9861-1B5949FD5633}"/>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39" name="Group 338">
              <a:extLst>
                <a:ext uri="{FF2B5EF4-FFF2-40B4-BE49-F238E27FC236}">
                  <a16:creationId xmlns:a16="http://schemas.microsoft.com/office/drawing/2014/main" id="{A752693C-06AE-47AB-A83F-B0E28CB797BE}"/>
                </a:ext>
              </a:extLst>
            </p:cNvPr>
            <p:cNvGrpSpPr/>
            <p:nvPr>
              <p:custDataLst>
                <p:tags r:id="rId38"/>
              </p:custDataLst>
            </p:nvPr>
          </p:nvGrpSpPr>
          <p:grpSpPr>
            <a:xfrm>
              <a:off x="1343025" y="5911307"/>
              <a:ext cx="1484384" cy="471548"/>
              <a:chOff x="1971592" y="5931775"/>
              <a:chExt cx="1627123" cy="451080"/>
            </a:xfrm>
          </p:grpSpPr>
          <p:sp>
            <p:nvSpPr>
              <p:cNvPr id="341" name="Text Box 10">
                <a:extLst>
                  <a:ext uri="{FF2B5EF4-FFF2-40B4-BE49-F238E27FC236}">
                    <a16:creationId xmlns:a16="http://schemas.microsoft.com/office/drawing/2014/main" id="{D602A5CE-81CC-46B1-9D8E-BCDD1F80174C}"/>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42" name="Rectangle 341">
                <a:extLst>
                  <a:ext uri="{FF2B5EF4-FFF2-40B4-BE49-F238E27FC236}">
                    <a16:creationId xmlns:a16="http://schemas.microsoft.com/office/drawing/2014/main" id="{32539B4B-064D-4419-94E1-E58B30E37F0C}"/>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40" name="Rectangle 339">
              <a:extLst>
                <a:ext uri="{FF2B5EF4-FFF2-40B4-BE49-F238E27FC236}">
                  <a16:creationId xmlns:a16="http://schemas.microsoft.com/office/drawing/2014/main" id="{C197B893-9683-4A1A-8F8C-2935F04DCD12}"/>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9" name="Group 348">
            <a:extLst>
              <a:ext uri="{FF2B5EF4-FFF2-40B4-BE49-F238E27FC236}">
                <a16:creationId xmlns:a16="http://schemas.microsoft.com/office/drawing/2014/main" id="{28EF5472-3A69-4851-970A-C9FFD7E2F3EB}"/>
              </a:ext>
            </a:extLst>
          </p:cNvPr>
          <p:cNvGrpSpPr/>
          <p:nvPr/>
        </p:nvGrpSpPr>
        <p:grpSpPr>
          <a:xfrm>
            <a:off x="6266644" y="3740943"/>
            <a:ext cx="1793710" cy="2641912"/>
            <a:chOff x="1033699" y="3740943"/>
            <a:chExt cx="1793710" cy="2641912"/>
          </a:xfrm>
        </p:grpSpPr>
        <p:cxnSp>
          <p:nvCxnSpPr>
            <p:cNvPr id="350" name="AutoShape 17">
              <a:extLst>
                <a:ext uri="{FF2B5EF4-FFF2-40B4-BE49-F238E27FC236}">
                  <a16:creationId xmlns:a16="http://schemas.microsoft.com/office/drawing/2014/main" id="{53926D45-9547-4DDD-B69E-4789DF2D070C}"/>
                </a:ext>
              </a:extLst>
            </p:cNvPr>
            <p:cNvCxnSpPr>
              <a:cxnSpLocks noChangeShapeType="1"/>
              <a:stCxn id="358" idx="2"/>
            </p:cNvCxnSpPr>
            <p:nvPr>
              <p:custDataLst>
                <p:tags r:id="rId23"/>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1" name="AutoShape 18">
              <a:extLst>
                <a:ext uri="{FF2B5EF4-FFF2-40B4-BE49-F238E27FC236}">
                  <a16:creationId xmlns:a16="http://schemas.microsoft.com/office/drawing/2014/main" id="{E0453810-D93B-4C6A-BD70-6B27401C4652}"/>
                </a:ext>
              </a:extLst>
            </p:cNvPr>
            <p:cNvCxnSpPr>
              <a:cxnSpLocks noChangeShapeType="1"/>
              <a:stCxn id="358" idx="2"/>
              <a:endCxn id="364" idx="1"/>
            </p:cNvCxnSpPr>
            <p:nvPr>
              <p:custDataLst>
                <p:tags r:id="rId24"/>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2" name="AutoShape 19">
              <a:extLst>
                <a:ext uri="{FF2B5EF4-FFF2-40B4-BE49-F238E27FC236}">
                  <a16:creationId xmlns:a16="http://schemas.microsoft.com/office/drawing/2014/main" id="{7D3C3C39-F7C2-49F1-8B29-F65FA4C0309C}"/>
                </a:ext>
              </a:extLst>
            </p:cNvPr>
            <p:cNvCxnSpPr>
              <a:cxnSpLocks noChangeShapeType="1"/>
              <a:stCxn id="358" idx="2"/>
              <a:endCxn id="362" idx="1"/>
            </p:cNvCxnSpPr>
            <p:nvPr>
              <p:custDataLst>
                <p:tags r:id="rId25"/>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53" name="AutoShape 20">
              <a:extLst>
                <a:ext uri="{FF2B5EF4-FFF2-40B4-BE49-F238E27FC236}">
                  <a16:creationId xmlns:a16="http://schemas.microsoft.com/office/drawing/2014/main" id="{15AB9C79-687C-4B9A-89FE-0E550AD957C5}"/>
                </a:ext>
              </a:extLst>
            </p:cNvPr>
            <p:cNvCxnSpPr>
              <a:cxnSpLocks noChangeShapeType="1"/>
              <a:stCxn id="358" idx="2"/>
              <a:endCxn id="360" idx="1"/>
            </p:cNvCxnSpPr>
            <p:nvPr>
              <p:custDataLst>
                <p:tags r:id="rId26"/>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54" name="Group 353">
              <a:extLst>
                <a:ext uri="{FF2B5EF4-FFF2-40B4-BE49-F238E27FC236}">
                  <a16:creationId xmlns:a16="http://schemas.microsoft.com/office/drawing/2014/main" id="{171CD080-AA5D-41A8-9D4A-D1F22F550597}"/>
                </a:ext>
              </a:extLst>
            </p:cNvPr>
            <p:cNvGrpSpPr/>
            <p:nvPr>
              <p:custDataLst>
                <p:tags r:id="rId27"/>
              </p:custDataLst>
            </p:nvPr>
          </p:nvGrpSpPr>
          <p:grpSpPr>
            <a:xfrm>
              <a:off x="1343025" y="4071938"/>
              <a:ext cx="1484384" cy="471548"/>
              <a:chOff x="1971592" y="4172245"/>
              <a:chExt cx="1627123" cy="451080"/>
            </a:xfrm>
          </p:grpSpPr>
          <p:sp>
            <p:nvSpPr>
              <p:cNvPr id="365" name="Text Box 10">
                <a:extLst>
                  <a:ext uri="{FF2B5EF4-FFF2-40B4-BE49-F238E27FC236}">
                    <a16:creationId xmlns:a16="http://schemas.microsoft.com/office/drawing/2014/main" id="{5A3A2349-F2C1-47CB-ABC8-9E9E9CD91B92}"/>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6" name="Rectangle 365">
                <a:extLst>
                  <a:ext uri="{FF2B5EF4-FFF2-40B4-BE49-F238E27FC236}">
                    <a16:creationId xmlns:a16="http://schemas.microsoft.com/office/drawing/2014/main" id="{A617B970-3D44-4371-8EA8-B3B34F407DAD}"/>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5" name="Group 354">
              <a:extLst>
                <a:ext uri="{FF2B5EF4-FFF2-40B4-BE49-F238E27FC236}">
                  <a16:creationId xmlns:a16="http://schemas.microsoft.com/office/drawing/2014/main" id="{5D319408-A84B-435B-81A3-226DF1B4A64C}"/>
                </a:ext>
              </a:extLst>
            </p:cNvPr>
            <p:cNvGrpSpPr/>
            <p:nvPr>
              <p:custDataLst>
                <p:tags r:id="rId28"/>
              </p:custDataLst>
            </p:nvPr>
          </p:nvGrpSpPr>
          <p:grpSpPr>
            <a:xfrm>
              <a:off x="1341087" y="4685617"/>
              <a:ext cx="1484384" cy="471548"/>
              <a:chOff x="1969654" y="4759287"/>
              <a:chExt cx="1627123" cy="451080"/>
            </a:xfrm>
          </p:grpSpPr>
          <p:sp>
            <p:nvSpPr>
              <p:cNvPr id="363" name="Text Box 10">
                <a:extLst>
                  <a:ext uri="{FF2B5EF4-FFF2-40B4-BE49-F238E27FC236}">
                    <a16:creationId xmlns:a16="http://schemas.microsoft.com/office/drawing/2014/main" id="{A8D67797-A586-4E3A-8C0B-B6768EB35DD9}"/>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4" name="Rectangle 363">
                <a:extLst>
                  <a:ext uri="{FF2B5EF4-FFF2-40B4-BE49-F238E27FC236}">
                    <a16:creationId xmlns:a16="http://schemas.microsoft.com/office/drawing/2014/main" id="{782805FB-DE29-493A-9478-3691EE9798F6}"/>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6" name="Group 355">
              <a:extLst>
                <a:ext uri="{FF2B5EF4-FFF2-40B4-BE49-F238E27FC236}">
                  <a16:creationId xmlns:a16="http://schemas.microsoft.com/office/drawing/2014/main" id="{17837AD8-A1B0-4269-8081-35ED6FE5AD99}"/>
                </a:ext>
              </a:extLst>
            </p:cNvPr>
            <p:cNvGrpSpPr/>
            <p:nvPr>
              <p:custDataLst>
                <p:tags r:id="rId29"/>
              </p:custDataLst>
            </p:nvPr>
          </p:nvGrpSpPr>
          <p:grpSpPr>
            <a:xfrm>
              <a:off x="1343025" y="5297626"/>
              <a:ext cx="1484384" cy="471548"/>
              <a:chOff x="1971592" y="5344731"/>
              <a:chExt cx="1627123" cy="451080"/>
            </a:xfrm>
          </p:grpSpPr>
          <p:sp>
            <p:nvSpPr>
              <p:cNvPr id="361" name="Text Box 10">
                <a:extLst>
                  <a:ext uri="{FF2B5EF4-FFF2-40B4-BE49-F238E27FC236}">
                    <a16:creationId xmlns:a16="http://schemas.microsoft.com/office/drawing/2014/main" id="{F6BDDC82-80FE-4F7C-AB38-C1E0CBF7EEE7}"/>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2" name="Rectangle 361">
                <a:extLst>
                  <a:ext uri="{FF2B5EF4-FFF2-40B4-BE49-F238E27FC236}">
                    <a16:creationId xmlns:a16="http://schemas.microsoft.com/office/drawing/2014/main" id="{1EA1D995-A7F3-441E-B37A-E3846B8262A7}"/>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57" name="Group 356">
              <a:extLst>
                <a:ext uri="{FF2B5EF4-FFF2-40B4-BE49-F238E27FC236}">
                  <a16:creationId xmlns:a16="http://schemas.microsoft.com/office/drawing/2014/main" id="{E91FF36A-5857-4336-90EE-87331A21A388}"/>
                </a:ext>
              </a:extLst>
            </p:cNvPr>
            <p:cNvGrpSpPr/>
            <p:nvPr>
              <p:custDataLst>
                <p:tags r:id="rId30"/>
              </p:custDataLst>
            </p:nvPr>
          </p:nvGrpSpPr>
          <p:grpSpPr>
            <a:xfrm>
              <a:off x="1343025" y="5911307"/>
              <a:ext cx="1484384" cy="471548"/>
              <a:chOff x="1971592" y="5931775"/>
              <a:chExt cx="1627123" cy="451080"/>
            </a:xfrm>
          </p:grpSpPr>
          <p:sp>
            <p:nvSpPr>
              <p:cNvPr id="359" name="Text Box 10">
                <a:extLst>
                  <a:ext uri="{FF2B5EF4-FFF2-40B4-BE49-F238E27FC236}">
                    <a16:creationId xmlns:a16="http://schemas.microsoft.com/office/drawing/2014/main" id="{D6BC49DB-ECAB-4FA5-ADB4-64BBC4FE4595}"/>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60" name="Rectangle 359">
                <a:extLst>
                  <a:ext uri="{FF2B5EF4-FFF2-40B4-BE49-F238E27FC236}">
                    <a16:creationId xmlns:a16="http://schemas.microsoft.com/office/drawing/2014/main" id="{C34C60CD-E25F-49D8-9B27-0FBD91E53E8E}"/>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58" name="Rectangle 357">
              <a:extLst>
                <a:ext uri="{FF2B5EF4-FFF2-40B4-BE49-F238E27FC236}">
                  <a16:creationId xmlns:a16="http://schemas.microsoft.com/office/drawing/2014/main" id="{5863C349-EB0F-45CC-9707-16932ADA8F1B}"/>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7" name="Group 366">
            <a:extLst>
              <a:ext uri="{FF2B5EF4-FFF2-40B4-BE49-F238E27FC236}">
                <a16:creationId xmlns:a16="http://schemas.microsoft.com/office/drawing/2014/main" id="{72FFF891-5C36-4F43-AFA7-7CCF2C0D160A}"/>
              </a:ext>
            </a:extLst>
          </p:cNvPr>
          <p:cNvGrpSpPr/>
          <p:nvPr/>
        </p:nvGrpSpPr>
        <p:grpSpPr>
          <a:xfrm>
            <a:off x="8886506" y="3740943"/>
            <a:ext cx="1793710" cy="2641912"/>
            <a:chOff x="1033699" y="3740943"/>
            <a:chExt cx="1793710" cy="2641912"/>
          </a:xfrm>
        </p:grpSpPr>
        <p:cxnSp>
          <p:nvCxnSpPr>
            <p:cNvPr id="368" name="AutoShape 17">
              <a:extLst>
                <a:ext uri="{FF2B5EF4-FFF2-40B4-BE49-F238E27FC236}">
                  <a16:creationId xmlns:a16="http://schemas.microsoft.com/office/drawing/2014/main" id="{CCD16040-470C-444C-8942-44503C07FD77}"/>
                </a:ext>
              </a:extLst>
            </p:cNvPr>
            <p:cNvCxnSpPr>
              <a:cxnSpLocks noChangeShapeType="1"/>
              <a:stCxn id="376" idx="2"/>
            </p:cNvCxnSpPr>
            <p:nvPr>
              <p:custDataLst>
                <p:tags r:id="rId15"/>
              </p:custDataLst>
            </p:nvPr>
          </p:nvCxnSpPr>
          <p:spPr bwMode="auto">
            <a:xfrm rot="16200000" flipH="1">
              <a:off x="1186517" y="3901689"/>
              <a:ext cx="447798" cy="544391"/>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69" name="AutoShape 18">
              <a:extLst>
                <a:ext uri="{FF2B5EF4-FFF2-40B4-BE49-F238E27FC236}">
                  <a16:creationId xmlns:a16="http://schemas.microsoft.com/office/drawing/2014/main" id="{1300F670-00E4-48BE-97B8-48E87365E4C6}"/>
                </a:ext>
              </a:extLst>
            </p:cNvPr>
            <p:cNvCxnSpPr>
              <a:cxnSpLocks noChangeShapeType="1"/>
              <a:stCxn id="376" idx="2"/>
              <a:endCxn id="382" idx="1"/>
            </p:cNvCxnSpPr>
            <p:nvPr>
              <p:custDataLst>
                <p:tags r:id="rId16"/>
              </p:custDataLst>
            </p:nvPr>
          </p:nvCxnSpPr>
          <p:spPr bwMode="auto">
            <a:xfrm rot="16200000" flipH="1">
              <a:off x="693709" y="4394498"/>
              <a:ext cx="1091891" cy="202866"/>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0" name="AutoShape 19">
              <a:extLst>
                <a:ext uri="{FF2B5EF4-FFF2-40B4-BE49-F238E27FC236}">
                  <a16:creationId xmlns:a16="http://schemas.microsoft.com/office/drawing/2014/main" id="{468D6BD3-7B96-48B7-8F13-6C58160C728C}"/>
                </a:ext>
              </a:extLst>
            </p:cNvPr>
            <p:cNvCxnSpPr>
              <a:cxnSpLocks noChangeShapeType="1"/>
              <a:stCxn id="376" idx="2"/>
              <a:endCxn id="380" idx="1"/>
            </p:cNvCxnSpPr>
            <p:nvPr>
              <p:custDataLst>
                <p:tags r:id="rId17"/>
              </p:custDataLst>
            </p:nvPr>
          </p:nvCxnSpPr>
          <p:spPr bwMode="auto">
            <a:xfrm rot="16200000" flipH="1">
              <a:off x="388673" y="4699534"/>
              <a:ext cx="1703900"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71" name="AutoShape 20">
              <a:extLst>
                <a:ext uri="{FF2B5EF4-FFF2-40B4-BE49-F238E27FC236}">
                  <a16:creationId xmlns:a16="http://schemas.microsoft.com/office/drawing/2014/main" id="{A25A5A1F-1BA2-46DC-BBF5-77614BB20B7C}"/>
                </a:ext>
              </a:extLst>
            </p:cNvPr>
            <p:cNvCxnSpPr>
              <a:cxnSpLocks noChangeShapeType="1"/>
              <a:stCxn id="376" idx="2"/>
              <a:endCxn id="378" idx="1"/>
            </p:cNvCxnSpPr>
            <p:nvPr>
              <p:custDataLst>
                <p:tags r:id="rId18"/>
              </p:custDataLst>
            </p:nvPr>
          </p:nvCxnSpPr>
          <p:spPr bwMode="auto">
            <a:xfrm rot="16200000" flipH="1">
              <a:off x="81833" y="5006374"/>
              <a:ext cx="2317581" cy="204804"/>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grpSp>
          <p:nvGrpSpPr>
            <p:cNvPr id="372" name="Group 371">
              <a:extLst>
                <a:ext uri="{FF2B5EF4-FFF2-40B4-BE49-F238E27FC236}">
                  <a16:creationId xmlns:a16="http://schemas.microsoft.com/office/drawing/2014/main" id="{65BCBB26-0044-4CD3-A608-465CFDBAF5E3}"/>
                </a:ext>
              </a:extLst>
            </p:cNvPr>
            <p:cNvGrpSpPr/>
            <p:nvPr>
              <p:custDataLst>
                <p:tags r:id="rId19"/>
              </p:custDataLst>
            </p:nvPr>
          </p:nvGrpSpPr>
          <p:grpSpPr>
            <a:xfrm>
              <a:off x="1343025" y="4071938"/>
              <a:ext cx="1484384" cy="471548"/>
              <a:chOff x="1971592" y="4172245"/>
              <a:chExt cx="1627123" cy="451080"/>
            </a:xfrm>
          </p:grpSpPr>
          <p:sp>
            <p:nvSpPr>
              <p:cNvPr id="383" name="Text Box 10">
                <a:extLst>
                  <a:ext uri="{FF2B5EF4-FFF2-40B4-BE49-F238E27FC236}">
                    <a16:creationId xmlns:a16="http://schemas.microsoft.com/office/drawing/2014/main" id="{55977EB3-60BB-42E1-9BB8-09DE0B50A10F}"/>
                  </a:ext>
                </a:extLst>
              </p:cNvPr>
              <p:cNvSpPr txBox="1">
                <a:spLocks noChangeArrowheads="1"/>
              </p:cNvSpPr>
              <p:nvPr/>
            </p:nvSpPr>
            <p:spPr bwMode="auto">
              <a:xfrm>
                <a:off x="1971592" y="417224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4" name="Rectangle 383">
                <a:extLst>
                  <a:ext uri="{FF2B5EF4-FFF2-40B4-BE49-F238E27FC236}">
                    <a16:creationId xmlns:a16="http://schemas.microsoft.com/office/drawing/2014/main" id="{64FFEAC4-A314-446C-9B14-D813F3F4EBB7}"/>
                  </a:ext>
                </a:extLst>
              </p:cNvPr>
              <p:cNvSpPr>
                <a:spLocks noChangeArrowheads="1"/>
              </p:cNvSpPr>
              <p:nvPr/>
            </p:nvSpPr>
            <p:spPr bwMode="auto">
              <a:xfrm>
                <a:off x="1971592" y="440275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3" name="Group 372">
              <a:extLst>
                <a:ext uri="{FF2B5EF4-FFF2-40B4-BE49-F238E27FC236}">
                  <a16:creationId xmlns:a16="http://schemas.microsoft.com/office/drawing/2014/main" id="{85E18D28-7E87-4F94-91CF-EDDDFB00DC7F}"/>
                </a:ext>
              </a:extLst>
            </p:cNvPr>
            <p:cNvGrpSpPr/>
            <p:nvPr>
              <p:custDataLst>
                <p:tags r:id="rId20"/>
              </p:custDataLst>
            </p:nvPr>
          </p:nvGrpSpPr>
          <p:grpSpPr>
            <a:xfrm>
              <a:off x="1341087" y="4685617"/>
              <a:ext cx="1484384" cy="471548"/>
              <a:chOff x="1969654" y="4759287"/>
              <a:chExt cx="1627123" cy="451080"/>
            </a:xfrm>
          </p:grpSpPr>
          <p:sp>
            <p:nvSpPr>
              <p:cNvPr id="381" name="Text Box 10">
                <a:extLst>
                  <a:ext uri="{FF2B5EF4-FFF2-40B4-BE49-F238E27FC236}">
                    <a16:creationId xmlns:a16="http://schemas.microsoft.com/office/drawing/2014/main" id="{9858BBC2-F13C-4118-BCD8-DCE0E0804AF6}"/>
                  </a:ext>
                </a:extLst>
              </p:cNvPr>
              <p:cNvSpPr txBox="1">
                <a:spLocks noChangeArrowheads="1"/>
              </p:cNvSpPr>
              <p:nvPr/>
            </p:nvSpPr>
            <p:spPr bwMode="auto">
              <a:xfrm>
                <a:off x="1969654" y="4759287"/>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2" name="Rectangle 381">
                <a:extLst>
                  <a:ext uri="{FF2B5EF4-FFF2-40B4-BE49-F238E27FC236}">
                    <a16:creationId xmlns:a16="http://schemas.microsoft.com/office/drawing/2014/main" id="{53B9BD67-FB11-43FA-8221-5D65A07721B9}"/>
                  </a:ext>
                </a:extLst>
              </p:cNvPr>
              <p:cNvSpPr>
                <a:spLocks noChangeArrowheads="1"/>
              </p:cNvSpPr>
              <p:nvPr/>
            </p:nvSpPr>
            <p:spPr bwMode="auto">
              <a:xfrm>
                <a:off x="1969654" y="4989799"/>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4" name="Group 373">
              <a:extLst>
                <a:ext uri="{FF2B5EF4-FFF2-40B4-BE49-F238E27FC236}">
                  <a16:creationId xmlns:a16="http://schemas.microsoft.com/office/drawing/2014/main" id="{715DBF71-A0A8-4CB2-8809-FE2F59389EF9}"/>
                </a:ext>
              </a:extLst>
            </p:cNvPr>
            <p:cNvGrpSpPr/>
            <p:nvPr>
              <p:custDataLst>
                <p:tags r:id="rId21"/>
              </p:custDataLst>
            </p:nvPr>
          </p:nvGrpSpPr>
          <p:grpSpPr>
            <a:xfrm>
              <a:off x="1343025" y="5297626"/>
              <a:ext cx="1484384" cy="471548"/>
              <a:chOff x="1971592" y="5344731"/>
              <a:chExt cx="1627123" cy="451080"/>
            </a:xfrm>
          </p:grpSpPr>
          <p:sp>
            <p:nvSpPr>
              <p:cNvPr id="379" name="Text Box 10">
                <a:extLst>
                  <a:ext uri="{FF2B5EF4-FFF2-40B4-BE49-F238E27FC236}">
                    <a16:creationId xmlns:a16="http://schemas.microsoft.com/office/drawing/2014/main" id="{9A784452-2F81-40F0-A7E8-2785215CA630}"/>
                  </a:ext>
                </a:extLst>
              </p:cNvPr>
              <p:cNvSpPr txBox="1">
                <a:spLocks noChangeArrowheads="1"/>
              </p:cNvSpPr>
              <p:nvPr/>
            </p:nvSpPr>
            <p:spPr bwMode="auto">
              <a:xfrm>
                <a:off x="1971592" y="5344731"/>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80" name="Rectangle 379">
                <a:extLst>
                  <a:ext uri="{FF2B5EF4-FFF2-40B4-BE49-F238E27FC236}">
                    <a16:creationId xmlns:a16="http://schemas.microsoft.com/office/drawing/2014/main" id="{F215D7C3-51A4-4F54-AAEA-9EDBBA5B0221}"/>
                  </a:ext>
                </a:extLst>
              </p:cNvPr>
              <p:cNvSpPr>
                <a:spLocks noChangeArrowheads="1"/>
              </p:cNvSpPr>
              <p:nvPr/>
            </p:nvSpPr>
            <p:spPr bwMode="auto">
              <a:xfrm>
                <a:off x="1971592" y="5575243"/>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grpSp>
          <p:nvGrpSpPr>
            <p:cNvPr id="375" name="Group 374">
              <a:extLst>
                <a:ext uri="{FF2B5EF4-FFF2-40B4-BE49-F238E27FC236}">
                  <a16:creationId xmlns:a16="http://schemas.microsoft.com/office/drawing/2014/main" id="{EC057674-D2EA-4161-B406-D625E9FAB09C}"/>
                </a:ext>
              </a:extLst>
            </p:cNvPr>
            <p:cNvGrpSpPr/>
            <p:nvPr>
              <p:custDataLst>
                <p:tags r:id="rId22"/>
              </p:custDataLst>
            </p:nvPr>
          </p:nvGrpSpPr>
          <p:grpSpPr>
            <a:xfrm>
              <a:off x="1343025" y="5911307"/>
              <a:ext cx="1484384" cy="471548"/>
              <a:chOff x="1971592" y="5931775"/>
              <a:chExt cx="1627123" cy="451080"/>
            </a:xfrm>
          </p:grpSpPr>
          <p:sp>
            <p:nvSpPr>
              <p:cNvPr id="377" name="Text Box 10">
                <a:extLst>
                  <a:ext uri="{FF2B5EF4-FFF2-40B4-BE49-F238E27FC236}">
                    <a16:creationId xmlns:a16="http://schemas.microsoft.com/office/drawing/2014/main" id="{BBC4EDEF-C83E-4948-B548-07064B6B2394}"/>
                  </a:ext>
                </a:extLst>
              </p:cNvPr>
              <p:cNvSpPr txBox="1">
                <a:spLocks noChangeArrowheads="1"/>
              </p:cNvSpPr>
              <p:nvPr/>
            </p:nvSpPr>
            <p:spPr bwMode="auto">
              <a:xfrm>
                <a:off x="1971592" y="5931775"/>
                <a:ext cx="1627123" cy="230512"/>
              </a:xfrm>
              <a:prstGeom prst="rect">
                <a:avLst/>
              </a:prstGeom>
              <a:solidFill>
                <a:schemeClr val="tx2"/>
              </a:solidFill>
              <a:ln w="12700" algn="ctr">
                <a:solidFill>
                  <a:schemeClr val="tx2"/>
                </a:solidFill>
                <a:miter lim="800000"/>
                <a:headEnd/>
                <a:tailEnd type="none" w="sm" len="med"/>
              </a:ln>
            </p:spPr>
            <p:txBody>
              <a:bodyPr lIns="40118" tIns="40118" rIns="40118" bIns="40118" anchor="ctr" anchorCtr="1"/>
              <a:lstStyle/>
              <a:p>
                <a:pPr defTabSz="957263"/>
                <a:r>
                  <a:rPr lang="en-US" sz="1100" b="1" dirty="0">
                    <a:solidFill>
                      <a:srgbClr val="FFFFFF"/>
                    </a:solidFill>
                  </a:rPr>
                  <a:t>Label</a:t>
                </a:r>
              </a:p>
            </p:txBody>
          </p:sp>
          <p:sp>
            <p:nvSpPr>
              <p:cNvPr id="378" name="Rectangle 377">
                <a:extLst>
                  <a:ext uri="{FF2B5EF4-FFF2-40B4-BE49-F238E27FC236}">
                    <a16:creationId xmlns:a16="http://schemas.microsoft.com/office/drawing/2014/main" id="{C4AB0D1F-2CF1-4879-8C80-B04B33245D1F}"/>
                  </a:ext>
                </a:extLst>
              </p:cNvPr>
              <p:cNvSpPr>
                <a:spLocks noChangeArrowheads="1"/>
              </p:cNvSpPr>
              <p:nvPr/>
            </p:nvSpPr>
            <p:spPr bwMode="auto">
              <a:xfrm>
                <a:off x="1971592" y="6162287"/>
                <a:ext cx="1627123" cy="220568"/>
              </a:xfrm>
              <a:prstGeom prst="rect">
                <a:avLst/>
              </a:prstGeom>
              <a:solidFill>
                <a:schemeClr val="bg1">
                  <a:lumMod val="95000"/>
                </a:schemeClr>
              </a:solidFill>
              <a:ln w="12700" algn="ctr">
                <a:solidFill>
                  <a:schemeClr val="accent3"/>
                </a:solidFill>
                <a:miter lim="800000"/>
                <a:headEnd/>
                <a:tailEnd/>
              </a:ln>
            </p:spPr>
            <p:txBody>
              <a:bodyPr lIns="40118" tIns="40118" rIns="40118" bIns="40118" anchor="ctr"/>
              <a:lstStyle/>
              <a:p>
                <a:pPr marL="359623" indent="-359623" algn="ctr" defTabSz="957998">
                  <a:lnSpc>
                    <a:spcPct val="106000"/>
                  </a:lnSpc>
                  <a:spcBef>
                    <a:spcPts val="1344"/>
                  </a:spcBef>
                  <a:spcAft>
                    <a:spcPts val="0"/>
                  </a:spcAft>
                  <a:defRPr/>
                </a:pPr>
                <a:r>
                  <a:rPr lang="nl-NL" sz="1100" b="0" dirty="0">
                    <a:latin typeface="Arial"/>
                    <a:cs typeface="+mn-cs"/>
                  </a:rPr>
                  <a:t>Text</a:t>
                </a:r>
              </a:p>
            </p:txBody>
          </p:sp>
        </p:grpSp>
        <p:sp>
          <p:nvSpPr>
            <p:cNvPr id="376" name="Rectangle 375">
              <a:extLst>
                <a:ext uri="{FF2B5EF4-FFF2-40B4-BE49-F238E27FC236}">
                  <a16:creationId xmlns:a16="http://schemas.microsoft.com/office/drawing/2014/main" id="{D9EF9457-3D87-4DA6-9681-615273D50BAD}"/>
                </a:ext>
              </a:extLst>
            </p:cNvPr>
            <p:cNvSpPr/>
            <p:nvPr/>
          </p:nvSpPr>
          <p:spPr>
            <a:xfrm>
              <a:off x="1033699" y="3740943"/>
              <a:ext cx="209043" cy="209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9253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685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a:t>Organizational Charts</a:t>
            </a:r>
            <a:endParaRPr lang="en-US" sz="2400" kern="0" dirty="0"/>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76" name="Rounded Rectangle 40">
            <a:extLst>
              <a:ext uri="{FF2B5EF4-FFF2-40B4-BE49-F238E27FC236}">
                <a16:creationId xmlns:a16="http://schemas.microsoft.com/office/drawing/2014/main" id="{F6F31894-DF07-4BA6-9911-E3816EA20A0A}"/>
              </a:ext>
            </a:extLst>
          </p:cNvPr>
          <p:cNvSpPr/>
          <p:nvPr/>
        </p:nvSpPr>
        <p:spPr bwMode="auto">
          <a:xfrm>
            <a:off x="4799906" y="1624206"/>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7" name="Round Same Side Corner Rectangle 43">
            <a:extLst>
              <a:ext uri="{FF2B5EF4-FFF2-40B4-BE49-F238E27FC236}">
                <a16:creationId xmlns:a16="http://schemas.microsoft.com/office/drawing/2014/main" id="{2F517F59-E650-40A0-8090-61A2ABAB8CA2}"/>
              </a:ext>
            </a:extLst>
          </p:cNvPr>
          <p:cNvSpPr/>
          <p:nvPr/>
        </p:nvSpPr>
        <p:spPr bwMode="auto">
          <a:xfrm>
            <a:off x="4799908" y="1628762"/>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78" name="Rounded Rectangle 46">
            <a:extLst>
              <a:ext uri="{FF2B5EF4-FFF2-40B4-BE49-F238E27FC236}">
                <a16:creationId xmlns:a16="http://schemas.microsoft.com/office/drawing/2014/main" id="{7B28AAE3-0AB2-43FC-AB54-81227B46B485}"/>
              </a:ext>
            </a:extLst>
          </p:cNvPr>
          <p:cNvSpPr/>
          <p:nvPr/>
        </p:nvSpPr>
        <p:spPr bwMode="auto">
          <a:xfrm>
            <a:off x="4799906"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79" name="Round Same Side Corner Rectangle 47">
            <a:extLst>
              <a:ext uri="{FF2B5EF4-FFF2-40B4-BE49-F238E27FC236}">
                <a16:creationId xmlns:a16="http://schemas.microsoft.com/office/drawing/2014/main" id="{F559D784-3E95-4AFD-9EB3-F90CC3512FC2}"/>
              </a:ext>
            </a:extLst>
          </p:cNvPr>
          <p:cNvSpPr/>
          <p:nvPr/>
        </p:nvSpPr>
        <p:spPr bwMode="auto">
          <a:xfrm>
            <a:off x="4799908"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0" name="Rounded Rectangle 49">
            <a:extLst>
              <a:ext uri="{FF2B5EF4-FFF2-40B4-BE49-F238E27FC236}">
                <a16:creationId xmlns:a16="http://schemas.microsoft.com/office/drawing/2014/main" id="{A95F8BB0-B36F-4776-8621-AA3B9B783BD9}"/>
              </a:ext>
            </a:extLst>
          </p:cNvPr>
          <p:cNvSpPr/>
          <p:nvPr/>
        </p:nvSpPr>
        <p:spPr bwMode="auto">
          <a:xfrm>
            <a:off x="1320741"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1" name="Round Same Side Corner Rectangle 50">
            <a:extLst>
              <a:ext uri="{FF2B5EF4-FFF2-40B4-BE49-F238E27FC236}">
                <a16:creationId xmlns:a16="http://schemas.microsoft.com/office/drawing/2014/main" id="{2257B833-1627-4170-AA02-9429E55B494F}"/>
              </a:ext>
            </a:extLst>
          </p:cNvPr>
          <p:cNvSpPr/>
          <p:nvPr/>
        </p:nvSpPr>
        <p:spPr bwMode="auto">
          <a:xfrm>
            <a:off x="1320743"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82" name="Rounded Rectangle 52">
            <a:extLst>
              <a:ext uri="{FF2B5EF4-FFF2-40B4-BE49-F238E27FC236}">
                <a16:creationId xmlns:a16="http://schemas.microsoft.com/office/drawing/2014/main" id="{6B972AA9-B616-4130-AEBB-50509DE870A1}"/>
              </a:ext>
            </a:extLst>
          </p:cNvPr>
          <p:cNvSpPr/>
          <p:nvPr/>
        </p:nvSpPr>
        <p:spPr bwMode="auto">
          <a:xfrm>
            <a:off x="8238373" y="2883848"/>
            <a:ext cx="2632884" cy="895729"/>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defRPr/>
            </a:pPr>
            <a:r>
              <a:rPr lang="en-US" sz="1200" dirty="0">
                <a:cs typeface="Times New Roman" pitchFamily="18" charset="0"/>
              </a:rPr>
              <a:t>Name</a:t>
            </a:r>
          </a:p>
          <a:p>
            <a:pPr defTabSz="623853">
              <a:spcBef>
                <a:spcPts val="100"/>
              </a:spcBef>
              <a:spcAft>
                <a:spcPts val="100"/>
              </a:spcAft>
              <a:buClr>
                <a:srgbClr val="000000"/>
              </a:buClr>
              <a:defRPr/>
            </a:pPr>
            <a:r>
              <a:rPr lang="en-US" sz="1200" dirty="0">
                <a:cs typeface="Times New Roman" pitchFamily="18" charset="0"/>
              </a:rPr>
              <a:t>Surname</a:t>
            </a:r>
          </a:p>
        </p:txBody>
      </p:sp>
      <p:sp>
        <p:nvSpPr>
          <p:cNvPr id="83" name="Round Same Side Corner Rectangle 53">
            <a:extLst>
              <a:ext uri="{FF2B5EF4-FFF2-40B4-BE49-F238E27FC236}">
                <a16:creationId xmlns:a16="http://schemas.microsoft.com/office/drawing/2014/main" id="{4F2E203C-2528-45C2-8658-F24CE490A543}"/>
              </a:ext>
            </a:extLst>
          </p:cNvPr>
          <p:cNvSpPr/>
          <p:nvPr/>
        </p:nvSpPr>
        <p:spPr bwMode="auto">
          <a:xfrm>
            <a:off x="8238375" y="2888404"/>
            <a:ext cx="2632884"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4" name="Elbow Connector 58">
            <a:extLst>
              <a:ext uri="{FF2B5EF4-FFF2-40B4-BE49-F238E27FC236}">
                <a16:creationId xmlns:a16="http://schemas.microsoft.com/office/drawing/2014/main" id="{95788F3B-9318-4E06-A2D1-E602A4BFA9CD}"/>
              </a:ext>
            </a:extLst>
          </p:cNvPr>
          <p:cNvCxnSpPr/>
          <p:nvPr/>
        </p:nvCxnSpPr>
        <p:spPr>
          <a:xfrm rot="5400000">
            <a:off x="5934392" y="2701891"/>
            <a:ext cx="363913" cy="1270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Elbow Connector 60">
            <a:extLst>
              <a:ext uri="{FF2B5EF4-FFF2-40B4-BE49-F238E27FC236}">
                <a16:creationId xmlns:a16="http://schemas.microsoft.com/office/drawing/2014/main" id="{BD70B160-E8A4-45E1-B5E1-E63105E83896}"/>
              </a:ext>
            </a:extLst>
          </p:cNvPr>
          <p:cNvCxnSpPr/>
          <p:nvPr/>
        </p:nvCxnSpPr>
        <p:spPr>
          <a:xfrm rot="5400000">
            <a:off x="4194810" y="962309"/>
            <a:ext cx="363913" cy="3479165"/>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6" name="Elbow Connector 62">
            <a:extLst>
              <a:ext uri="{FF2B5EF4-FFF2-40B4-BE49-F238E27FC236}">
                <a16:creationId xmlns:a16="http://schemas.microsoft.com/office/drawing/2014/main" id="{B0AE309B-E092-4EF5-94DA-56A1640E989C}"/>
              </a:ext>
            </a:extLst>
          </p:cNvPr>
          <p:cNvCxnSpPr/>
          <p:nvPr/>
        </p:nvCxnSpPr>
        <p:spPr>
          <a:xfrm rot="16200000" flipH="1">
            <a:off x="7651348" y="984935"/>
            <a:ext cx="368469" cy="3438470"/>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87" name="Rounded Rectangle 64">
            <a:extLst>
              <a:ext uri="{FF2B5EF4-FFF2-40B4-BE49-F238E27FC236}">
                <a16:creationId xmlns:a16="http://schemas.microsoft.com/office/drawing/2014/main" id="{DF1E5DE9-4853-4C76-B509-D05D98F08DBE}"/>
              </a:ext>
            </a:extLst>
          </p:cNvPr>
          <p:cNvSpPr/>
          <p:nvPr/>
        </p:nvSpPr>
        <p:spPr bwMode="auto">
          <a:xfrm>
            <a:off x="1749223"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88" name="Round Same Side Corner Rectangle 65">
            <a:extLst>
              <a:ext uri="{FF2B5EF4-FFF2-40B4-BE49-F238E27FC236}">
                <a16:creationId xmlns:a16="http://schemas.microsoft.com/office/drawing/2014/main" id="{160DDBC2-84B2-4D9B-AB1B-58734A7824C8}"/>
              </a:ext>
            </a:extLst>
          </p:cNvPr>
          <p:cNvSpPr/>
          <p:nvPr/>
        </p:nvSpPr>
        <p:spPr bwMode="auto">
          <a:xfrm>
            <a:off x="1749224"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89" name="Elbow Connector 67">
            <a:extLst>
              <a:ext uri="{FF2B5EF4-FFF2-40B4-BE49-F238E27FC236}">
                <a16:creationId xmlns:a16="http://schemas.microsoft.com/office/drawing/2014/main" id="{BD23CFA6-E28F-473D-A585-0BE49EB8FA3F}"/>
              </a:ext>
            </a:extLst>
          </p:cNvPr>
          <p:cNvCxnSpPr>
            <a:cxnSpLocks/>
            <a:stCxn id="114" idx="2"/>
          </p:cNvCxnSpPr>
          <p:nvPr/>
        </p:nvCxnSpPr>
        <p:spPr>
          <a:xfrm rot="16200000" flipH="1">
            <a:off x="1392303"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2" name="Rounded Rectangle 72">
            <a:extLst>
              <a:ext uri="{FF2B5EF4-FFF2-40B4-BE49-F238E27FC236}">
                <a16:creationId xmlns:a16="http://schemas.microsoft.com/office/drawing/2014/main" id="{7867703D-FF7D-4AC4-B40E-CAB0F89D818F}"/>
              </a:ext>
            </a:extLst>
          </p:cNvPr>
          <p:cNvSpPr/>
          <p:nvPr/>
        </p:nvSpPr>
        <p:spPr bwMode="auto">
          <a:xfrm>
            <a:off x="1749223"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3" name="Round Same Side Corner Rectangle 73">
            <a:extLst>
              <a:ext uri="{FF2B5EF4-FFF2-40B4-BE49-F238E27FC236}">
                <a16:creationId xmlns:a16="http://schemas.microsoft.com/office/drawing/2014/main" id="{642B79CA-D756-43C2-9318-2B510D777CAF}"/>
              </a:ext>
            </a:extLst>
          </p:cNvPr>
          <p:cNvSpPr/>
          <p:nvPr/>
        </p:nvSpPr>
        <p:spPr bwMode="auto">
          <a:xfrm>
            <a:off x="1749224"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94" name="Elbow Connector 77">
            <a:extLst>
              <a:ext uri="{FF2B5EF4-FFF2-40B4-BE49-F238E27FC236}">
                <a16:creationId xmlns:a16="http://schemas.microsoft.com/office/drawing/2014/main" id="{93E006C9-A43F-4C99-AF45-C439493DBBE8}"/>
              </a:ext>
            </a:extLst>
          </p:cNvPr>
          <p:cNvCxnSpPr>
            <a:cxnSpLocks/>
            <a:stCxn id="114" idx="2"/>
          </p:cNvCxnSpPr>
          <p:nvPr/>
        </p:nvCxnSpPr>
        <p:spPr>
          <a:xfrm rot="16200000" flipH="1">
            <a:off x="954927"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5" name="Elbow Connector 79">
            <a:extLst>
              <a:ext uri="{FF2B5EF4-FFF2-40B4-BE49-F238E27FC236}">
                <a16:creationId xmlns:a16="http://schemas.microsoft.com/office/drawing/2014/main" id="{90C084FB-A043-4617-A2C0-E4274C6EDE36}"/>
              </a:ext>
            </a:extLst>
          </p:cNvPr>
          <p:cNvCxnSpPr>
            <a:cxnSpLocks/>
            <a:stCxn id="114" idx="2"/>
          </p:cNvCxnSpPr>
          <p:nvPr/>
        </p:nvCxnSpPr>
        <p:spPr>
          <a:xfrm rot="16200000" flipH="1">
            <a:off x="519829"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4" name="Rectangle 113">
            <a:extLst>
              <a:ext uri="{FF2B5EF4-FFF2-40B4-BE49-F238E27FC236}">
                <a16:creationId xmlns:a16="http://schemas.microsoft.com/office/drawing/2014/main" id="{88E124CD-A8C5-48B7-9A8B-69C54AEA799E}"/>
              </a:ext>
            </a:extLst>
          </p:cNvPr>
          <p:cNvSpPr/>
          <p:nvPr/>
        </p:nvSpPr>
        <p:spPr>
          <a:xfrm>
            <a:off x="1320740"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ounded Rectangle 64">
            <a:extLst>
              <a:ext uri="{FF2B5EF4-FFF2-40B4-BE49-F238E27FC236}">
                <a16:creationId xmlns:a16="http://schemas.microsoft.com/office/drawing/2014/main" id="{BA8D537D-DDEE-4B37-8FC6-11A231519F06}"/>
              </a:ext>
            </a:extLst>
          </p:cNvPr>
          <p:cNvSpPr/>
          <p:nvPr/>
        </p:nvSpPr>
        <p:spPr bwMode="auto">
          <a:xfrm>
            <a:off x="5228388"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6" name="Round Same Side Corner Rectangle 65">
            <a:extLst>
              <a:ext uri="{FF2B5EF4-FFF2-40B4-BE49-F238E27FC236}">
                <a16:creationId xmlns:a16="http://schemas.microsoft.com/office/drawing/2014/main" id="{DC655212-3ADF-4EFD-B32F-6814E888AA60}"/>
              </a:ext>
            </a:extLst>
          </p:cNvPr>
          <p:cNvSpPr/>
          <p:nvPr/>
        </p:nvSpPr>
        <p:spPr bwMode="auto">
          <a:xfrm>
            <a:off x="5228389"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27" name="Elbow Connector 67">
            <a:extLst>
              <a:ext uri="{FF2B5EF4-FFF2-40B4-BE49-F238E27FC236}">
                <a16:creationId xmlns:a16="http://schemas.microsoft.com/office/drawing/2014/main" id="{C5ECCB51-1C23-4A80-9CBF-37B79C79436D}"/>
              </a:ext>
            </a:extLst>
          </p:cNvPr>
          <p:cNvCxnSpPr>
            <a:cxnSpLocks/>
            <a:stCxn id="134" idx="2"/>
          </p:cNvCxnSpPr>
          <p:nvPr/>
        </p:nvCxnSpPr>
        <p:spPr>
          <a:xfrm rot="16200000" flipH="1">
            <a:off x="4871468"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0" name="Rounded Rectangle 72">
            <a:extLst>
              <a:ext uri="{FF2B5EF4-FFF2-40B4-BE49-F238E27FC236}">
                <a16:creationId xmlns:a16="http://schemas.microsoft.com/office/drawing/2014/main" id="{96C420E5-7AAA-4E12-B86E-3E412AF7CCDD}"/>
              </a:ext>
            </a:extLst>
          </p:cNvPr>
          <p:cNvSpPr/>
          <p:nvPr/>
        </p:nvSpPr>
        <p:spPr bwMode="auto">
          <a:xfrm>
            <a:off x="5228388"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1" name="Round Same Side Corner Rectangle 73">
            <a:extLst>
              <a:ext uri="{FF2B5EF4-FFF2-40B4-BE49-F238E27FC236}">
                <a16:creationId xmlns:a16="http://schemas.microsoft.com/office/drawing/2014/main" id="{7B8E8E7D-A8F0-4FCC-AB3D-3BB6A66C2EB2}"/>
              </a:ext>
            </a:extLst>
          </p:cNvPr>
          <p:cNvSpPr/>
          <p:nvPr/>
        </p:nvSpPr>
        <p:spPr bwMode="auto">
          <a:xfrm>
            <a:off x="5228389"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2" name="Elbow Connector 77">
            <a:extLst>
              <a:ext uri="{FF2B5EF4-FFF2-40B4-BE49-F238E27FC236}">
                <a16:creationId xmlns:a16="http://schemas.microsoft.com/office/drawing/2014/main" id="{2673A73A-AB30-4785-BAE4-8BF46548DA46}"/>
              </a:ext>
            </a:extLst>
          </p:cNvPr>
          <p:cNvCxnSpPr>
            <a:cxnSpLocks/>
            <a:stCxn id="134" idx="2"/>
          </p:cNvCxnSpPr>
          <p:nvPr/>
        </p:nvCxnSpPr>
        <p:spPr>
          <a:xfrm rot="16200000" flipH="1">
            <a:off x="4434092"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33" name="Elbow Connector 79">
            <a:extLst>
              <a:ext uri="{FF2B5EF4-FFF2-40B4-BE49-F238E27FC236}">
                <a16:creationId xmlns:a16="http://schemas.microsoft.com/office/drawing/2014/main" id="{6D9C62C6-E306-4E05-8EA6-A7312A43E96F}"/>
              </a:ext>
            </a:extLst>
          </p:cNvPr>
          <p:cNvCxnSpPr>
            <a:cxnSpLocks/>
            <a:stCxn id="134" idx="2"/>
          </p:cNvCxnSpPr>
          <p:nvPr/>
        </p:nvCxnSpPr>
        <p:spPr>
          <a:xfrm rot="16200000" flipH="1">
            <a:off x="3998994"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34" name="Rectangle 133">
            <a:extLst>
              <a:ext uri="{FF2B5EF4-FFF2-40B4-BE49-F238E27FC236}">
                <a16:creationId xmlns:a16="http://schemas.microsoft.com/office/drawing/2014/main" id="{0CD6C2A6-1867-4982-9581-F424C540C769}"/>
              </a:ext>
            </a:extLst>
          </p:cNvPr>
          <p:cNvSpPr/>
          <p:nvPr/>
        </p:nvSpPr>
        <p:spPr>
          <a:xfrm>
            <a:off x="4799905"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ounded Rectangle 64">
            <a:extLst>
              <a:ext uri="{FF2B5EF4-FFF2-40B4-BE49-F238E27FC236}">
                <a16:creationId xmlns:a16="http://schemas.microsoft.com/office/drawing/2014/main" id="{5439B297-D7EB-4034-BF41-18119BACFF88}"/>
              </a:ext>
            </a:extLst>
          </p:cNvPr>
          <p:cNvSpPr/>
          <p:nvPr/>
        </p:nvSpPr>
        <p:spPr bwMode="auto">
          <a:xfrm>
            <a:off x="8666855" y="3952602"/>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37" name="Round Same Side Corner Rectangle 65">
            <a:extLst>
              <a:ext uri="{FF2B5EF4-FFF2-40B4-BE49-F238E27FC236}">
                <a16:creationId xmlns:a16="http://schemas.microsoft.com/office/drawing/2014/main" id="{91BB50CA-CB21-4C6B-85A8-FE7C85D8E3AA}"/>
              </a:ext>
            </a:extLst>
          </p:cNvPr>
          <p:cNvSpPr/>
          <p:nvPr/>
        </p:nvSpPr>
        <p:spPr bwMode="auto">
          <a:xfrm>
            <a:off x="8666856" y="3864875"/>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38" name="Elbow Connector 67">
            <a:extLst>
              <a:ext uri="{FF2B5EF4-FFF2-40B4-BE49-F238E27FC236}">
                <a16:creationId xmlns:a16="http://schemas.microsoft.com/office/drawing/2014/main" id="{99F81B3A-A809-4BAA-A666-808C3127CF93}"/>
              </a:ext>
            </a:extLst>
          </p:cNvPr>
          <p:cNvCxnSpPr>
            <a:cxnSpLocks/>
            <a:stCxn id="145" idx="2"/>
          </p:cNvCxnSpPr>
          <p:nvPr/>
        </p:nvCxnSpPr>
        <p:spPr>
          <a:xfrm rot="16200000" flipH="1">
            <a:off x="8309935" y="3892193"/>
            <a:ext cx="469537"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90" name="Rounded Rectangle 69">
            <a:extLst>
              <a:ext uri="{FF2B5EF4-FFF2-40B4-BE49-F238E27FC236}">
                <a16:creationId xmlns:a16="http://schemas.microsoft.com/office/drawing/2014/main" id="{441AB8C0-529B-42AA-ADC4-716D2D05B18D}"/>
              </a:ext>
            </a:extLst>
          </p:cNvPr>
          <p:cNvSpPr/>
          <p:nvPr/>
        </p:nvSpPr>
        <p:spPr bwMode="auto">
          <a:xfrm>
            <a:off x="1749223"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91" name="Round Same Side Corner Rectangle 70">
            <a:extLst>
              <a:ext uri="{FF2B5EF4-FFF2-40B4-BE49-F238E27FC236}">
                <a16:creationId xmlns:a16="http://schemas.microsoft.com/office/drawing/2014/main" id="{01917D8D-D0A1-45E9-9E94-040A02D5F181}"/>
              </a:ext>
            </a:extLst>
          </p:cNvPr>
          <p:cNvSpPr/>
          <p:nvPr/>
        </p:nvSpPr>
        <p:spPr bwMode="auto">
          <a:xfrm>
            <a:off x="1749224"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28" name="Rounded Rectangle 69">
            <a:extLst>
              <a:ext uri="{FF2B5EF4-FFF2-40B4-BE49-F238E27FC236}">
                <a16:creationId xmlns:a16="http://schemas.microsoft.com/office/drawing/2014/main" id="{07F80A31-7F6D-4D13-B664-E4CEBE1C47AF}"/>
              </a:ext>
            </a:extLst>
          </p:cNvPr>
          <p:cNvSpPr/>
          <p:nvPr/>
        </p:nvSpPr>
        <p:spPr bwMode="auto">
          <a:xfrm>
            <a:off x="5228388"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29" name="Round Same Side Corner Rectangle 70">
            <a:extLst>
              <a:ext uri="{FF2B5EF4-FFF2-40B4-BE49-F238E27FC236}">
                <a16:creationId xmlns:a16="http://schemas.microsoft.com/office/drawing/2014/main" id="{3C50BD0A-2865-4455-A1DB-DF912A18D100}"/>
              </a:ext>
            </a:extLst>
          </p:cNvPr>
          <p:cNvSpPr/>
          <p:nvPr/>
        </p:nvSpPr>
        <p:spPr bwMode="auto">
          <a:xfrm>
            <a:off x="5228389"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39" name="Rounded Rectangle 69">
            <a:extLst>
              <a:ext uri="{FF2B5EF4-FFF2-40B4-BE49-F238E27FC236}">
                <a16:creationId xmlns:a16="http://schemas.microsoft.com/office/drawing/2014/main" id="{F1888CEF-D954-4252-A7B6-8957805E5101}"/>
              </a:ext>
            </a:extLst>
          </p:cNvPr>
          <p:cNvSpPr/>
          <p:nvPr/>
        </p:nvSpPr>
        <p:spPr bwMode="auto">
          <a:xfrm>
            <a:off x="8666855" y="4827353"/>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0" name="Round Same Side Corner Rectangle 70">
            <a:extLst>
              <a:ext uri="{FF2B5EF4-FFF2-40B4-BE49-F238E27FC236}">
                <a16:creationId xmlns:a16="http://schemas.microsoft.com/office/drawing/2014/main" id="{0F804351-DC51-4C42-A38C-6DE966740256}"/>
              </a:ext>
            </a:extLst>
          </p:cNvPr>
          <p:cNvSpPr/>
          <p:nvPr/>
        </p:nvSpPr>
        <p:spPr bwMode="auto">
          <a:xfrm>
            <a:off x="8666856" y="4739626"/>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sp>
        <p:nvSpPr>
          <p:cNvPr id="141" name="Rounded Rectangle 72">
            <a:extLst>
              <a:ext uri="{FF2B5EF4-FFF2-40B4-BE49-F238E27FC236}">
                <a16:creationId xmlns:a16="http://schemas.microsoft.com/office/drawing/2014/main" id="{21E9AC1A-5DE7-4D91-8FE7-F556E4FA0639}"/>
              </a:ext>
            </a:extLst>
          </p:cNvPr>
          <p:cNvSpPr/>
          <p:nvPr/>
        </p:nvSpPr>
        <p:spPr bwMode="auto">
          <a:xfrm>
            <a:off x="8666855" y="5697549"/>
            <a:ext cx="2204401" cy="685306"/>
          </a:xfrm>
          <a:prstGeom prst="rect">
            <a:avLst/>
          </a:prstGeom>
          <a:solidFill>
            <a:schemeClr val="bg1"/>
          </a:solidFill>
          <a:ln>
            <a:solidFill>
              <a:schemeClr val="bg1">
                <a:lumMod val="95000"/>
              </a:schemeClr>
            </a:solidFill>
          </a:ln>
        </p:spPr>
        <p:txBody>
          <a:bodyPr lIns="91428" tIns="182880" rIns="91428" bIns="0" anchor="ctr"/>
          <a:lstStyle/>
          <a:p>
            <a:pPr defTabSz="623853">
              <a:spcBef>
                <a:spcPts val="100"/>
              </a:spcBef>
              <a:spcAft>
                <a:spcPts val="100"/>
              </a:spcAft>
              <a:buClr>
                <a:srgbClr val="000000"/>
              </a:buClr>
            </a:pPr>
            <a:r>
              <a:rPr lang="en-US" sz="1200" dirty="0">
                <a:cs typeface="Times New Roman" pitchFamily="18" charset="0"/>
              </a:rPr>
              <a:t>Name</a:t>
            </a:r>
          </a:p>
          <a:p>
            <a:pPr defTabSz="623853">
              <a:spcBef>
                <a:spcPts val="100"/>
              </a:spcBef>
              <a:spcAft>
                <a:spcPts val="100"/>
              </a:spcAft>
              <a:buClr>
                <a:srgbClr val="000000"/>
              </a:buClr>
            </a:pPr>
            <a:r>
              <a:rPr lang="en-US" sz="1200" dirty="0">
                <a:cs typeface="Times New Roman" pitchFamily="18" charset="0"/>
              </a:rPr>
              <a:t>Surname</a:t>
            </a:r>
          </a:p>
        </p:txBody>
      </p:sp>
      <p:sp>
        <p:nvSpPr>
          <p:cNvPr id="142" name="Round Same Side Corner Rectangle 73">
            <a:extLst>
              <a:ext uri="{FF2B5EF4-FFF2-40B4-BE49-F238E27FC236}">
                <a16:creationId xmlns:a16="http://schemas.microsoft.com/office/drawing/2014/main" id="{69B75FEA-5FE3-4EA7-A2FB-3F58DC84FB6C}"/>
              </a:ext>
            </a:extLst>
          </p:cNvPr>
          <p:cNvSpPr/>
          <p:nvPr/>
        </p:nvSpPr>
        <p:spPr bwMode="auto">
          <a:xfrm>
            <a:off x="8666856" y="5609822"/>
            <a:ext cx="2204401" cy="295540"/>
          </a:xfrm>
          <a:prstGeom prst="rect">
            <a:avLst/>
          </a:prstGeom>
          <a:solidFill>
            <a:schemeClr val="tx1">
              <a:lumMod val="50000"/>
              <a:lumOff val="50000"/>
            </a:schemeClr>
          </a:solidFill>
          <a:ln>
            <a:noFill/>
          </a:ln>
        </p:spPr>
        <p:txBody>
          <a:bodyPr lIns="91428" tIns="45715" rIns="91428" bIns="45715" anchor="ctr"/>
          <a:lstStyle/>
          <a:p>
            <a:pPr algn="ctr" defTabSz="623853">
              <a:buClr>
                <a:srgbClr val="000000"/>
              </a:buClr>
              <a:defRPr/>
            </a:pPr>
            <a:r>
              <a:rPr lang="en-US" sz="1400" b="1" dirty="0">
                <a:solidFill>
                  <a:schemeClr val="bg1"/>
                </a:solidFill>
                <a:cs typeface="Times New Roman" pitchFamily="18" charset="0"/>
              </a:rPr>
              <a:t>Job Description</a:t>
            </a:r>
            <a:endParaRPr lang="en-US" sz="1200" b="1" dirty="0">
              <a:solidFill>
                <a:schemeClr val="bg1"/>
              </a:solidFill>
              <a:cs typeface="Times New Roman" pitchFamily="18" charset="0"/>
            </a:endParaRPr>
          </a:p>
        </p:txBody>
      </p:sp>
      <p:cxnSp>
        <p:nvCxnSpPr>
          <p:cNvPr id="143" name="Elbow Connector 77">
            <a:extLst>
              <a:ext uri="{FF2B5EF4-FFF2-40B4-BE49-F238E27FC236}">
                <a16:creationId xmlns:a16="http://schemas.microsoft.com/office/drawing/2014/main" id="{FFAAF65B-7D67-4BFC-A5FE-77F29119B24D}"/>
              </a:ext>
            </a:extLst>
          </p:cNvPr>
          <p:cNvCxnSpPr>
            <a:cxnSpLocks/>
            <a:stCxn id="145" idx="2"/>
          </p:cNvCxnSpPr>
          <p:nvPr/>
        </p:nvCxnSpPr>
        <p:spPr>
          <a:xfrm rot="16200000" flipH="1">
            <a:off x="7872559" y="4329569"/>
            <a:ext cx="1344288"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44" name="Elbow Connector 79">
            <a:extLst>
              <a:ext uri="{FF2B5EF4-FFF2-40B4-BE49-F238E27FC236}">
                <a16:creationId xmlns:a16="http://schemas.microsoft.com/office/drawing/2014/main" id="{36C2474A-1CE2-46D7-8065-90E2AEF6FBF2}"/>
              </a:ext>
            </a:extLst>
          </p:cNvPr>
          <p:cNvCxnSpPr>
            <a:cxnSpLocks/>
            <a:stCxn id="145" idx="2"/>
          </p:cNvCxnSpPr>
          <p:nvPr/>
        </p:nvCxnSpPr>
        <p:spPr>
          <a:xfrm rot="16200000" flipH="1">
            <a:off x="7437461" y="4764667"/>
            <a:ext cx="2214484" cy="244303"/>
          </a:xfrm>
          <a:prstGeom prst="bentConnector2">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45" name="Rectangle 144">
            <a:extLst>
              <a:ext uri="{FF2B5EF4-FFF2-40B4-BE49-F238E27FC236}">
                <a16:creationId xmlns:a16="http://schemas.microsoft.com/office/drawing/2014/main" id="{F6C17671-FBFB-4E3E-ABFB-7F54A173CBD8}"/>
              </a:ext>
            </a:extLst>
          </p:cNvPr>
          <p:cNvSpPr/>
          <p:nvPr/>
        </p:nvSpPr>
        <p:spPr>
          <a:xfrm>
            <a:off x="8238372" y="3411218"/>
            <a:ext cx="368359" cy="3683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81720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385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(1/2)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Roles &amp; Responsibilities</a:t>
            </a:r>
            <a:endParaRPr lang="en-GB" altLang="ja-JP" sz="1200" dirty="0">
              <a:solidFill>
                <a:schemeClr val="bg1"/>
              </a:solidFill>
              <a:ea typeface="ＭＳ Ｐゴシック" pitchFamily="50" charset="-128"/>
            </a:endParaRPr>
          </a:p>
        </p:txBody>
      </p:sp>
      <p:sp>
        <p:nvSpPr>
          <p:cNvPr id="27" name="Rectangle 26">
            <a:extLst>
              <a:ext uri="{FF2B5EF4-FFF2-40B4-BE49-F238E27FC236}">
                <a16:creationId xmlns:a16="http://schemas.microsoft.com/office/drawing/2014/main" id="{8517A769-363B-47BA-AB39-8C683495FCEA}"/>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29" name="Rectangle 28">
            <a:extLst>
              <a:ext uri="{FF2B5EF4-FFF2-40B4-BE49-F238E27FC236}">
                <a16:creationId xmlns:a16="http://schemas.microsoft.com/office/drawing/2014/main" id="{70D8C987-1123-48E3-8406-CDEAAC5966F4}"/>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1" name="Rectangle 30">
            <a:extLst>
              <a:ext uri="{FF2B5EF4-FFF2-40B4-BE49-F238E27FC236}">
                <a16:creationId xmlns:a16="http://schemas.microsoft.com/office/drawing/2014/main" id="{17B2A0D7-46FB-45BF-BC3B-C03154F2657D}"/>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3" name="Rectangle 32">
            <a:extLst>
              <a:ext uri="{FF2B5EF4-FFF2-40B4-BE49-F238E27FC236}">
                <a16:creationId xmlns:a16="http://schemas.microsoft.com/office/drawing/2014/main" id="{FE0587AA-D95B-47C5-82A7-005319BA94A5}"/>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
        <p:nvSpPr>
          <p:cNvPr id="35" name="Rectangle 34">
            <a:extLst>
              <a:ext uri="{FF2B5EF4-FFF2-40B4-BE49-F238E27FC236}">
                <a16:creationId xmlns:a16="http://schemas.microsoft.com/office/drawing/2014/main" id="{CE1624D9-023E-48F5-AE6A-D2FECC6787EE}"/>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solidFill>
                  <a:schemeClr val="tx2"/>
                </a:solidFill>
                <a:ea typeface="ＭＳ Ｐゴシック" pitchFamily="50" charset="-128"/>
              </a:rPr>
              <a:t>Insert Name</a:t>
            </a:r>
          </a:p>
          <a:p>
            <a:pPr algn="ctr"/>
            <a:r>
              <a:rPr lang="en-GB" altLang="ja-JP" sz="1000" dirty="0">
                <a:solidFill>
                  <a:schemeClr val="tx2"/>
                </a:solidFill>
                <a:ea typeface="ＭＳ Ｐゴシック" pitchFamily="50" charset="-128"/>
              </a:rPr>
              <a:t>Senior Change Manager</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solidFill>
                  <a:schemeClr val="tx2"/>
                </a:solidFill>
                <a:ea typeface="ＭＳ Ｐゴシック" pitchFamily="50" charset="-128"/>
              </a:rPr>
              <a:t>Insert your own text</a:t>
            </a:r>
          </a:p>
        </p:txBody>
      </p:sp>
    </p:spTree>
    <p:extLst>
      <p:ext uri="{BB962C8B-B14F-4D97-AF65-F5344CB8AC3E}">
        <p14:creationId xmlns:p14="http://schemas.microsoft.com/office/powerpoint/2010/main" val="2776570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87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Roles &amp; Responsibilities (2/2)</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24" name="Rectangle 23">
            <a:extLst>
              <a:ext uri="{FF2B5EF4-FFF2-40B4-BE49-F238E27FC236}">
                <a16:creationId xmlns:a16="http://schemas.microsoft.com/office/drawing/2014/main" id="{2C6746E7-C660-48A4-AD63-080F177FCCEF}"/>
              </a:ext>
            </a:extLst>
          </p:cNvPr>
          <p:cNvSpPr>
            <a:spLocks noChangeArrowheads="1"/>
          </p:cNvSpPr>
          <p:nvPr/>
        </p:nvSpPr>
        <p:spPr bwMode="auto">
          <a:xfrm>
            <a:off x="599209" y="203866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25" name="Rectangle 24">
            <a:extLst>
              <a:ext uri="{FF2B5EF4-FFF2-40B4-BE49-F238E27FC236}">
                <a16:creationId xmlns:a16="http://schemas.microsoft.com/office/drawing/2014/main" id="{EA438C35-2B42-4E1A-9122-DB79A0FFBC46}"/>
              </a:ext>
            </a:extLst>
          </p:cNvPr>
          <p:cNvSpPr>
            <a:spLocks noChangeArrowheads="1"/>
          </p:cNvSpPr>
          <p:nvPr/>
        </p:nvSpPr>
        <p:spPr bwMode="auto">
          <a:xfrm>
            <a:off x="2142869" y="203866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6" name="Rectangle 25">
            <a:extLst>
              <a:ext uri="{FF2B5EF4-FFF2-40B4-BE49-F238E27FC236}">
                <a16:creationId xmlns:a16="http://schemas.microsoft.com/office/drawing/2014/main" id="{95D94AA8-6D54-454A-A772-04ECC593B7F0}"/>
              </a:ext>
            </a:extLst>
          </p:cNvPr>
          <p:cNvSpPr>
            <a:spLocks noChangeArrowheads="1"/>
          </p:cNvSpPr>
          <p:nvPr/>
        </p:nvSpPr>
        <p:spPr bwMode="auto">
          <a:xfrm>
            <a:off x="2142869" y="1605684"/>
            <a:ext cx="9444294" cy="381000"/>
          </a:xfrm>
          <a:prstGeom prst="rect">
            <a:avLst/>
          </a:prstGeom>
          <a:solidFill>
            <a:schemeClr val="tx1"/>
          </a:solidFill>
          <a:ln w="19050" algn="ctr">
            <a:no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Roles &amp; Responsibilities</a:t>
            </a:r>
            <a:endParaRPr lang="en-GB" altLang="ja-JP" sz="1200" dirty="0">
              <a:solidFill>
                <a:schemeClr val="bg1"/>
              </a:solidFill>
              <a:ea typeface="ＭＳ Ｐゴシック" pitchFamily="50" charset="-128"/>
            </a:endParaRPr>
          </a:p>
        </p:txBody>
      </p:sp>
      <p:sp>
        <p:nvSpPr>
          <p:cNvPr id="27" name="Rectangle 26">
            <a:extLst>
              <a:ext uri="{FF2B5EF4-FFF2-40B4-BE49-F238E27FC236}">
                <a16:creationId xmlns:a16="http://schemas.microsoft.com/office/drawing/2014/main" id="{8517A769-363B-47BA-AB39-8C683495FCEA}"/>
              </a:ext>
            </a:extLst>
          </p:cNvPr>
          <p:cNvSpPr>
            <a:spLocks noChangeArrowheads="1"/>
          </p:cNvSpPr>
          <p:nvPr/>
        </p:nvSpPr>
        <p:spPr bwMode="auto">
          <a:xfrm>
            <a:off x="599209" y="279026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28" name="Rectangle 27">
            <a:extLst>
              <a:ext uri="{FF2B5EF4-FFF2-40B4-BE49-F238E27FC236}">
                <a16:creationId xmlns:a16="http://schemas.microsoft.com/office/drawing/2014/main" id="{69678C75-3E82-4AFF-93AB-0CF1B5871AFC}"/>
              </a:ext>
            </a:extLst>
          </p:cNvPr>
          <p:cNvSpPr>
            <a:spLocks noChangeArrowheads="1"/>
          </p:cNvSpPr>
          <p:nvPr/>
        </p:nvSpPr>
        <p:spPr bwMode="auto">
          <a:xfrm>
            <a:off x="2142869" y="279026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29" name="Rectangle 28">
            <a:extLst>
              <a:ext uri="{FF2B5EF4-FFF2-40B4-BE49-F238E27FC236}">
                <a16:creationId xmlns:a16="http://schemas.microsoft.com/office/drawing/2014/main" id="{70D8C987-1123-48E3-8406-CDEAAC5966F4}"/>
              </a:ext>
            </a:extLst>
          </p:cNvPr>
          <p:cNvSpPr>
            <a:spLocks noChangeArrowheads="1"/>
          </p:cNvSpPr>
          <p:nvPr/>
        </p:nvSpPr>
        <p:spPr bwMode="auto">
          <a:xfrm>
            <a:off x="599209" y="354187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0" name="Rectangle 29">
            <a:extLst>
              <a:ext uri="{FF2B5EF4-FFF2-40B4-BE49-F238E27FC236}">
                <a16:creationId xmlns:a16="http://schemas.microsoft.com/office/drawing/2014/main" id="{153DE0BF-8F94-42F6-9712-C914F9B7B87F}"/>
              </a:ext>
            </a:extLst>
          </p:cNvPr>
          <p:cNvSpPr>
            <a:spLocks noChangeArrowheads="1"/>
          </p:cNvSpPr>
          <p:nvPr/>
        </p:nvSpPr>
        <p:spPr bwMode="auto">
          <a:xfrm>
            <a:off x="2142869" y="354187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1" name="Rectangle 30">
            <a:extLst>
              <a:ext uri="{FF2B5EF4-FFF2-40B4-BE49-F238E27FC236}">
                <a16:creationId xmlns:a16="http://schemas.microsoft.com/office/drawing/2014/main" id="{17B2A0D7-46FB-45BF-BC3B-C03154F2657D}"/>
              </a:ext>
            </a:extLst>
          </p:cNvPr>
          <p:cNvSpPr>
            <a:spLocks noChangeArrowheads="1"/>
          </p:cNvSpPr>
          <p:nvPr/>
        </p:nvSpPr>
        <p:spPr bwMode="auto">
          <a:xfrm>
            <a:off x="599209" y="4293475"/>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2" name="Rectangle 31">
            <a:extLst>
              <a:ext uri="{FF2B5EF4-FFF2-40B4-BE49-F238E27FC236}">
                <a16:creationId xmlns:a16="http://schemas.microsoft.com/office/drawing/2014/main" id="{999B8D37-0609-44E8-B2C1-173039E96784}"/>
              </a:ext>
            </a:extLst>
          </p:cNvPr>
          <p:cNvSpPr>
            <a:spLocks noChangeArrowheads="1"/>
          </p:cNvSpPr>
          <p:nvPr/>
        </p:nvSpPr>
        <p:spPr bwMode="auto">
          <a:xfrm>
            <a:off x="2142869" y="4293475"/>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3" name="Rectangle 32">
            <a:extLst>
              <a:ext uri="{FF2B5EF4-FFF2-40B4-BE49-F238E27FC236}">
                <a16:creationId xmlns:a16="http://schemas.microsoft.com/office/drawing/2014/main" id="{FE0587AA-D95B-47C5-82A7-005319BA94A5}"/>
              </a:ext>
            </a:extLst>
          </p:cNvPr>
          <p:cNvSpPr>
            <a:spLocks noChangeArrowheads="1"/>
          </p:cNvSpPr>
          <p:nvPr/>
        </p:nvSpPr>
        <p:spPr bwMode="auto">
          <a:xfrm>
            <a:off x="599209" y="5045080"/>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4" name="Rectangle 33">
            <a:extLst>
              <a:ext uri="{FF2B5EF4-FFF2-40B4-BE49-F238E27FC236}">
                <a16:creationId xmlns:a16="http://schemas.microsoft.com/office/drawing/2014/main" id="{B7F569F6-3F9A-4A5D-835C-9603DF318BF8}"/>
              </a:ext>
            </a:extLst>
          </p:cNvPr>
          <p:cNvSpPr>
            <a:spLocks noChangeArrowheads="1"/>
          </p:cNvSpPr>
          <p:nvPr/>
        </p:nvSpPr>
        <p:spPr bwMode="auto">
          <a:xfrm>
            <a:off x="2142869" y="5045080"/>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
        <p:nvSpPr>
          <p:cNvPr id="35" name="Rectangle 34">
            <a:extLst>
              <a:ext uri="{FF2B5EF4-FFF2-40B4-BE49-F238E27FC236}">
                <a16:creationId xmlns:a16="http://schemas.microsoft.com/office/drawing/2014/main" id="{CE1624D9-023E-48F5-AE6A-D2FECC6787EE}"/>
              </a:ext>
            </a:extLst>
          </p:cNvPr>
          <p:cNvSpPr>
            <a:spLocks noChangeArrowheads="1"/>
          </p:cNvSpPr>
          <p:nvPr/>
        </p:nvSpPr>
        <p:spPr bwMode="auto">
          <a:xfrm>
            <a:off x="599209" y="5796684"/>
            <a:ext cx="1482955"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pPr algn="ctr"/>
            <a:r>
              <a:rPr lang="en-GB" altLang="ja-JP" sz="1000" b="1" dirty="0">
                <a:ea typeface="ＭＳ Ｐゴシック" pitchFamily="50" charset="-128"/>
              </a:rPr>
              <a:t>Insert Name</a:t>
            </a:r>
          </a:p>
          <a:p>
            <a:pPr algn="ctr"/>
            <a:r>
              <a:rPr lang="en-GB" altLang="ja-JP" sz="1000" dirty="0">
                <a:ea typeface="ＭＳ Ｐゴシック" pitchFamily="50" charset="-128"/>
              </a:rPr>
              <a:t>Senior Change Manager</a:t>
            </a:r>
          </a:p>
        </p:txBody>
      </p:sp>
      <p:sp>
        <p:nvSpPr>
          <p:cNvPr id="36" name="Rectangle 35">
            <a:extLst>
              <a:ext uri="{FF2B5EF4-FFF2-40B4-BE49-F238E27FC236}">
                <a16:creationId xmlns:a16="http://schemas.microsoft.com/office/drawing/2014/main" id="{1315E35A-B3C6-4522-BA4A-6A6BAD63D702}"/>
              </a:ext>
            </a:extLst>
          </p:cNvPr>
          <p:cNvSpPr>
            <a:spLocks noChangeArrowheads="1"/>
          </p:cNvSpPr>
          <p:nvPr/>
        </p:nvSpPr>
        <p:spPr bwMode="auto">
          <a:xfrm>
            <a:off x="2142869" y="5796684"/>
            <a:ext cx="9444294" cy="685800"/>
          </a:xfrm>
          <a:prstGeom prst="rect">
            <a:avLst/>
          </a:prstGeom>
          <a:solidFill>
            <a:schemeClr val="bg1"/>
          </a:solidFill>
          <a:ln w="19050" algn="ctr">
            <a:noFill/>
            <a:miter lim="800000"/>
            <a:headEnd type="none" w="sm" len="sm"/>
            <a:tailEnd type="none" w="med" len="lg"/>
          </a:ln>
          <a:effectLst/>
        </p:spPr>
        <p:txBody>
          <a:bodyPr lIns="72000" tIns="18000" rIns="72000" bIns="18000" anchor="ctr"/>
          <a:lstStyle/>
          <a:p>
            <a:r>
              <a:rPr lang="en-GB" altLang="ja-JP" sz="1000" dirty="0">
                <a:ea typeface="ＭＳ Ｐゴシック" pitchFamily="50" charset="-128"/>
              </a:rPr>
              <a:t>Insert your own text</a:t>
            </a:r>
          </a:p>
        </p:txBody>
      </p:sp>
    </p:spTree>
    <p:extLst>
      <p:ext uri="{BB962C8B-B14F-4D97-AF65-F5344CB8AC3E}">
        <p14:creationId xmlns:p14="http://schemas.microsoft.com/office/powerpoint/2010/main" val="19668999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590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Strategy</a:t>
            </a:r>
            <a:br>
              <a:rPr lang="en-US" sz="2400" kern="0" dirty="0"/>
            </a:br>
            <a:r>
              <a:rPr lang="en-US" sz="2400" b="0" kern="0" dirty="0"/>
              <a:t>Guiding Principles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18" name="Rectangle 17">
            <a:extLst>
              <a:ext uri="{FF2B5EF4-FFF2-40B4-BE49-F238E27FC236}">
                <a16:creationId xmlns:a16="http://schemas.microsoft.com/office/drawing/2014/main" id="{1AC16B17-8359-42AD-923A-78A1ACF168CA}"/>
              </a:ext>
            </a:extLst>
          </p:cNvPr>
          <p:cNvSpPr/>
          <p:nvPr/>
        </p:nvSpPr>
        <p:spPr>
          <a:xfrm>
            <a:off x="625219" y="1646746"/>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19" name="Rectangle 18">
            <a:extLst>
              <a:ext uri="{FF2B5EF4-FFF2-40B4-BE49-F238E27FC236}">
                <a16:creationId xmlns:a16="http://schemas.microsoft.com/office/drawing/2014/main" id="{634ECA36-CE0C-40AE-AD0F-43F15C1EC623}"/>
              </a:ext>
            </a:extLst>
          </p:cNvPr>
          <p:cNvSpPr/>
          <p:nvPr/>
        </p:nvSpPr>
        <p:spPr>
          <a:xfrm>
            <a:off x="1974274" y="1646746"/>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Lead with the culture;)</a:t>
            </a:r>
          </a:p>
        </p:txBody>
      </p:sp>
      <p:sp>
        <p:nvSpPr>
          <p:cNvPr id="20" name="Rectangle 19">
            <a:extLst>
              <a:ext uri="{FF2B5EF4-FFF2-40B4-BE49-F238E27FC236}">
                <a16:creationId xmlns:a16="http://schemas.microsoft.com/office/drawing/2014/main" id="{C7151799-E8F1-4AD3-B44C-FAA150C982AE}"/>
              </a:ext>
            </a:extLst>
          </p:cNvPr>
          <p:cNvSpPr/>
          <p:nvPr/>
        </p:nvSpPr>
        <p:spPr>
          <a:xfrm>
            <a:off x="625219" y="2618004"/>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1" name="Rectangle 20">
            <a:extLst>
              <a:ext uri="{FF2B5EF4-FFF2-40B4-BE49-F238E27FC236}">
                <a16:creationId xmlns:a16="http://schemas.microsoft.com/office/drawing/2014/main" id="{D0B79EF5-28E2-4963-8DE4-C54DECAFEBF8}"/>
              </a:ext>
            </a:extLst>
          </p:cNvPr>
          <p:cNvSpPr/>
          <p:nvPr/>
        </p:nvSpPr>
        <p:spPr>
          <a:xfrm>
            <a:off x="1974274" y="2618004"/>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Start at the top)</a:t>
            </a:r>
          </a:p>
        </p:txBody>
      </p:sp>
      <p:sp>
        <p:nvSpPr>
          <p:cNvPr id="22" name="Rectangle 21">
            <a:extLst>
              <a:ext uri="{FF2B5EF4-FFF2-40B4-BE49-F238E27FC236}">
                <a16:creationId xmlns:a16="http://schemas.microsoft.com/office/drawing/2014/main" id="{CE0F4234-AD36-4E83-A9E5-ED8E9139E77C}"/>
              </a:ext>
            </a:extLst>
          </p:cNvPr>
          <p:cNvSpPr/>
          <p:nvPr/>
        </p:nvSpPr>
        <p:spPr>
          <a:xfrm>
            <a:off x="625219" y="3589262"/>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23" name="Rectangle 22">
            <a:extLst>
              <a:ext uri="{FF2B5EF4-FFF2-40B4-BE49-F238E27FC236}">
                <a16:creationId xmlns:a16="http://schemas.microsoft.com/office/drawing/2014/main" id="{162B9E55-C8E9-4C64-8E50-ABB550268721}"/>
              </a:ext>
            </a:extLst>
          </p:cNvPr>
          <p:cNvSpPr/>
          <p:nvPr/>
        </p:nvSpPr>
        <p:spPr>
          <a:xfrm>
            <a:off x="1974274" y="3589262"/>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Involve every layer)</a:t>
            </a:r>
          </a:p>
        </p:txBody>
      </p:sp>
      <p:sp>
        <p:nvSpPr>
          <p:cNvPr id="37" name="Rectangle 36">
            <a:extLst>
              <a:ext uri="{FF2B5EF4-FFF2-40B4-BE49-F238E27FC236}">
                <a16:creationId xmlns:a16="http://schemas.microsoft.com/office/drawing/2014/main" id="{508B9C19-3C19-4146-9726-0B3FE6099DDA}"/>
              </a:ext>
            </a:extLst>
          </p:cNvPr>
          <p:cNvSpPr/>
          <p:nvPr/>
        </p:nvSpPr>
        <p:spPr>
          <a:xfrm>
            <a:off x="625219" y="456052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8" name="Rectangle 37">
            <a:extLst>
              <a:ext uri="{FF2B5EF4-FFF2-40B4-BE49-F238E27FC236}">
                <a16:creationId xmlns:a16="http://schemas.microsoft.com/office/drawing/2014/main" id="{1E3FC3DE-4E14-46DD-9A07-233DE7DF42D1}"/>
              </a:ext>
            </a:extLst>
          </p:cNvPr>
          <p:cNvSpPr/>
          <p:nvPr/>
        </p:nvSpPr>
        <p:spPr>
          <a:xfrm>
            <a:off x="1974274" y="456052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Make the rational case and emotional case together)</a:t>
            </a:r>
          </a:p>
        </p:txBody>
      </p:sp>
      <p:sp>
        <p:nvSpPr>
          <p:cNvPr id="39" name="Rectangle 38">
            <a:extLst>
              <a:ext uri="{FF2B5EF4-FFF2-40B4-BE49-F238E27FC236}">
                <a16:creationId xmlns:a16="http://schemas.microsoft.com/office/drawing/2014/main" id="{40D7BF67-B9B6-410E-9E93-A435071A95E7}"/>
              </a:ext>
            </a:extLst>
          </p:cNvPr>
          <p:cNvSpPr/>
          <p:nvPr/>
        </p:nvSpPr>
        <p:spPr>
          <a:xfrm>
            <a:off x="625219" y="5531780"/>
            <a:ext cx="1255536" cy="9001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0" name="Rectangle 39">
            <a:extLst>
              <a:ext uri="{FF2B5EF4-FFF2-40B4-BE49-F238E27FC236}">
                <a16:creationId xmlns:a16="http://schemas.microsoft.com/office/drawing/2014/main" id="{5C741716-066E-44DD-81EC-20EF065304D2}"/>
              </a:ext>
            </a:extLst>
          </p:cNvPr>
          <p:cNvSpPr/>
          <p:nvPr/>
        </p:nvSpPr>
        <p:spPr>
          <a:xfrm>
            <a:off x="1974274" y="5531780"/>
            <a:ext cx="9612890" cy="90019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Insert your own text (e.g. Engage, engage, engage)</a:t>
            </a:r>
          </a:p>
        </p:txBody>
      </p:sp>
      <p:sp>
        <p:nvSpPr>
          <p:cNvPr id="41" name="Rounded Rectangular Callout 19">
            <a:extLst>
              <a:ext uri="{FF2B5EF4-FFF2-40B4-BE49-F238E27FC236}">
                <a16:creationId xmlns:a16="http://schemas.microsoft.com/office/drawing/2014/main" id="{DDA3A2EB-6D99-46B9-84C4-D45890920A70}"/>
              </a:ext>
            </a:extLst>
          </p:cNvPr>
          <p:cNvSpPr/>
          <p:nvPr/>
        </p:nvSpPr>
        <p:spPr bwMode="auto">
          <a:xfrm>
            <a:off x="6604723" y="902800"/>
            <a:ext cx="3352800" cy="1679671"/>
          </a:xfrm>
          <a:prstGeom prst="wedgeRoundRectCallout">
            <a:avLst>
              <a:gd name="adj1" fmla="val -82298"/>
              <a:gd name="adj2" fmla="val 185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Another example Guiding principle commonly used is: Identifying “Change champions” within each key stakeholder group. These “Change Champions”  are usually good employees who embrace change. They are not part of the Change team. But they play a role of relay between the Change team and the different stakeholder groups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90965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6927"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9" name="Rounded Rectangular Callout 19">
            <a:extLst>
              <a:ext uri="{FF2B5EF4-FFF2-40B4-BE49-F238E27FC236}">
                <a16:creationId xmlns:a16="http://schemas.microsoft.com/office/drawing/2014/main" id="{BE421FD5-F50D-4AD6-BAFA-E0070AFF4D92}"/>
              </a:ext>
            </a:extLst>
          </p:cNvPr>
          <p:cNvSpPr/>
          <p:nvPr/>
        </p:nvSpPr>
        <p:spPr bwMode="auto">
          <a:xfrm>
            <a:off x="5902386" y="2047008"/>
            <a:ext cx="3352800" cy="1793613"/>
          </a:xfrm>
          <a:prstGeom prst="wedgeRoundRectCallout">
            <a:avLst>
              <a:gd name="adj1" fmla="val -54664"/>
              <a:gd name="adj2" fmla="val 6119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Note that this section could have potentially be positioned before the section 4. It really depends on your situation. It makes sense to identify the impact of the change before defining your Strategy &amp; Team. But at the same time, identifying the impact is a lot of work and usually require a team.</a:t>
            </a:r>
          </a:p>
        </p:txBody>
      </p:sp>
    </p:spTree>
    <p:extLst>
      <p:ext uri="{BB962C8B-B14F-4D97-AF65-F5344CB8AC3E}">
        <p14:creationId xmlns:p14="http://schemas.microsoft.com/office/powerpoint/2010/main" val="30517935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795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F1.1 -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
        <p:nvSpPr>
          <p:cNvPr id="93" name="Rounded Rectangular Callout 19">
            <a:extLst>
              <a:ext uri="{FF2B5EF4-FFF2-40B4-BE49-F238E27FC236}">
                <a16:creationId xmlns:a16="http://schemas.microsoft.com/office/drawing/2014/main" id="{FC22ECA3-FAF4-42F8-9670-4E7CBB0A8800}"/>
              </a:ext>
            </a:extLst>
          </p:cNvPr>
          <p:cNvSpPr/>
          <p:nvPr/>
        </p:nvSpPr>
        <p:spPr bwMode="auto">
          <a:xfrm>
            <a:off x="5700406" y="1727230"/>
            <a:ext cx="3352800" cy="1609528"/>
          </a:xfrm>
          <a:prstGeom prst="wedgeRoundRectCallout">
            <a:avLst>
              <a:gd name="adj1" fmla="val -89703"/>
              <a:gd name="adj2" fmla="val -3335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scope of this one pager may vary depending on your situation. We usually have a one-page change impact assessment per initiative, but sometimes, you may decide to have a one-page change impact assessment for multiple initiatives which have been grouped together</a:t>
            </a:r>
          </a:p>
        </p:txBody>
      </p:sp>
    </p:spTree>
    <p:extLst>
      <p:ext uri="{BB962C8B-B14F-4D97-AF65-F5344CB8AC3E}">
        <p14:creationId xmlns:p14="http://schemas.microsoft.com/office/powerpoint/2010/main" val="744590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897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F1.2 -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
        <p:nvSpPr>
          <p:cNvPr id="83" name="Rounded Rectangular Callout 19">
            <a:extLst>
              <a:ext uri="{FF2B5EF4-FFF2-40B4-BE49-F238E27FC236}">
                <a16:creationId xmlns:a16="http://schemas.microsoft.com/office/drawing/2014/main" id="{0C880C5A-5809-4A02-94AA-7A7BCBB9103F}"/>
              </a:ext>
            </a:extLst>
          </p:cNvPr>
          <p:cNvSpPr/>
          <p:nvPr/>
        </p:nvSpPr>
        <p:spPr bwMode="auto">
          <a:xfrm>
            <a:off x="4756442" y="2371870"/>
            <a:ext cx="3352800" cy="2093478"/>
          </a:xfrm>
          <a:prstGeom prst="wedgeRoundRectCallout">
            <a:avLst>
              <a:gd name="adj1" fmla="val -80672"/>
              <a:gd name="adj2" fmla="val -3804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For this specific document, you may decide to only put a one-page Change Impact Assessment for you top 3 or 5 initiatives, or your top 3 or 5 groups of initiatives. The other one-page Change Impact Assessments can be place in exhibit or in another more detailed document. This really depends on your audience. For example, your CEO may not need to see the details of each single initiative.</a:t>
            </a:r>
          </a:p>
        </p:txBody>
      </p:sp>
    </p:spTree>
    <p:extLst>
      <p:ext uri="{BB962C8B-B14F-4D97-AF65-F5344CB8AC3E}">
        <p14:creationId xmlns:p14="http://schemas.microsoft.com/office/powerpoint/2010/main" val="29005543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999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F1.3 -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3129463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1566" name="think-cell Slide" r:id="rId17" imgW="344" imgH="344" progId="TCLayout.ActiveDocument.1">
                  <p:embed/>
                </p:oleObj>
              </mc:Choice>
              <mc:Fallback>
                <p:oleObj name="think-cell Slide" r:id="rId17"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lnSpc>
                <a:spcPct val="100000"/>
              </a:lnSpc>
            </a:pPr>
            <a:r>
              <a:rPr lang="en-US" kern="0" dirty="0"/>
              <a:t>Executive Summary</a:t>
            </a:r>
            <a:br>
              <a:rPr lang="en-US" kern="0" dirty="0"/>
            </a:br>
            <a:r>
              <a:rPr lang="en-US" b="0" kern="0" dirty="0"/>
              <a:t>Change Impact Assessment Matrix</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4"/>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5"/>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6"/>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7"/>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8"/>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9"/>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10"/>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1"/>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2"/>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3"/>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4"/>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5"/>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
        <p:nvSpPr>
          <p:cNvPr id="50" name="Rounded Rectangular Callout 19">
            <a:extLst>
              <a:ext uri="{FF2B5EF4-FFF2-40B4-BE49-F238E27FC236}">
                <a16:creationId xmlns:a16="http://schemas.microsoft.com/office/drawing/2014/main" id="{3D00F9BD-D2BA-4365-810F-76F9EFA40102}"/>
              </a:ext>
            </a:extLst>
          </p:cNvPr>
          <p:cNvSpPr/>
          <p:nvPr/>
        </p:nvSpPr>
        <p:spPr bwMode="auto">
          <a:xfrm>
            <a:off x="6657808" y="564978"/>
            <a:ext cx="2819400" cy="1073341"/>
          </a:xfrm>
          <a:prstGeom prst="wedgeRoundRectCallout">
            <a:avLst>
              <a:gd name="adj1" fmla="val -152054"/>
              <a:gd name="adj2" fmla="val -3283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Executive Summary is a very important section, especially when you present during an executive committee, where you will probably not have time to go through all the slides</a:t>
            </a:r>
          </a:p>
        </p:txBody>
      </p:sp>
    </p:spTree>
    <p:extLst>
      <p:ext uri="{BB962C8B-B14F-4D97-AF65-F5344CB8AC3E}">
        <p14:creationId xmlns:p14="http://schemas.microsoft.com/office/powerpoint/2010/main" val="24198785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102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Initiative name: F1.4 - Insert the name of the initiative</a:t>
            </a:r>
            <a:br>
              <a:rPr lang="en-US" sz="2400" b="0" kern="0" dirty="0"/>
            </a:br>
            <a:r>
              <a:rPr lang="en-US" sz="2400" b="0" kern="0" dirty="0" err="1"/>
              <a:t>Initiative</a:t>
            </a:r>
            <a:r>
              <a:rPr lang="en-US" sz="2400" b="0" kern="0" dirty="0"/>
              <a:t> snapshot description:</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15" name="Rounded Rectangle 7">
            <a:extLst>
              <a:ext uri="{FF2B5EF4-FFF2-40B4-BE49-F238E27FC236}">
                <a16:creationId xmlns:a16="http://schemas.microsoft.com/office/drawing/2014/main" id="{5A85AFE5-E2DF-43DF-9E96-718C7470F3E8}"/>
              </a:ext>
            </a:extLst>
          </p:cNvPr>
          <p:cNvSpPr/>
          <p:nvPr/>
        </p:nvSpPr>
        <p:spPr bwMode="auto">
          <a:xfrm>
            <a:off x="604837" y="1559647"/>
            <a:ext cx="10982326" cy="2028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 Executive Summary</a:t>
            </a:r>
            <a:endParaRPr lang="en-US" sz="1000" b="1" kern="0" dirty="0">
              <a:solidFill>
                <a:schemeClr val="bg1"/>
              </a:solidFill>
            </a:endParaRPr>
          </a:p>
        </p:txBody>
      </p:sp>
      <p:sp>
        <p:nvSpPr>
          <p:cNvPr id="17" name="Rounded Rectangle 15">
            <a:extLst>
              <a:ext uri="{FF2B5EF4-FFF2-40B4-BE49-F238E27FC236}">
                <a16:creationId xmlns:a16="http://schemas.microsoft.com/office/drawing/2014/main" id="{67DA502E-EA12-4686-BCCB-EC0A628A7A0F}"/>
              </a:ext>
            </a:extLst>
          </p:cNvPr>
          <p:cNvSpPr/>
          <p:nvPr/>
        </p:nvSpPr>
        <p:spPr bwMode="auto">
          <a:xfrm>
            <a:off x="604840"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Type of change</a:t>
            </a:r>
          </a:p>
        </p:txBody>
      </p:sp>
      <p:sp>
        <p:nvSpPr>
          <p:cNvPr id="24" name="Rounded Rectangle 16">
            <a:extLst>
              <a:ext uri="{FF2B5EF4-FFF2-40B4-BE49-F238E27FC236}">
                <a16:creationId xmlns:a16="http://schemas.microsoft.com/office/drawing/2014/main" id="{477FCF5F-C993-494F-8FA6-22544EABE547}"/>
              </a:ext>
            </a:extLst>
          </p:cNvPr>
          <p:cNvSpPr/>
          <p:nvPr/>
        </p:nvSpPr>
        <p:spPr bwMode="auto">
          <a:xfrm>
            <a:off x="604840"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 What will be impacted by the change? </a:t>
            </a:r>
          </a:p>
        </p:txBody>
      </p:sp>
      <p:sp>
        <p:nvSpPr>
          <p:cNvPr id="29" name="Rounded Rectangle 22">
            <a:extLst>
              <a:ext uri="{FF2B5EF4-FFF2-40B4-BE49-F238E27FC236}">
                <a16:creationId xmlns:a16="http://schemas.microsoft.com/office/drawing/2014/main" id="{D551B8D5-B56A-4C77-A3E7-B1854881D9C6}"/>
              </a:ext>
            </a:extLst>
          </p:cNvPr>
          <p:cNvSpPr/>
          <p:nvPr/>
        </p:nvSpPr>
        <p:spPr bwMode="auto">
          <a:xfrm>
            <a:off x="5330778"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45" name="Rounded Rectangle 119">
            <a:extLst>
              <a:ext uri="{FF2B5EF4-FFF2-40B4-BE49-F238E27FC236}">
                <a16:creationId xmlns:a16="http://schemas.microsoft.com/office/drawing/2014/main" id="{1398E924-4FD2-4F02-BEE0-9FC70B86D616}"/>
              </a:ext>
            </a:extLst>
          </p:cNvPr>
          <p:cNvSpPr/>
          <p:nvPr/>
        </p:nvSpPr>
        <p:spPr bwMode="auto">
          <a:xfrm>
            <a:off x="604840" y="1797013"/>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t>Complexity of the change</a:t>
            </a:r>
          </a:p>
        </p:txBody>
      </p:sp>
      <p:sp>
        <p:nvSpPr>
          <p:cNvPr id="46" name="Rounded Rectangle 122">
            <a:extLst>
              <a:ext uri="{FF2B5EF4-FFF2-40B4-BE49-F238E27FC236}">
                <a16:creationId xmlns:a16="http://schemas.microsoft.com/office/drawing/2014/main" id="{F38FD03F-B66D-4313-8B46-CEC23F6B4569}"/>
              </a:ext>
            </a:extLst>
          </p:cNvPr>
          <p:cNvSpPr/>
          <p:nvPr/>
        </p:nvSpPr>
        <p:spPr bwMode="auto">
          <a:xfrm>
            <a:off x="10905682" y="1797013"/>
            <a:ext cx="681481" cy="369670"/>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7" name="Rounded Rectangle 125">
            <a:extLst>
              <a:ext uri="{FF2B5EF4-FFF2-40B4-BE49-F238E27FC236}">
                <a16:creationId xmlns:a16="http://schemas.microsoft.com/office/drawing/2014/main" id="{7697636E-D8FD-4216-9F00-055097A41D95}"/>
              </a:ext>
            </a:extLst>
          </p:cNvPr>
          <p:cNvSpPr/>
          <p:nvPr/>
        </p:nvSpPr>
        <p:spPr bwMode="auto">
          <a:xfrm>
            <a:off x="604840" y="2201248"/>
            <a:ext cx="1175193" cy="36967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Size of the change</a:t>
            </a:r>
          </a:p>
        </p:txBody>
      </p:sp>
      <p:sp>
        <p:nvSpPr>
          <p:cNvPr id="48" name="Rounded Rectangle 127">
            <a:extLst>
              <a:ext uri="{FF2B5EF4-FFF2-40B4-BE49-F238E27FC236}">
                <a16:creationId xmlns:a16="http://schemas.microsoft.com/office/drawing/2014/main" id="{B029AF25-75EB-4F87-A6E4-D3A3E4F37C5B}"/>
              </a:ext>
            </a:extLst>
          </p:cNvPr>
          <p:cNvSpPr/>
          <p:nvPr/>
        </p:nvSpPr>
        <p:spPr bwMode="auto">
          <a:xfrm>
            <a:off x="10905682" y="2201248"/>
            <a:ext cx="681481" cy="369670"/>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1050" b="1" kern="0" dirty="0">
              <a:solidFill>
                <a:schemeClr val="bg1"/>
              </a:solidFill>
            </a:endParaRPr>
          </a:p>
        </p:txBody>
      </p:sp>
      <p:sp>
        <p:nvSpPr>
          <p:cNvPr id="49" name="Rounded Rectangle 118">
            <a:extLst>
              <a:ext uri="{FF2B5EF4-FFF2-40B4-BE49-F238E27FC236}">
                <a16:creationId xmlns:a16="http://schemas.microsoft.com/office/drawing/2014/main" id="{04E09545-C5BC-44DE-B91D-972E66E801F4}"/>
              </a:ext>
            </a:extLst>
          </p:cNvPr>
          <p:cNvSpPr/>
          <p:nvPr/>
        </p:nvSpPr>
        <p:spPr bwMode="auto">
          <a:xfrm>
            <a:off x="1841895" y="1797013"/>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defRPr/>
            </a:pPr>
            <a:r>
              <a:rPr lang="en-US" sz="800" kern="0" dirty="0"/>
              <a:t>Insert in this grey box a summary of what will be impacted by the change</a:t>
            </a:r>
          </a:p>
        </p:txBody>
      </p:sp>
      <p:sp>
        <p:nvSpPr>
          <p:cNvPr id="50" name="Rounded Rectangle 120">
            <a:extLst>
              <a:ext uri="{FF2B5EF4-FFF2-40B4-BE49-F238E27FC236}">
                <a16:creationId xmlns:a16="http://schemas.microsoft.com/office/drawing/2014/main" id="{B139060F-990E-42F9-AD61-3B2FC7BDE054}"/>
              </a:ext>
            </a:extLst>
          </p:cNvPr>
          <p:cNvSpPr/>
          <p:nvPr/>
        </p:nvSpPr>
        <p:spPr bwMode="auto">
          <a:xfrm>
            <a:off x="1841895" y="2201248"/>
            <a:ext cx="9001924" cy="369670"/>
          </a:xfrm>
          <a:prstGeom prst="rect">
            <a:avLst/>
          </a:prstGeom>
          <a:solidFill>
            <a:srgbClr val="FFFFFF">
              <a:lumMod val="95000"/>
            </a:srgbClr>
          </a:solidFill>
          <a:ln>
            <a:noFill/>
          </a:ln>
          <a:effectLst/>
        </p:spPr>
        <p:txBody>
          <a:bodyPr wrap="square" lIns="91428" tIns="45715" rIns="91428" bIns="45715" rtlCol="0" anchor="ctr">
            <a:noAutofit/>
          </a:bodyPr>
          <a:lstStyle/>
          <a:p>
            <a:pPr defTabSz="623853">
              <a:buClr>
                <a:srgbClr val="000000"/>
              </a:buClr>
            </a:pPr>
            <a:r>
              <a:rPr lang="en-US" sz="800" kern="0" dirty="0"/>
              <a:t>Insert a summary of </a:t>
            </a:r>
            <a:r>
              <a:rPr lang="en-AU" sz="800" kern="0" dirty="0"/>
              <a:t>which groups of people will be impacted by the change</a:t>
            </a:r>
            <a:r>
              <a:rPr lang="en-US" sz="800" kern="0" dirty="0"/>
              <a:t> </a:t>
            </a:r>
          </a:p>
        </p:txBody>
      </p:sp>
      <p:sp>
        <p:nvSpPr>
          <p:cNvPr id="55" name="Rounded Rectangle 101">
            <a:extLst>
              <a:ext uri="{FF2B5EF4-FFF2-40B4-BE49-F238E27FC236}">
                <a16:creationId xmlns:a16="http://schemas.microsoft.com/office/drawing/2014/main" id="{C2AFE4C6-6F30-4DD3-B0E7-70AC542C1C87}"/>
              </a:ext>
            </a:extLst>
          </p:cNvPr>
          <p:cNvSpPr/>
          <p:nvPr/>
        </p:nvSpPr>
        <p:spPr bwMode="auto">
          <a:xfrm>
            <a:off x="6179743" y="2903089"/>
            <a:ext cx="813595"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Group name</a:t>
            </a:r>
          </a:p>
        </p:txBody>
      </p:sp>
      <p:sp>
        <p:nvSpPr>
          <p:cNvPr id="56" name="Rounded Rectangle 103">
            <a:extLst>
              <a:ext uri="{FF2B5EF4-FFF2-40B4-BE49-F238E27FC236}">
                <a16:creationId xmlns:a16="http://schemas.microsoft.com/office/drawing/2014/main" id="{8589D41B-A992-4A91-8904-E34500436367}"/>
              </a:ext>
            </a:extLst>
          </p:cNvPr>
          <p:cNvSpPr/>
          <p:nvPr/>
        </p:nvSpPr>
        <p:spPr bwMode="auto">
          <a:xfrm>
            <a:off x="6179743" y="2655407"/>
            <a:ext cx="5400774" cy="20450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AU" sz="1000" b="1" kern="0" dirty="0">
                <a:solidFill>
                  <a:schemeClr val="bg1"/>
                </a:solidFill>
              </a:rPr>
              <a:t>III. Which groups of people will be impacted by the change?</a:t>
            </a:r>
          </a:p>
        </p:txBody>
      </p:sp>
      <p:sp>
        <p:nvSpPr>
          <p:cNvPr id="61" name="Rounded Rectangle 152">
            <a:extLst>
              <a:ext uri="{FF2B5EF4-FFF2-40B4-BE49-F238E27FC236}">
                <a16:creationId xmlns:a16="http://schemas.microsoft.com/office/drawing/2014/main" id="{FD021BF4-F43B-4568-AB6A-CF752B1DD07D}"/>
              </a:ext>
            </a:extLst>
          </p:cNvPr>
          <p:cNvSpPr/>
          <p:nvPr/>
        </p:nvSpPr>
        <p:spPr bwMode="auto">
          <a:xfrm>
            <a:off x="10905682" y="2903089"/>
            <a:ext cx="674835" cy="286920"/>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Impact intensity</a:t>
            </a:r>
          </a:p>
        </p:txBody>
      </p:sp>
      <p:sp>
        <p:nvSpPr>
          <p:cNvPr id="25" name="Rounded Rectangle 17">
            <a:extLst>
              <a:ext uri="{FF2B5EF4-FFF2-40B4-BE49-F238E27FC236}">
                <a16:creationId xmlns:a16="http://schemas.microsoft.com/office/drawing/2014/main" id="{983B18C6-0EA1-4FC4-8332-CB0A58203C3A}"/>
              </a:ext>
            </a:extLst>
          </p:cNvPr>
          <p:cNvSpPr/>
          <p:nvPr/>
        </p:nvSpPr>
        <p:spPr bwMode="auto">
          <a:xfrm>
            <a:off x="604840" y="377552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System</a:t>
            </a:r>
          </a:p>
        </p:txBody>
      </p:sp>
      <p:sp>
        <p:nvSpPr>
          <p:cNvPr id="41" name="Rounded Rectangle 38">
            <a:extLst>
              <a:ext uri="{FF2B5EF4-FFF2-40B4-BE49-F238E27FC236}">
                <a16:creationId xmlns:a16="http://schemas.microsoft.com/office/drawing/2014/main" id="{8D3DB3C4-33C2-4AF6-844D-62B23E0C39F7}"/>
              </a:ext>
            </a:extLst>
          </p:cNvPr>
          <p:cNvSpPr/>
          <p:nvPr/>
        </p:nvSpPr>
        <p:spPr bwMode="auto">
          <a:xfrm>
            <a:off x="5330778"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57" name="Rounded Rectangle 104">
            <a:extLst>
              <a:ext uri="{FF2B5EF4-FFF2-40B4-BE49-F238E27FC236}">
                <a16:creationId xmlns:a16="http://schemas.microsoft.com/office/drawing/2014/main" id="{758EE8DC-AC66-4019-835B-C95CA61E5C61}"/>
              </a:ext>
            </a:extLst>
          </p:cNvPr>
          <p:cNvSpPr/>
          <p:nvPr/>
        </p:nvSpPr>
        <p:spPr bwMode="auto">
          <a:xfrm>
            <a:off x="6179743" y="377552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2</a:t>
            </a:r>
          </a:p>
        </p:txBody>
      </p:sp>
      <p:sp>
        <p:nvSpPr>
          <p:cNvPr id="69" name="Rounded Rectangle 160">
            <a:extLst>
              <a:ext uri="{FF2B5EF4-FFF2-40B4-BE49-F238E27FC236}">
                <a16:creationId xmlns:a16="http://schemas.microsoft.com/office/drawing/2014/main" id="{6ACE009F-1FEB-4CA6-AB37-494E6CE18766}"/>
              </a:ext>
            </a:extLst>
          </p:cNvPr>
          <p:cNvSpPr/>
          <p:nvPr/>
        </p:nvSpPr>
        <p:spPr bwMode="auto">
          <a:xfrm>
            <a:off x="10905682" y="377552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7" name="Rounded Rectangle 20">
            <a:extLst>
              <a:ext uri="{FF2B5EF4-FFF2-40B4-BE49-F238E27FC236}">
                <a16:creationId xmlns:a16="http://schemas.microsoft.com/office/drawing/2014/main" id="{D4DF07D8-EB18-4DEC-B228-72CBFB5241DC}"/>
              </a:ext>
            </a:extLst>
          </p:cNvPr>
          <p:cNvSpPr/>
          <p:nvPr/>
        </p:nvSpPr>
        <p:spPr bwMode="auto">
          <a:xfrm>
            <a:off x="604840" y="5426962"/>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Structure</a:t>
            </a:r>
          </a:p>
        </p:txBody>
      </p:sp>
      <p:sp>
        <p:nvSpPr>
          <p:cNvPr id="42" name="Rounded Rectangle 41">
            <a:extLst>
              <a:ext uri="{FF2B5EF4-FFF2-40B4-BE49-F238E27FC236}">
                <a16:creationId xmlns:a16="http://schemas.microsoft.com/office/drawing/2014/main" id="{D273348D-2139-48D4-AA6F-B6AD588564FF}"/>
              </a:ext>
            </a:extLst>
          </p:cNvPr>
          <p:cNvSpPr/>
          <p:nvPr/>
        </p:nvSpPr>
        <p:spPr bwMode="auto">
          <a:xfrm>
            <a:off x="5330778" y="5426962"/>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59" name="Rounded Rectangle 129">
            <a:extLst>
              <a:ext uri="{FF2B5EF4-FFF2-40B4-BE49-F238E27FC236}">
                <a16:creationId xmlns:a16="http://schemas.microsoft.com/office/drawing/2014/main" id="{22D2634D-9684-4F83-BD4D-54859E087D98}"/>
              </a:ext>
            </a:extLst>
          </p:cNvPr>
          <p:cNvSpPr/>
          <p:nvPr/>
        </p:nvSpPr>
        <p:spPr bwMode="auto">
          <a:xfrm>
            <a:off x="6179743" y="5426962"/>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5</a:t>
            </a:r>
          </a:p>
        </p:txBody>
      </p:sp>
      <p:sp>
        <p:nvSpPr>
          <p:cNvPr id="70" name="Rounded Rectangle 161">
            <a:extLst>
              <a:ext uri="{FF2B5EF4-FFF2-40B4-BE49-F238E27FC236}">
                <a16:creationId xmlns:a16="http://schemas.microsoft.com/office/drawing/2014/main" id="{4BC60C7C-B30E-469C-8339-5AACBA7E5408}"/>
              </a:ext>
            </a:extLst>
          </p:cNvPr>
          <p:cNvSpPr/>
          <p:nvPr/>
        </p:nvSpPr>
        <p:spPr bwMode="auto">
          <a:xfrm>
            <a:off x="10905682" y="5426962"/>
            <a:ext cx="674835" cy="515437"/>
          </a:xfrm>
          <a:prstGeom prst="rect">
            <a:avLst/>
          </a:prstGeom>
          <a:solidFill>
            <a:srgbClr val="FFA7A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30" name="Rounded Rectangle 23">
            <a:extLst>
              <a:ext uri="{FF2B5EF4-FFF2-40B4-BE49-F238E27FC236}">
                <a16:creationId xmlns:a16="http://schemas.microsoft.com/office/drawing/2014/main" id="{05E8815A-66EA-485D-BD59-F40F0124ADC8}"/>
              </a:ext>
            </a:extLst>
          </p:cNvPr>
          <p:cNvSpPr/>
          <p:nvPr/>
        </p:nvSpPr>
        <p:spPr bwMode="auto">
          <a:xfrm>
            <a:off x="604840" y="3225050"/>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People </a:t>
            </a:r>
            <a:br>
              <a:rPr lang="en-US" sz="800" b="1" kern="0" dirty="0"/>
            </a:br>
            <a:r>
              <a:rPr lang="en-US" sz="800" b="1" kern="0" dirty="0"/>
              <a:t>increase / reduction</a:t>
            </a:r>
          </a:p>
        </p:txBody>
      </p:sp>
      <p:sp>
        <p:nvSpPr>
          <p:cNvPr id="43" name="Rounded Rectangle 42">
            <a:extLst>
              <a:ext uri="{FF2B5EF4-FFF2-40B4-BE49-F238E27FC236}">
                <a16:creationId xmlns:a16="http://schemas.microsoft.com/office/drawing/2014/main" id="{30BE76AC-9BE3-4387-9E5F-4C295E4A914A}"/>
              </a:ext>
            </a:extLst>
          </p:cNvPr>
          <p:cNvSpPr/>
          <p:nvPr/>
        </p:nvSpPr>
        <p:spPr bwMode="auto">
          <a:xfrm>
            <a:off x="5330778"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2" name="Rounded Rectangle 153">
            <a:extLst>
              <a:ext uri="{FF2B5EF4-FFF2-40B4-BE49-F238E27FC236}">
                <a16:creationId xmlns:a16="http://schemas.microsoft.com/office/drawing/2014/main" id="{06E1C95D-1367-461A-B40C-95B4CD101428}"/>
              </a:ext>
            </a:extLst>
          </p:cNvPr>
          <p:cNvSpPr/>
          <p:nvPr/>
        </p:nvSpPr>
        <p:spPr bwMode="auto">
          <a:xfrm>
            <a:off x="6179743" y="3225050"/>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lvl="0" algn="ctr" defTabSz="623853">
              <a:spcBef>
                <a:spcPts val="300"/>
              </a:spcBef>
              <a:spcAft>
                <a:spcPts val="300"/>
              </a:spcAft>
              <a:buClr>
                <a:srgbClr val="000000"/>
              </a:buClr>
              <a:defRPr/>
            </a:pPr>
            <a:r>
              <a:rPr lang="en-US" sz="800" b="1" kern="0" dirty="0"/>
              <a:t>Business unit 1</a:t>
            </a:r>
          </a:p>
        </p:txBody>
      </p:sp>
      <p:sp>
        <p:nvSpPr>
          <p:cNvPr id="71" name="Rounded Rectangle 162">
            <a:extLst>
              <a:ext uri="{FF2B5EF4-FFF2-40B4-BE49-F238E27FC236}">
                <a16:creationId xmlns:a16="http://schemas.microsoft.com/office/drawing/2014/main" id="{0562BA56-3F06-42AE-995B-A35FA7E869F5}"/>
              </a:ext>
            </a:extLst>
          </p:cNvPr>
          <p:cNvSpPr/>
          <p:nvPr/>
        </p:nvSpPr>
        <p:spPr bwMode="auto">
          <a:xfrm>
            <a:off x="10905682" y="3225050"/>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31" name="Rounded Rectangle 24">
            <a:extLst>
              <a:ext uri="{FF2B5EF4-FFF2-40B4-BE49-F238E27FC236}">
                <a16:creationId xmlns:a16="http://schemas.microsoft.com/office/drawing/2014/main" id="{BE2DBE1E-CE32-496D-874C-B06379789F9D}"/>
              </a:ext>
            </a:extLst>
          </p:cNvPr>
          <p:cNvSpPr/>
          <p:nvPr/>
        </p:nvSpPr>
        <p:spPr bwMode="auto">
          <a:xfrm>
            <a:off x="604840" y="5977438"/>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Culture</a:t>
            </a:r>
          </a:p>
        </p:txBody>
      </p:sp>
      <p:sp>
        <p:nvSpPr>
          <p:cNvPr id="44" name="Rounded Rectangle 43">
            <a:extLst>
              <a:ext uri="{FF2B5EF4-FFF2-40B4-BE49-F238E27FC236}">
                <a16:creationId xmlns:a16="http://schemas.microsoft.com/office/drawing/2014/main" id="{9E75FAB5-91FB-4EDB-960E-EFC510016A53}"/>
              </a:ext>
            </a:extLst>
          </p:cNvPr>
          <p:cNvSpPr/>
          <p:nvPr/>
        </p:nvSpPr>
        <p:spPr bwMode="auto">
          <a:xfrm>
            <a:off x="5330778"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63" name="Rounded Rectangle 154">
            <a:extLst>
              <a:ext uri="{FF2B5EF4-FFF2-40B4-BE49-F238E27FC236}">
                <a16:creationId xmlns:a16="http://schemas.microsoft.com/office/drawing/2014/main" id="{28F71DEF-CB03-412F-9387-FBA9D2880E1F}"/>
              </a:ext>
            </a:extLst>
          </p:cNvPr>
          <p:cNvSpPr/>
          <p:nvPr/>
        </p:nvSpPr>
        <p:spPr bwMode="auto">
          <a:xfrm>
            <a:off x="6179743" y="5977438"/>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6</a:t>
            </a:r>
          </a:p>
        </p:txBody>
      </p:sp>
      <p:sp>
        <p:nvSpPr>
          <p:cNvPr id="72" name="Rounded Rectangle 163">
            <a:extLst>
              <a:ext uri="{FF2B5EF4-FFF2-40B4-BE49-F238E27FC236}">
                <a16:creationId xmlns:a16="http://schemas.microsoft.com/office/drawing/2014/main" id="{65913332-30F3-4528-9181-A909D926C025}"/>
              </a:ext>
            </a:extLst>
          </p:cNvPr>
          <p:cNvSpPr/>
          <p:nvPr/>
        </p:nvSpPr>
        <p:spPr bwMode="auto">
          <a:xfrm>
            <a:off x="10905682" y="5977438"/>
            <a:ext cx="674835" cy="515437"/>
          </a:xfrm>
          <a:prstGeom prst="rect">
            <a:avLst/>
          </a:prstGeom>
          <a:solidFill>
            <a:srgbClr val="FFD1D2"/>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endParaRPr lang="en-US" sz="800" kern="0" dirty="0">
              <a:solidFill>
                <a:schemeClr val="bg1"/>
              </a:solidFill>
            </a:endParaRPr>
          </a:p>
        </p:txBody>
      </p:sp>
      <p:sp>
        <p:nvSpPr>
          <p:cNvPr id="26" name="Rounded Rectangle 18">
            <a:extLst>
              <a:ext uri="{FF2B5EF4-FFF2-40B4-BE49-F238E27FC236}">
                <a16:creationId xmlns:a16="http://schemas.microsoft.com/office/drawing/2014/main" id="{EAC2DA94-5618-4845-9726-7BA1883CB4B1}"/>
              </a:ext>
            </a:extLst>
          </p:cNvPr>
          <p:cNvSpPr/>
          <p:nvPr/>
        </p:nvSpPr>
        <p:spPr bwMode="auto">
          <a:xfrm>
            <a:off x="604840" y="4326006"/>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lvl="0" algn="ctr" defTabSz="623853">
              <a:spcBef>
                <a:spcPts val="300"/>
              </a:spcBef>
              <a:spcAft>
                <a:spcPts val="300"/>
              </a:spcAft>
              <a:buClr>
                <a:srgbClr val="000000"/>
              </a:buClr>
              <a:defRPr/>
            </a:pPr>
            <a:r>
              <a:rPr lang="en-US" sz="800" b="1" kern="0" dirty="0"/>
              <a:t>Process</a:t>
            </a:r>
          </a:p>
        </p:txBody>
      </p:sp>
      <p:sp>
        <p:nvSpPr>
          <p:cNvPr id="51" name="Rounded Rectangle 114">
            <a:extLst>
              <a:ext uri="{FF2B5EF4-FFF2-40B4-BE49-F238E27FC236}">
                <a16:creationId xmlns:a16="http://schemas.microsoft.com/office/drawing/2014/main" id="{CC91D6D8-5A1E-4BA7-AFC3-17EAFDED9571}"/>
              </a:ext>
            </a:extLst>
          </p:cNvPr>
          <p:cNvSpPr/>
          <p:nvPr/>
        </p:nvSpPr>
        <p:spPr bwMode="auto">
          <a:xfrm>
            <a:off x="5330778"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8" name="Rounded Rectangle 105">
            <a:extLst>
              <a:ext uri="{FF2B5EF4-FFF2-40B4-BE49-F238E27FC236}">
                <a16:creationId xmlns:a16="http://schemas.microsoft.com/office/drawing/2014/main" id="{1BD704FA-5F60-41B3-9BFE-670F26D2D60A}"/>
              </a:ext>
            </a:extLst>
          </p:cNvPr>
          <p:cNvSpPr/>
          <p:nvPr/>
        </p:nvSpPr>
        <p:spPr bwMode="auto">
          <a:xfrm>
            <a:off x="6179743" y="4326006"/>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3</a:t>
            </a:r>
          </a:p>
        </p:txBody>
      </p:sp>
      <p:sp>
        <p:nvSpPr>
          <p:cNvPr id="73" name="Rounded Rectangle 164">
            <a:extLst>
              <a:ext uri="{FF2B5EF4-FFF2-40B4-BE49-F238E27FC236}">
                <a16:creationId xmlns:a16="http://schemas.microsoft.com/office/drawing/2014/main" id="{A6CA0E31-8ED9-47A1-B9E8-01A6FC914EE2}"/>
              </a:ext>
            </a:extLst>
          </p:cNvPr>
          <p:cNvSpPr/>
          <p:nvPr/>
        </p:nvSpPr>
        <p:spPr bwMode="auto">
          <a:xfrm>
            <a:off x="10905682" y="4326006"/>
            <a:ext cx="674835" cy="515437"/>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endParaRPr lang="en-US" sz="800" kern="0" dirty="0">
              <a:solidFill>
                <a:schemeClr val="bg1"/>
              </a:solidFill>
            </a:endParaRPr>
          </a:p>
        </p:txBody>
      </p:sp>
      <p:sp>
        <p:nvSpPr>
          <p:cNvPr id="52" name="Rounded Rectangle 116">
            <a:extLst>
              <a:ext uri="{FF2B5EF4-FFF2-40B4-BE49-F238E27FC236}">
                <a16:creationId xmlns:a16="http://schemas.microsoft.com/office/drawing/2014/main" id="{38FDFF14-FAC5-4F97-8206-4A6AC8AF0F43}"/>
              </a:ext>
            </a:extLst>
          </p:cNvPr>
          <p:cNvSpPr/>
          <p:nvPr/>
        </p:nvSpPr>
        <p:spPr bwMode="auto">
          <a:xfrm>
            <a:off x="604840" y="4876484"/>
            <a:ext cx="813595" cy="515437"/>
          </a:xfrm>
          <a:prstGeom prst="rect">
            <a:avLst/>
          </a:prstGeom>
          <a:solidFill>
            <a:schemeClr val="bg1">
              <a:lumMod val="85000"/>
            </a:schemeClr>
          </a:solidFill>
          <a:ln>
            <a:noFill/>
          </a:ln>
          <a:effectLst/>
        </p:spPr>
        <p:txBody>
          <a:bodyPr wrap="square" lIns="0" tIns="45715" rIns="0" bIns="45715" rtlCol="0" anchor="ctr">
            <a:noAutofit/>
          </a:bodyPr>
          <a:lstStyle/>
          <a:p>
            <a:pPr algn="ctr" defTabSz="623853">
              <a:spcBef>
                <a:spcPts val="300"/>
              </a:spcBef>
              <a:spcAft>
                <a:spcPts val="300"/>
              </a:spcAft>
              <a:buClr>
                <a:srgbClr val="000000"/>
              </a:buClr>
              <a:defRPr/>
            </a:pPr>
            <a:r>
              <a:rPr lang="en-US" sz="800" b="1" kern="0" dirty="0"/>
              <a:t>Role</a:t>
            </a:r>
          </a:p>
        </p:txBody>
      </p:sp>
      <p:sp>
        <p:nvSpPr>
          <p:cNvPr id="28" name="Rounded Rectangle 21">
            <a:extLst>
              <a:ext uri="{FF2B5EF4-FFF2-40B4-BE49-F238E27FC236}">
                <a16:creationId xmlns:a16="http://schemas.microsoft.com/office/drawing/2014/main" id="{4A7A3EDA-87A0-4FD1-A67F-0BCF13484A13}"/>
              </a:ext>
            </a:extLst>
          </p:cNvPr>
          <p:cNvSpPr/>
          <p:nvPr/>
        </p:nvSpPr>
        <p:spPr bwMode="auto">
          <a:xfrm>
            <a:off x="1451392" y="2903089"/>
            <a:ext cx="3846429"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32" name="Rounded Rectangle 32">
            <a:extLst>
              <a:ext uri="{FF2B5EF4-FFF2-40B4-BE49-F238E27FC236}">
                <a16:creationId xmlns:a16="http://schemas.microsoft.com/office/drawing/2014/main" id="{C0CCACEF-375F-4B3E-B874-2F9AF6925862}"/>
              </a:ext>
            </a:extLst>
          </p:cNvPr>
          <p:cNvSpPr/>
          <p:nvPr/>
        </p:nvSpPr>
        <p:spPr bwMode="auto">
          <a:xfrm>
            <a:off x="1451392" y="377552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4" name="Rounded Rectangle 35">
            <a:extLst>
              <a:ext uri="{FF2B5EF4-FFF2-40B4-BE49-F238E27FC236}">
                <a16:creationId xmlns:a16="http://schemas.microsoft.com/office/drawing/2014/main" id="{8F28EE68-816D-43E7-9726-7E1B7E00EE1D}"/>
              </a:ext>
            </a:extLst>
          </p:cNvPr>
          <p:cNvSpPr/>
          <p:nvPr/>
        </p:nvSpPr>
        <p:spPr bwMode="auto">
          <a:xfrm>
            <a:off x="1451392" y="5426962"/>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5" name="Rounded Rectangle 36">
            <a:extLst>
              <a:ext uri="{FF2B5EF4-FFF2-40B4-BE49-F238E27FC236}">
                <a16:creationId xmlns:a16="http://schemas.microsoft.com/office/drawing/2014/main" id="{0C72C813-0EC7-46B5-A37C-E09F20BF4249}"/>
              </a:ext>
            </a:extLst>
          </p:cNvPr>
          <p:cNvSpPr/>
          <p:nvPr/>
        </p:nvSpPr>
        <p:spPr bwMode="auto">
          <a:xfrm>
            <a:off x="1451392" y="3225050"/>
            <a:ext cx="3846429" cy="515437"/>
          </a:xfrm>
          <a:prstGeom prst="rect">
            <a:avLst/>
          </a:prstGeom>
          <a:solidFill>
            <a:schemeClr val="bg1"/>
          </a:solidFill>
          <a:ln>
            <a:noFill/>
          </a:ln>
          <a:effectLst/>
        </p:spPr>
        <p:txBody>
          <a:bodyPr wrap="square" lIns="36000" tIns="45715" rIns="36000" bIns="45715" rtlCol="0" anchor="ctr">
            <a:noAutofit/>
          </a:bodyPr>
          <a:lstStyle/>
          <a:p>
            <a:pPr lvl="0" defTabSz="623853">
              <a:buClr>
                <a:srgbClr val="000000"/>
              </a:buClr>
              <a:defRPr/>
            </a:pPr>
            <a:r>
              <a:rPr lang="en-US" sz="800" kern="0" dirty="0"/>
              <a:t>Insert your own description</a:t>
            </a:r>
          </a:p>
        </p:txBody>
      </p:sp>
      <p:sp>
        <p:nvSpPr>
          <p:cNvPr id="36" name="Rounded Rectangle 37">
            <a:extLst>
              <a:ext uri="{FF2B5EF4-FFF2-40B4-BE49-F238E27FC236}">
                <a16:creationId xmlns:a16="http://schemas.microsoft.com/office/drawing/2014/main" id="{B340F78A-BC7A-43D2-8DBF-2F1D840ADE44}"/>
              </a:ext>
            </a:extLst>
          </p:cNvPr>
          <p:cNvSpPr/>
          <p:nvPr/>
        </p:nvSpPr>
        <p:spPr bwMode="auto">
          <a:xfrm>
            <a:off x="1451392" y="5977438"/>
            <a:ext cx="3846429"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33" name="Rounded Rectangle 33">
            <a:extLst>
              <a:ext uri="{FF2B5EF4-FFF2-40B4-BE49-F238E27FC236}">
                <a16:creationId xmlns:a16="http://schemas.microsoft.com/office/drawing/2014/main" id="{849C6DD0-778C-41DE-BE6C-6021CA90916A}"/>
              </a:ext>
            </a:extLst>
          </p:cNvPr>
          <p:cNvSpPr/>
          <p:nvPr/>
        </p:nvSpPr>
        <p:spPr bwMode="auto">
          <a:xfrm>
            <a:off x="1451392" y="4326006"/>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3" name="Rounded Rectangle 121">
            <a:extLst>
              <a:ext uri="{FF2B5EF4-FFF2-40B4-BE49-F238E27FC236}">
                <a16:creationId xmlns:a16="http://schemas.microsoft.com/office/drawing/2014/main" id="{490F45C5-BA18-4A77-989A-C1CB8E20C552}"/>
              </a:ext>
            </a:extLst>
          </p:cNvPr>
          <p:cNvSpPr/>
          <p:nvPr/>
        </p:nvSpPr>
        <p:spPr bwMode="auto">
          <a:xfrm>
            <a:off x="1451392" y="4876484"/>
            <a:ext cx="3846429"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54" name="Rounded Rectangle 124">
            <a:extLst>
              <a:ext uri="{FF2B5EF4-FFF2-40B4-BE49-F238E27FC236}">
                <a16:creationId xmlns:a16="http://schemas.microsoft.com/office/drawing/2014/main" id="{92153F9B-6FC8-42E6-B1E5-D8B384A2CCA8}"/>
              </a:ext>
            </a:extLst>
          </p:cNvPr>
          <p:cNvSpPr/>
          <p:nvPr/>
        </p:nvSpPr>
        <p:spPr bwMode="auto">
          <a:xfrm>
            <a:off x="5330778" y="4876484"/>
            <a:ext cx="674835" cy="515437"/>
          </a:xfrm>
          <a:prstGeom prst="rect">
            <a:avLst/>
          </a:prstGeom>
          <a:solidFill>
            <a:srgbClr val="D3EFC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4" name="Rounded Rectangle 165">
            <a:extLst>
              <a:ext uri="{FF2B5EF4-FFF2-40B4-BE49-F238E27FC236}">
                <a16:creationId xmlns:a16="http://schemas.microsoft.com/office/drawing/2014/main" id="{EEEFAC0A-85D1-4AF6-9448-85781AB76427}"/>
              </a:ext>
            </a:extLst>
          </p:cNvPr>
          <p:cNvSpPr/>
          <p:nvPr/>
        </p:nvSpPr>
        <p:spPr bwMode="auto">
          <a:xfrm>
            <a:off x="6179743" y="4876484"/>
            <a:ext cx="813595" cy="515437"/>
          </a:xfrm>
          <a:prstGeom prst="rect">
            <a:avLst/>
          </a:prstGeom>
          <a:solidFill>
            <a:schemeClr val="bg1">
              <a:lumMod val="85000"/>
            </a:schemeClr>
          </a:solidFill>
          <a:ln>
            <a:noFill/>
          </a:ln>
          <a:effectLst/>
        </p:spPr>
        <p:txBody>
          <a:bodyPr wrap="square" lIns="36000" tIns="45715" rIns="36000" bIns="45715" rtlCol="0" anchor="ctr">
            <a:noAutofit/>
          </a:bodyPr>
          <a:lstStyle/>
          <a:p>
            <a:pPr algn="ctr" defTabSz="623853">
              <a:spcBef>
                <a:spcPts val="300"/>
              </a:spcBef>
              <a:spcAft>
                <a:spcPts val="300"/>
              </a:spcAft>
              <a:buClr>
                <a:srgbClr val="000000"/>
              </a:buClr>
            </a:pPr>
            <a:r>
              <a:rPr lang="en-US" sz="800" b="1" kern="0" dirty="0"/>
              <a:t>Business unit 4</a:t>
            </a:r>
          </a:p>
        </p:txBody>
      </p:sp>
      <p:sp>
        <p:nvSpPr>
          <p:cNvPr id="60" name="Rounded Rectangle 133">
            <a:extLst>
              <a:ext uri="{FF2B5EF4-FFF2-40B4-BE49-F238E27FC236}">
                <a16:creationId xmlns:a16="http://schemas.microsoft.com/office/drawing/2014/main" id="{0709555C-DF37-4DCA-ADD0-80978EC7F762}"/>
              </a:ext>
            </a:extLst>
          </p:cNvPr>
          <p:cNvSpPr/>
          <p:nvPr/>
        </p:nvSpPr>
        <p:spPr bwMode="auto">
          <a:xfrm>
            <a:off x="7036883" y="2903089"/>
            <a:ext cx="3825254" cy="286920"/>
          </a:xfrm>
          <a:prstGeom prst="rect">
            <a:avLst/>
          </a:prstGeom>
          <a:solidFill>
            <a:schemeClr val="bg1">
              <a:lumMod val="85000"/>
            </a:schemeClr>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t>Description</a:t>
            </a:r>
          </a:p>
        </p:txBody>
      </p:sp>
      <p:sp>
        <p:nvSpPr>
          <p:cNvPr id="64" name="Rounded Rectangle 155">
            <a:extLst>
              <a:ext uri="{FF2B5EF4-FFF2-40B4-BE49-F238E27FC236}">
                <a16:creationId xmlns:a16="http://schemas.microsoft.com/office/drawing/2014/main" id="{E58F90DE-1589-42FA-A896-5FF900CBB25A}"/>
              </a:ext>
            </a:extLst>
          </p:cNvPr>
          <p:cNvSpPr/>
          <p:nvPr/>
        </p:nvSpPr>
        <p:spPr bwMode="auto">
          <a:xfrm>
            <a:off x="7036883" y="377552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6" name="Rounded Rectangle 157">
            <a:extLst>
              <a:ext uri="{FF2B5EF4-FFF2-40B4-BE49-F238E27FC236}">
                <a16:creationId xmlns:a16="http://schemas.microsoft.com/office/drawing/2014/main" id="{79A03604-2A68-4666-B574-784B6091D5B3}"/>
              </a:ext>
            </a:extLst>
          </p:cNvPr>
          <p:cNvSpPr/>
          <p:nvPr/>
        </p:nvSpPr>
        <p:spPr bwMode="auto">
          <a:xfrm>
            <a:off x="7036883" y="5426962"/>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7" name="Rounded Rectangle 158">
            <a:extLst>
              <a:ext uri="{FF2B5EF4-FFF2-40B4-BE49-F238E27FC236}">
                <a16:creationId xmlns:a16="http://schemas.microsoft.com/office/drawing/2014/main" id="{BA6AEE74-9142-4CAD-AAE5-4F8F631A6351}"/>
              </a:ext>
            </a:extLst>
          </p:cNvPr>
          <p:cNvSpPr/>
          <p:nvPr/>
        </p:nvSpPr>
        <p:spPr bwMode="auto">
          <a:xfrm>
            <a:off x="7036883" y="3225050"/>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8" name="Rounded Rectangle 159">
            <a:extLst>
              <a:ext uri="{FF2B5EF4-FFF2-40B4-BE49-F238E27FC236}">
                <a16:creationId xmlns:a16="http://schemas.microsoft.com/office/drawing/2014/main" id="{8D716EAA-8B90-477F-A79F-027646169D31}"/>
              </a:ext>
            </a:extLst>
          </p:cNvPr>
          <p:cNvSpPr/>
          <p:nvPr/>
        </p:nvSpPr>
        <p:spPr bwMode="auto">
          <a:xfrm>
            <a:off x="7036883" y="5977438"/>
            <a:ext cx="3825254" cy="515437"/>
          </a:xfrm>
          <a:prstGeom prst="rect">
            <a:avLst/>
          </a:prstGeom>
          <a:solidFill>
            <a:schemeClr val="bg1"/>
          </a:solidFill>
          <a:ln>
            <a:noFill/>
          </a:ln>
          <a:effectLst/>
        </p:spPr>
        <p:txBody>
          <a:bodyPr wrap="square" lIns="36000" tIns="45715" rIns="36000" bIns="45715" rtlCol="0" anchor="ctr">
            <a:noAutofit/>
          </a:bodyPr>
          <a:lstStyle/>
          <a:p>
            <a:pPr defTabSz="623853">
              <a:buClr>
                <a:srgbClr val="000000"/>
              </a:buClr>
              <a:defRPr/>
            </a:pPr>
            <a:r>
              <a:rPr lang="en-US" sz="800" kern="0" dirty="0"/>
              <a:t>Insert your own description</a:t>
            </a:r>
          </a:p>
        </p:txBody>
      </p:sp>
      <p:sp>
        <p:nvSpPr>
          <p:cNvPr id="65" name="Rounded Rectangle 156">
            <a:extLst>
              <a:ext uri="{FF2B5EF4-FFF2-40B4-BE49-F238E27FC236}">
                <a16:creationId xmlns:a16="http://schemas.microsoft.com/office/drawing/2014/main" id="{684E744D-EA94-4D4D-A0E9-61DDEE1522C7}"/>
              </a:ext>
            </a:extLst>
          </p:cNvPr>
          <p:cNvSpPr/>
          <p:nvPr/>
        </p:nvSpPr>
        <p:spPr bwMode="auto">
          <a:xfrm>
            <a:off x="7036883" y="4326006"/>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5" name="Rounded Rectangle 171">
            <a:extLst>
              <a:ext uri="{FF2B5EF4-FFF2-40B4-BE49-F238E27FC236}">
                <a16:creationId xmlns:a16="http://schemas.microsoft.com/office/drawing/2014/main" id="{ED3A604F-7934-4731-831B-B958ECF35997}"/>
              </a:ext>
            </a:extLst>
          </p:cNvPr>
          <p:cNvSpPr/>
          <p:nvPr/>
        </p:nvSpPr>
        <p:spPr bwMode="auto">
          <a:xfrm>
            <a:off x="7036883" y="4876484"/>
            <a:ext cx="3825254" cy="515437"/>
          </a:xfrm>
          <a:prstGeom prst="rect">
            <a:avLst/>
          </a:prstGeom>
          <a:solidFill>
            <a:schemeClr val="bg1"/>
          </a:solidFill>
          <a:ln>
            <a:noFill/>
          </a:ln>
          <a:effectLst/>
        </p:spPr>
        <p:txBody>
          <a:bodyPr wrap="square" lIns="36000" tIns="45715" rIns="36000" bIns="45715" rtlCol="0" anchor="ctr">
            <a:noAutofit/>
          </a:bodyPr>
          <a:lstStyle/>
          <a:p>
            <a:pPr indent="-90488" defTabSz="623853">
              <a:buClr>
                <a:srgbClr val="000000"/>
              </a:buClr>
              <a:defRPr/>
            </a:pPr>
            <a:r>
              <a:rPr lang="en-US" sz="800" kern="0" dirty="0"/>
              <a:t>Insert your own description</a:t>
            </a:r>
          </a:p>
        </p:txBody>
      </p:sp>
      <p:sp>
        <p:nvSpPr>
          <p:cNvPr id="76" name="Rounded Rectangle 172">
            <a:extLst>
              <a:ext uri="{FF2B5EF4-FFF2-40B4-BE49-F238E27FC236}">
                <a16:creationId xmlns:a16="http://schemas.microsoft.com/office/drawing/2014/main" id="{4D894A3C-AC68-4EA9-AABF-6C1F2FBFAEAE}"/>
              </a:ext>
            </a:extLst>
          </p:cNvPr>
          <p:cNvSpPr/>
          <p:nvPr/>
        </p:nvSpPr>
        <p:spPr bwMode="auto">
          <a:xfrm>
            <a:off x="10905682" y="4876484"/>
            <a:ext cx="674835" cy="515437"/>
          </a:xfrm>
          <a:prstGeom prst="rect">
            <a:avLst/>
          </a:prstGeom>
          <a:solidFill>
            <a:srgbClr val="EBF6DE"/>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endParaRPr lang="en-US" sz="900" kern="0" dirty="0">
              <a:solidFill>
                <a:srgbClr val="004A8D"/>
              </a:solidFill>
            </a:endParaRPr>
          </a:p>
        </p:txBody>
      </p:sp>
      <p:sp>
        <p:nvSpPr>
          <p:cNvPr id="77" name="Rectangle 76">
            <a:extLst>
              <a:ext uri="{FF2B5EF4-FFF2-40B4-BE49-F238E27FC236}">
                <a16:creationId xmlns:a16="http://schemas.microsoft.com/office/drawing/2014/main" id="{4A2BE73E-1868-4830-A999-1F0CBA5EE934}"/>
              </a:ext>
            </a:extLst>
          </p:cNvPr>
          <p:cNvSpPr/>
          <p:nvPr/>
        </p:nvSpPr>
        <p:spPr>
          <a:xfrm>
            <a:off x="7718504" y="762755"/>
            <a:ext cx="3868659" cy="2953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78" name="Rounded Rectangle 115">
            <a:extLst>
              <a:ext uri="{FF2B5EF4-FFF2-40B4-BE49-F238E27FC236}">
                <a16:creationId xmlns:a16="http://schemas.microsoft.com/office/drawing/2014/main" id="{0192FDD3-FCB3-44E7-8A9B-D63E6404DFCB}"/>
              </a:ext>
            </a:extLst>
          </p:cNvPr>
          <p:cNvSpPr/>
          <p:nvPr/>
        </p:nvSpPr>
        <p:spPr bwMode="auto">
          <a:xfrm>
            <a:off x="8281400" y="826814"/>
            <a:ext cx="562302" cy="167234"/>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a:t>
            </a:r>
          </a:p>
        </p:txBody>
      </p:sp>
      <p:sp>
        <p:nvSpPr>
          <p:cNvPr id="79" name="Rounded Rectangle 117">
            <a:extLst>
              <a:ext uri="{FF2B5EF4-FFF2-40B4-BE49-F238E27FC236}">
                <a16:creationId xmlns:a16="http://schemas.microsoft.com/office/drawing/2014/main" id="{883C17D0-647A-4916-98B4-D29A7BFA3896}"/>
              </a:ext>
            </a:extLst>
          </p:cNvPr>
          <p:cNvSpPr/>
          <p:nvPr/>
        </p:nvSpPr>
        <p:spPr bwMode="auto">
          <a:xfrm>
            <a:off x="8952875" y="826814"/>
            <a:ext cx="562302" cy="167234"/>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a:t>
            </a:r>
          </a:p>
        </p:txBody>
      </p:sp>
      <p:sp>
        <p:nvSpPr>
          <p:cNvPr id="80" name="Rounded Rectangle 131">
            <a:extLst>
              <a:ext uri="{FF2B5EF4-FFF2-40B4-BE49-F238E27FC236}">
                <a16:creationId xmlns:a16="http://schemas.microsoft.com/office/drawing/2014/main" id="{9C222ED3-01B2-4AB4-BDCC-C7782F00EAA5}"/>
              </a:ext>
            </a:extLst>
          </p:cNvPr>
          <p:cNvSpPr/>
          <p:nvPr/>
        </p:nvSpPr>
        <p:spPr bwMode="auto">
          <a:xfrm>
            <a:off x="9624350" y="826814"/>
            <a:ext cx="562302" cy="167234"/>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a:t>
            </a:r>
          </a:p>
        </p:txBody>
      </p:sp>
      <p:sp>
        <p:nvSpPr>
          <p:cNvPr id="81" name="Rounded Rectangle 149">
            <a:extLst>
              <a:ext uri="{FF2B5EF4-FFF2-40B4-BE49-F238E27FC236}">
                <a16:creationId xmlns:a16="http://schemas.microsoft.com/office/drawing/2014/main" id="{7797232E-BF52-49EB-B44D-1586869A89AC}"/>
              </a:ext>
            </a:extLst>
          </p:cNvPr>
          <p:cNvSpPr/>
          <p:nvPr/>
        </p:nvSpPr>
        <p:spPr bwMode="auto">
          <a:xfrm>
            <a:off x="10295824" y="826814"/>
            <a:ext cx="562302" cy="167234"/>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a:t>
            </a:r>
          </a:p>
        </p:txBody>
      </p:sp>
      <p:sp>
        <p:nvSpPr>
          <p:cNvPr id="82" name="Rounded Rectangle 150">
            <a:extLst>
              <a:ext uri="{FF2B5EF4-FFF2-40B4-BE49-F238E27FC236}">
                <a16:creationId xmlns:a16="http://schemas.microsoft.com/office/drawing/2014/main" id="{29CB9190-2762-446F-8F99-E0817AA2ADC8}"/>
              </a:ext>
            </a:extLst>
          </p:cNvPr>
          <p:cNvSpPr/>
          <p:nvPr/>
        </p:nvSpPr>
        <p:spPr bwMode="auto">
          <a:xfrm>
            <a:off x="10967297" y="826814"/>
            <a:ext cx="562302" cy="167234"/>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a:t>
            </a:r>
          </a:p>
        </p:txBody>
      </p:sp>
    </p:spTree>
    <p:extLst>
      <p:ext uri="{BB962C8B-B14F-4D97-AF65-F5344CB8AC3E}">
        <p14:creationId xmlns:p14="http://schemas.microsoft.com/office/powerpoint/2010/main" val="27391349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2049" name="think-cell Slide" r:id="rId17" imgW="344" imgH="344" progId="TCLayout.ActiveDocument.1">
                  <p:embed/>
                </p:oleObj>
              </mc:Choice>
              <mc:Fallback>
                <p:oleObj name="think-cell Slide" r:id="rId17"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8"/>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a:noFill/>
        </p:spPr>
        <p:txBody>
          <a:bodyPr vert="horz" lIns="91440" tIns="45720" rIns="91440" bIns="45720" rtlCol="0" anchor="ctr">
            <a:normAutofit/>
          </a:bodyPr>
          <a:lstStyle/>
          <a:p>
            <a:pPr>
              <a:lnSpc>
                <a:spcPct val="100000"/>
              </a:lnSpc>
            </a:pPr>
            <a:r>
              <a:rPr lang="en-US" kern="0" dirty="0"/>
              <a:t>Change Impact Assessment Matrix</a:t>
            </a:r>
            <a:br>
              <a:rPr lang="en-US" kern="0" dirty="0"/>
            </a:br>
            <a:r>
              <a:rPr lang="en-US" b="0" kern="0" dirty="0"/>
              <a:t>Insert your own text to summarize this slide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7" name="Rectangle 6">
            <a:extLst>
              <a:ext uri="{FF2B5EF4-FFF2-40B4-BE49-F238E27FC236}">
                <a16:creationId xmlns:a16="http://schemas.microsoft.com/office/drawing/2014/main" id="{3FA163D0-2F1E-488E-B008-A3C1816E7CAC}"/>
              </a:ext>
            </a:extLst>
          </p:cNvPr>
          <p:cNvSpPr/>
          <p:nvPr/>
        </p:nvSpPr>
        <p:spPr>
          <a:xfrm>
            <a:off x="7718504" y="716559"/>
            <a:ext cx="3868659" cy="388452"/>
          </a:xfrm>
          <a:prstGeom prst="rect">
            <a:avLst/>
          </a:prstGeom>
          <a:solidFill>
            <a:schemeClr val="bg1">
              <a:lumMod val="95000"/>
            </a:schemeClr>
          </a:solidFill>
          <a:ln w="6350" cap="flat">
            <a:solidFill>
              <a:schemeClr val="tx1"/>
            </a:solid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ctr" anchorCtr="0" forceAA="0" compatLnSpc="1">
            <a:prstTxWarp prst="textNoShape">
              <a:avLst/>
            </a:prstTxWarp>
            <a:noAutofit/>
          </a:bodyPr>
          <a:lstStyle/>
          <a:p>
            <a:pPr>
              <a:lnSpc>
                <a:spcPct val="90000"/>
              </a:lnSpc>
              <a:spcBef>
                <a:spcPts val="900"/>
              </a:spcBef>
            </a:pPr>
            <a:r>
              <a:rPr lang="en-AU" sz="800" b="1" dirty="0">
                <a:solidFill>
                  <a:schemeClr val="tx1"/>
                </a:solidFill>
                <a:cs typeface="Arial" pitchFamily="34" charset="0"/>
              </a:rPr>
              <a:t>Caption:</a:t>
            </a:r>
          </a:p>
        </p:txBody>
      </p:sp>
      <p:sp>
        <p:nvSpPr>
          <p:cNvPr id="8" name="Rounded Rectangle 115">
            <a:extLst>
              <a:ext uri="{FF2B5EF4-FFF2-40B4-BE49-F238E27FC236}">
                <a16:creationId xmlns:a16="http://schemas.microsoft.com/office/drawing/2014/main" id="{81498D46-57BF-4276-BA2F-66CA45B544F3}"/>
              </a:ext>
            </a:extLst>
          </p:cNvPr>
          <p:cNvSpPr/>
          <p:nvPr/>
        </p:nvSpPr>
        <p:spPr bwMode="auto">
          <a:xfrm>
            <a:off x="8281400" y="797186"/>
            <a:ext cx="562302" cy="227198"/>
          </a:xfrm>
          <a:prstGeom prst="roundRect">
            <a:avLst>
              <a:gd name="adj" fmla="val 3792"/>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Low Impact</a:t>
            </a:r>
          </a:p>
        </p:txBody>
      </p:sp>
      <p:sp>
        <p:nvSpPr>
          <p:cNvPr id="9" name="Rounded Rectangle 117">
            <a:extLst>
              <a:ext uri="{FF2B5EF4-FFF2-40B4-BE49-F238E27FC236}">
                <a16:creationId xmlns:a16="http://schemas.microsoft.com/office/drawing/2014/main" id="{945B3547-F9CA-4080-A3A4-BEF255656698}"/>
              </a:ext>
            </a:extLst>
          </p:cNvPr>
          <p:cNvSpPr/>
          <p:nvPr/>
        </p:nvSpPr>
        <p:spPr bwMode="auto">
          <a:xfrm>
            <a:off x="8952875" y="797186"/>
            <a:ext cx="562302" cy="227198"/>
          </a:xfrm>
          <a:prstGeom prst="roundRect">
            <a:avLst>
              <a:gd name="adj" fmla="val 3792"/>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Moderate Impact</a:t>
            </a:r>
          </a:p>
        </p:txBody>
      </p:sp>
      <p:sp>
        <p:nvSpPr>
          <p:cNvPr id="10" name="Rounded Rectangle 131">
            <a:extLst>
              <a:ext uri="{FF2B5EF4-FFF2-40B4-BE49-F238E27FC236}">
                <a16:creationId xmlns:a16="http://schemas.microsoft.com/office/drawing/2014/main" id="{78916CE4-91B9-49B5-BB1B-BE2492CF0ABE}"/>
              </a:ext>
            </a:extLst>
          </p:cNvPr>
          <p:cNvSpPr/>
          <p:nvPr/>
        </p:nvSpPr>
        <p:spPr bwMode="auto">
          <a:xfrm>
            <a:off x="9624350" y="797186"/>
            <a:ext cx="562302" cy="227198"/>
          </a:xfrm>
          <a:prstGeom prst="roundRect">
            <a:avLst>
              <a:gd name="adj" fmla="val 3792"/>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600" kern="0" dirty="0"/>
              <a:t>Medium Impact</a:t>
            </a:r>
          </a:p>
        </p:txBody>
      </p:sp>
      <p:sp>
        <p:nvSpPr>
          <p:cNvPr id="11" name="Rounded Rectangle 149">
            <a:extLst>
              <a:ext uri="{FF2B5EF4-FFF2-40B4-BE49-F238E27FC236}">
                <a16:creationId xmlns:a16="http://schemas.microsoft.com/office/drawing/2014/main" id="{CAD4944B-CAB0-42DE-9EA4-174547AA49C4}"/>
              </a:ext>
            </a:extLst>
          </p:cNvPr>
          <p:cNvSpPr/>
          <p:nvPr/>
        </p:nvSpPr>
        <p:spPr bwMode="auto">
          <a:xfrm>
            <a:off x="10295824" y="797186"/>
            <a:ext cx="562302" cy="227198"/>
          </a:xfrm>
          <a:prstGeom prst="roundRect">
            <a:avLst>
              <a:gd name="adj" fmla="val 3792"/>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High Impact</a:t>
            </a:r>
          </a:p>
        </p:txBody>
      </p:sp>
      <p:sp>
        <p:nvSpPr>
          <p:cNvPr id="12" name="Rounded Rectangle 150">
            <a:extLst>
              <a:ext uri="{FF2B5EF4-FFF2-40B4-BE49-F238E27FC236}">
                <a16:creationId xmlns:a16="http://schemas.microsoft.com/office/drawing/2014/main" id="{9CB20395-048E-4BD9-B9E3-FD9A00695778}"/>
              </a:ext>
            </a:extLst>
          </p:cNvPr>
          <p:cNvSpPr/>
          <p:nvPr/>
        </p:nvSpPr>
        <p:spPr bwMode="auto">
          <a:xfrm>
            <a:off x="10967297" y="797186"/>
            <a:ext cx="562302" cy="227198"/>
          </a:xfrm>
          <a:prstGeom prst="roundRect">
            <a:avLst>
              <a:gd name="adj" fmla="val 3792"/>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600" kern="0" dirty="0"/>
              <a:t>Extreme Impact</a:t>
            </a:r>
          </a:p>
        </p:txBody>
      </p:sp>
      <p:sp>
        <p:nvSpPr>
          <p:cNvPr id="52" name="Rectangle 39">
            <a:extLst>
              <a:ext uri="{FF2B5EF4-FFF2-40B4-BE49-F238E27FC236}">
                <a16:creationId xmlns:a16="http://schemas.microsoft.com/office/drawing/2014/main" id="{E2695372-6CC4-45B6-9360-FE9772BCAACA}"/>
              </a:ext>
            </a:extLst>
          </p:cNvPr>
          <p:cNvSpPr>
            <a:spLocks noChangeArrowheads="1"/>
          </p:cNvSpPr>
          <p:nvPr>
            <p:custDataLst>
              <p:tags r:id="rId4"/>
            </p:custDataLst>
          </p:nvPr>
        </p:nvSpPr>
        <p:spPr bwMode="auto">
          <a:xfrm rot="16200000">
            <a:off x="-735492" y="3419595"/>
            <a:ext cx="3212418"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Complexity of the Change</a:t>
            </a:r>
          </a:p>
        </p:txBody>
      </p:sp>
      <p:sp>
        <p:nvSpPr>
          <p:cNvPr id="53" name="Rectangle 39">
            <a:extLst>
              <a:ext uri="{FF2B5EF4-FFF2-40B4-BE49-F238E27FC236}">
                <a16:creationId xmlns:a16="http://schemas.microsoft.com/office/drawing/2014/main" id="{C9960CCC-C266-4050-8836-E76D515A8794}"/>
              </a:ext>
            </a:extLst>
          </p:cNvPr>
          <p:cNvSpPr>
            <a:spLocks noChangeArrowheads="1"/>
          </p:cNvSpPr>
          <p:nvPr>
            <p:custDataLst>
              <p:tags r:id="rId5"/>
            </p:custDataLst>
          </p:nvPr>
        </p:nvSpPr>
        <p:spPr bwMode="auto">
          <a:xfrm>
            <a:off x="5594005" y="5924831"/>
            <a:ext cx="2494273" cy="456535"/>
          </a:xfrm>
          <a:prstGeom prst="rect">
            <a:avLst/>
          </a:prstGeom>
          <a:noFill/>
          <a:ln w="9525">
            <a:noFill/>
            <a:miter lim="800000"/>
            <a:headEnd/>
            <a:tailEnd/>
          </a:ln>
          <a:effectLst/>
        </p:spPr>
        <p:txBody>
          <a:bodyPr wrap="none" lIns="180975" tIns="88900" rIns="180975" bIns="88900" anchor="ctr" anchorCtr="0">
            <a:spAutoFit/>
          </a:bodyPr>
          <a:lstStyle/>
          <a:p>
            <a:pPr defTabSz="3489325"/>
            <a:r>
              <a:rPr lang="en-GB" b="1" dirty="0"/>
              <a:t>Size of the Change </a:t>
            </a:r>
          </a:p>
        </p:txBody>
      </p:sp>
      <p:sp>
        <p:nvSpPr>
          <p:cNvPr id="84" name="Rectangle 34">
            <a:extLst>
              <a:ext uri="{FF2B5EF4-FFF2-40B4-BE49-F238E27FC236}">
                <a16:creationId xmlns:a16="http://schemas.microsoft.com/office/drawing/2014/main" id="{02B8AC2D-8CB0-4EB1-9AD7-96B09A291CAE}"/>
              </a:ext>
            </a:extLst>
          </p:cNvPr>
          <p:cNvSpPr>
            <a:spLocks noChangeArrowheads="1"/>
          </p:cNvSpPr>
          <p:nvPr>
            <p:custDataLst>
              <p:tags r:id="rId6"/>
            </p:custDataLst>
          </p:nvPr>
        </p:nvSpPr>
        <p:spPr bwMode="auto">
          <a:xfrm>
            <a:off x="21708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team impacted</a:t>
            </a:r>
          </a:p>
        </p:txBody>
      </p:sp>
      <p:sp>
        <p:nvSpPr>
          <p:cNvPr id="85" name="Rectangle 34">
            <a:extLst>
              <a:ext uri="{FF2B5EF4-FFF2-40B4-BE49-F238E27FC236}">
                <a16:creationId xmlns:a16="http://schemas.microsoft.com/office/drawing/2014/main" id="{0B2592BD-AE78-494E-AA25-9F5F64ED4085}"/>
              </a:ext>
            </a:extLst>
          </p:cNvPr>
          <p:cNvSpPr>
            <a:spLocks noChangeArrowheads="1"/>
          </p:cNvSpPr>
          <p:nvPr>
            <p:custDataLst>
              <p:tags r:id="rId7"/>
            </p:custDataLst>
          </p:nvPr>
        </p:nvSpPr>
        <p:spPr bwMode="auto">
          <a:xfrm>
            <a:off x="9711440" y="5645787"/>
            <a:ext cx="1800000" cy="262252"/>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Extreme</a:t>
            </a:r>
          </a:p>
        </p:txBody>
      </p:sp>
      <p:sp>
        <p:nvSpPr>
          <p:cNvPr id="86" name="Rectangle 34">
            <a:extLst>
              <a:ext uri="{FF2B5EF4-FFF2-40B4-BE49-F238E27FC236}">
                <a16:creationId xmlns:a16="http://schemas.microsoft.com/office/drawing/2014/main" id="{F251DCC2-D839-4D3C-B06D-208E066BE835}"/>
              </a:ext>
            </a:extLst>
          </p:cNvPr>
          <p:cNvSpPr>
            <a:spLocks noChangeArrowheads="1"/>
          </p:cNvSpPr>
          <p:nvPr>
            <p:custDataLst>
              <p:tags r:id="rId8"/>
            </p:custDataLst>
          </p:nvPr>
        </p:nvSpPr>
        <p:spPr bwMode="auto">
          <a:xfrm>
            <a:off x="594114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Division</a:t>
            </a:r>
          </a:p>
        </p:txBody>
      </p:sp>
      <p:sp>
        <p:nvSpPr>
          <p:cNvPr id="87" name="Rectangle 34">
            <a:extLst>
              <a:ext uri="{FF2B5EF4-FFF2-40B4-BE49-F238E27FC236}">
                <a16:creationId xmlns:a16="http://schemas.microsoft.com/office/drawing/2014/main" id="{8CA116D3-AFF5-4342-B9F0-D3C27F3A7E6E}"/>
              </a:ext>
            </a:extLst>
          </p:cNvPr>
          <p:cNvSpPr>
            <a:spLocks noChangeArrowheads="1"/>
          </p:cNvSpPr>
          <p:nvPr>
            <p:custDataLst>
              <p:tags r:id="rId9"/>
            </p:custDataLst>
          </p:nvPr>
        </p:nvSpPr>
        <p:spPr bwMode="auto">
          <a:xfrm>
            <a:off x="4055991" y="5645787"/>
            <a:ext cx="1800000" cy="254558"/>
          </a:xfrm>
          <a:prstGeom prst="rect">
            <a:avLst/>
          </a:prstGeom>
          <a:noFill/>
          <a:ln w="9525">
            <a:noFill/>
            <a:miter lim="800000"/>
            <a:headEnd/>
            <a:tailEnd/>
          </a:ln>
          <a:effectLst/>
        </p:spPr>
        <p:txBody>
          <a:bodyPr wrap="square" lIns="92075" tIns="46038" rIns="92075" bIns="46038" anchor="ctr" anchorCtr="0">
            <a:spAutoFit/>
          </a:bodyPr>
          <a:lstStyle/>
          <a:p>
            <a:pPr algn="ctr"/>
            <a:r>
              <a:rPr lang="en-GB" sz="1050" dirty="0"/>
              <a:t>1 Business Unit</a:t>
            </a:r>
          </a:p>
        </p:txBody>
      </p:sp>
      <p:sp>
        <p:nvSpPr>
          <p:cNvPr id="80" name="Rectangle 34">
            <a:extLst>
              <a:ext uri="{FF2B5EF4-FFF2-40B4-BE49-F238E27FC236}">
                <a16:creationId xmlns:a16="http://schemas.microsoft.com/office/drawing/2014/main" id="{79E0868D-24CA-40EA-8091-B70894FC3020}"/>
              </a:ext>
            </a:extLst>
          </p:cNvPr>
          <p:cNvSpPr>
            <a:spLocks noChangeArrowheads="1"/>
          </p:cNvSpPr>
          <p:nvPr>
            <p:custDataLst>
              <p:tags r:id="rId10"/>
            </p:custDataLst>
          </p:nvPr>
        </p:nvSpPr>
        <p:spPr bwMode="auto">
          <a:xfrm>
            <a:off x="1372799" y="3516737"/>
            <a:ext cx="687688"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Medium</a:t>
            </a:r>
            <a:endParaRPr lang="en-GB" sz="1100" dirty="0"/>
          </a:p>
        </p:txBody>
      </p:sp>
      <p:sp>
        <p:nvSpPr>
          <p:cNvPr id="56" name="Rectangle 55">
            <a:extLst>
              <a:ext uri="{FF2B5EF4-FFF2-40B4-BE49-F238E27FC236}">
                <a16:creationId xmlns:a16="http://schemas.microsoft.com/office/drawing/2014/main" id="{396FA129-B005-487E-AA43-AFA71F8F822F}"/>
              </a:ext>
            </a:extLst>
          </p:cNvPr>
          <p:cNvSpPr/>
          <p:nvPr/>
        </p:nvSpPr>
        <p:spPr bwMode="auto">
          <a:xfrm>
            <a:off x="2133600" y="325911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3" name="Rectangle 62">
            <a:extLst>
              <a:ext uri="{FF2B5EF4-FFF2-40B4-BE49-F238E27FC236}">
                <a16:creationId xmlns:a16="http://schemas.microsoft.com/office/drawing/2014/main" id="{EA4DAD3B-12E1-46A0-8962-54AB5BA57A3A}"/>
              </a:ext>
            </a:extLst>
          </p:cNvPr>
          <p:cNvSpPr/>
          <p:nvPr/>
        </p:nvSpPr>
        <p:spPr bwMode="auto">
          <a:xfrm>
            <a:off x="9674199" y="325911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4" name="Rectangle 53">
            <a:extLst>
              <a:ext uri="{FF2B5EF4-FFF2-40B4-BE49-F238E27FC236}">
                <a16:creationId xmlns:a16="http://schemas.microsoft.com/office/drawing/2014/main" id="{9C667535-F9F2-47A8-8DAF-2432C75C126D}"/>
              </a:ext>
            </a:extLst>
          </p:cNvPr>
          <p:cNvSpPr/>
          <p:nvPr/>
        </p:nvSpPr>
        <p:spPr bwMode="auto">
          <a:xfrm>
            <a:off x="5903900" y="325911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5" name="Rectangle 54">
            <a:extLst>
              <a:ext uri="{FF2B5EF4-FFF2-40B4-BE49-F238E27FC236}">
                <a16:creationId xmlns:a16="http://schemas.microsoft.com/office/drawing/2014/main" id="{399C8951-A27E-49B8-9BB6-664D0454E624}"/>
              </a:ext>
            </a:extLst>
          </p:cNvPr>
          <p:cNvSpPr/>
          <p:nvPr/>
        </p:nvSpPr>
        <p:spPr bwMode="auto">
          <a:xfrm>
            <a:off x="4003873" y="325911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4" name="Rectangle 63">
            <a:extLst>
              <a:ext uri="{FF2B5EF4-FFF2-40B4-BE49-F238E27FC236}">
                <a16:creationId xmlns:a16="http://schemas.microsoft.com/office/drawing/2014/main" id="{0E76E836-2CA2-4F08-83B4-BF721CDBDC67}"/>
              </a:ext>
            </a:extLst>
          </p:cNvPr>
          <p:cNvSpPr/>
          <p:nvPr/>
        </p:nvSpPr>
        <p:spPr bwMode="auto">
          <a:xfrm>
            <a:off x="7774173" y="325911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9" name="Rectangle 34">
            <a:extLst>
              <a:ext uri="{FF2B5EF4-FFF2-40B4-BE49-F238E27FC236}">
                <a16:creationId xmlns:a16="http://schemas.microsoft.com/office/drawing/2014/main" id="{9BD3E661-55F3-46B8-8AB4-CA4DCF33A730}"/>
              </a:ext>
            </a:extLst>
          </p:cNvPr>
          <p:cNvSpPr>
            <a:spLocks noChangeArrowheads="1"/>
          </p:cNvSpPr>
          <p:nvPr>
            <p:custDataLst>
              <p:tags r:id="rId11"/>
            </p:custDataLst>
          </p:nvPr>
        </p:nvSpPr>
        <p:spPr bwMode="auto">
          <a:xfrm>
            <a:off x="1279824" y="4292397"/>
            <a:ext cx="780663"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Moderate</a:t>
            </a:r>
            <a:endParaRPr lang="en-GB" sz="1100" dirty="0"/>
          </a:p>
        </p:txBody>
      </p:sp>
      <p:sp>
        <p:nvSpPr>
          <p:cNvPr id="59" name="Rectangle 58">
            <a:extLst>
              <a:ext uri="{FF2B5EF4-FFF2-40B4-BE49-F238E27FC236}">
                <a16:creationId xmlns:a16="http://schemas.microsoft.com/office/drawing/2014/main" id="{6FBFF0CF-E7CA-4ECC-8EAC-470CEC0F69FF}"/>
              </a:ext>
            </a:extLst>
          </p:cNvPr>
          <p:cNvSpPr/>
          <p:nvPr/>
        </p:nvSpPr>
        <p:spPr bwMode="auto">
          <a:xfrm>
            <a:off x="2133600" y="4034771"/>
            <a:ext cx="1874483" cy="777505"/>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5" name="Rectangle 64">
            <a:extLst>
              <a:ext uri="{FF2B5EF4-FFF2-40B4-BE49-F238E27FC236}">
                <a16:creationId xmlns:a16="http://schemas.microsoft.com/office/drawing/2014/main" id="{0C258FA6-B08C-4CCF-898F-E7F983F94C1D}"/>
              </a:ext>
            </a:extLst>
          </p:cNvPr>
          <p:cNvSpPr/>
          <p:nvPr/>
        </p:nvSpPr>
        <p:spPr bwMode="auto">
          <a:xfrm>
            <a:off x="9674199" y="403477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57" name="Rectangle 56">
            <a:extLst>
              <a:ext uri="{FF2B5EF4-FFF2-40B4-BE49-F238E27FC236}">
                <a16:creationId xmlns:a16="http://schemas.microsoft.com/office/drawing/2014/main" id="{7A9E8D77-CBDE-462C-B18E-AEFD265E5599}"/>
              </a:ext>
            </a:extLst>
          </p:cNvPr>
          <p:cNvSpPr/>
          <p:nvPr/>
        </p:nvSpPr>
        <p:spPr bwMode="auto">
          <a:xfrm>
            <a:off x="5903900" y="403477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58" name="Rectangle 57">
            <a:extLst>
              <a:ext uri="{FF2B5EF4-FFF2-40B4-BE49-F238E27FC236}">
                <a16:creationId xmlns:a16="http://schemas.microsoft.com/office/drawing/2014/main" id="{9DE283A4-7809-4E98-88CD-FC2E02751879}"/>
              </a:ext>
            </a:extLst>
          </p:cNvPr>
          <p:cNvSpPr/>
          <p:nvPr/>
        </p:nvSpPr>
        <p:spPr bwMode="auto">
          <a:xfrm>
            <a:off x="4003873" y="4034771"/>
            <a:ext cx="1904237"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6" name="Rectangle 65">
            <a:extLst>
              <a:ext uri="{FF2B5EF4-FFF2-40B4-BE49-F238E27FC236}">
                <a16:creationId xmlns:a16="http://schemas.microsoft.com/office/drawing/2014/main" id="{DBE7BF4D-21F7-4679-B609-2BCE163ADAF9}"/>
              </a:ext>
            </a:extLst>
          </p:cNvPr>
          <p:cNvSpPr/>
          <p:nvPr/>
        </p:nvSpPr>
        <p:spPr bwMode="auto">
          <a:xfrm>
            <a:off x="7774173" y="403477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3" name="Rectangle 34">
            <a:extLst>
              <a:ext uri="{FF2B5EF4-FFF2-40B4-BE49-F238E27FC236}">
                <a16:creationId xmlns:a16="http://schemas.microsoft.com/office/drawing/2014/main" id="{2078C441-BD2F-42C7-89F2-664E387835D5}"/>
              </a:ext>
            </a:extLst>
          </p:cNvPr>
          <p:cNvSpPr>
            <a:spLocks noChangeArrowheads="1"/>
          </p:cNvSpPr>
          <p:nvPr>
            <p:custDataLst>
              <p:tags r:id="rId12"/>
            </p:custDataLst>
          </p:nvPr>
        </p:nvSpPr>
        <p:spPr bwMode="auto">
          <a:xfrm>
            <a:off x="1614852" y="5071555"/>
            <a:ext cx="44563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Low</a:t>
            </a:r>
            <a:endParaRPr lang="en-GB" sz="1100" dirty="0"/>
          </a:p>
        </p:txBody>
      </p:sp>
      <p:sp>
        <p:nvSpPr>
          <p:cNvPr id="62" name="Rectangle 61">
            <a:extLst>
              <a:ext uri="{FF2B5EF4-FFF2-40B4-BE49-F238E27FC236}">
                <a16:creationId xmlns:a16="http://schemas.microsoft.com/office/drawing/2014/main" id="{D085D326-F8C4-4F03-BC82-DC85F00248A1}"/>
              </a:ext>
            </a:extLst>
          </p:cNvPr>
          <p:cNvSpPr/>
          <p:nvPr/>
        </p:nvSpPr>
        <p:spPr bwMode="auto">
          <a:xfrm>
            <a:off x="2133600" y="4810430"/>
            <a:ext cx="1874483"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7" name="Rectangle 66">
            <a:extLst>
              <a:ext uri="{FF2B5EF4-FFF2-40B4-BE49-F238E27FC236}">
                <a16:creationId xmlns:a16="http://schemas.microsoft.com/office/drawing/2014/main" id="{674E0393-054C-4892-B841-AC1F7840AC4A}"/>
              </a:ext>
            </a:extLst>
          </p:cNvPr>
          <p:cNvSpPr/>
          <p:nvPr/>
        </p:nvSpPr>
        <p:spPr bwMode="auto">
          <a:xfrm>
            <a:off x="9674199" y="4810430"/>
            <a:ext cx="1874483" cy="784502"/>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0" name="Rectangle 59">
            <a:extLst>
              <a:ext uri="{FF2B5EF4-FFF2-40B4-BE49-F238E27FC236}">
                <a16:creationId xmlns:a16="http://schemas.microsoft.com/office/drawing/2014/main" id="{60337472-361A-42BA-A897-5804FA05D05D}"/>
              </a:ext>
            </a:extLst>
          </p:cNvPr>
          <p:cNvSpPr/>
          <p:nvPr/>
        </p:nvSpPr>
        <p:spPr bwMode="auto">
          <a:xfrm>
            <a:off x="5903900" y="4810430"/>
            <a:ext cx="1874483"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1" name="Rectangle 60">
            <a:extLst>
              <a:ext uri="{FF2B5EF4-FFF2-40B4-BE49-F238E27FC236}">
                <a16:creationId xmlns:a16="http://schemas.microsoft.com/office/drawing/2014/main" id="{63DDE3DA-DB30-4943-86A4-0F19C63F663F}"/>
              </a:ext>
            </a:extLst>
          </p:cNvPr>
          <p:cNvSpPr/>
          <p:nvPr/>
        </p:nvSpPr>
        <p:spPr bwMode="auto">
          <a:xfrm>
            <a:off x="4003873" y="4810430"/>
            <a:ext cx="1904237" cy="784502"/>
          </a:xfrm>
          <a:prstGeom prst="rect">
            <a:avLst/>
          </a:prstGeom>
          <a:solidFill>
            <a:srgbClr val="D3EFC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68" name="Rectangle 67">
            <a:extLst>
              <a:ext uri="{FF2B5EF4-FFF2-40B4-BE49-F238E27FC236}">
                <a16:creationId xmlns:a16="http://schemas.microsoft.com/office/drawing/2014/main" id="{594420A4-2161-44B2-9860-271540A64B0F}"/>
              </a:ext>
            </a:extLst>
          </p:cNvPr>
          <p:cNvSpPr/>
          <p:nvPr/>
        </p:nvSpPr>
        <p:spPr bwMode="auto">
          <a:xfrm>
            <a:off x="7774173" y="4810430"/>
            <a:ext cx="1904237" cy="784502"/>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82" name="Rectangle 34">
            <a:extLst>
              <a:ext uri="{FF2B5EF4-FFF2-40B4-BE49-F238E27FC236}">
                <a16:creationId xmlns:a16="http://schemas.microsoft.com/office/drawing/2014/main" id="{B92E6E30-C641-4986-B6A0-7780493DA2F8}"/>
              </a:ext>
            </a:extLst>
          </p:cNvPr>
          <p:cNvSpPr>
            <a:spLocks noChangeArrowheads="1"/>
          </p:cNvSpPr>
          <p:nvPr>
            <p:custDataLst>
              <p:tags r:id="rId13"/>
            </p:custDataLst>
          </p:nvPr>
        </p:nvSpPr>
        <p:spPr bwMode="auto">
          <a:xfrm>
            <a:off x="1350356" y="1965417"/>
            <a:ext cx="710131"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Extreme</a:t>
            </a:r>
            <a:endParaRPr lang="en-GB" sz="1100" dirty="0"/>
          </a:p>
        </p:txBody>
      </p:sp>
      <p:sp>
        <p:nvSpPr>
          <p:cNvPr id="71" name="Rectangle 70">
            <a:extLst>
              <a:ext uri="{FF2B5EF4-FFF2-40B4-BE49-F238E27FC236}">
                <a16:creationId xmlns:a16="http://schemas.microsoft.com/office/drawing/2014/main" id="{0C97467D-1CC0-437E-9EB4-85CD2886EB97}"/>
              </a:ext>
            </a:extLst>
          </p:cNvPr>
          <p:cNvSpPr/>
          <p:nvPr/>
        </p:nvSpPr>
        <p:spPr bwMode="auto">
          <a:xfrm>
            <a:off x="2133600" y="1707791"/>
            <a:ext cx="1874483"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dirty="0">
                <a:cs typeface="Arial" charset="0"/>
              </a:rPr>
              <a:t>Insert name of the Change</a:t>
            </a:r>
          </a:p>
        </p:txBody>
      </p:sp>
      <p:sp>
        <p:nvSpPr>
          <p:cNvPr id="75" name="Rectangle 74">
            <a:extLst>
              <a:ext uri="{FF2B5EF4-FFF2-40B4-BE49-F238E27FC236}">
                <a16:creationId xmlns:a16="http://schemas.microsoft.com/office/drawing/2014/main" id="{6F199EA0-D53D-4CB6-B8AC-E50E9592B12F}"/>
              </a:ext>
            </a:extLst>
          </p:cNvPr>
          <p:cNvSpPr/>
          <p:nvPr/>
        </p:nvSpPr>
        <p:spPr bwMode="auto">
          <a:xfrm>
            <a:off x="9674199" y="170779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69" name="Rectangle 68">
            <a:extLst>
              <a:ext uri="{FF2B5EF4-FFF2-40B4-BE49-F238E27FC236}">
                <a16:creationId xmlns:a16="http://schemas.microsoft.com/office/drawing/2014/main" id="{D6AEACEA-0CE2-41CA-8F02-00E09ABD72FC}"/>
              </a:ext>
            </a:extLst>
          </p:cNvPr>
          <p:cNvSpPr/>
          <p:nvPr/>
        </p:nvSpPr>
        <p:spPr bwMode="auto">
          <a:xfrm>
            <a:off x="5903900" y="170779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0" name="Rectangle 69">
            <a:extLst>
              <a:ext uri="{FF2B5EF4-FFF2-40B4-BE49-F238E27FC236}">
                <a16:creationId xmlns:a16="http://schemas.microsoft.com/office/drawing/2014/main" id="{63A4A638-141F-43E6-9950-D1FDFA5962B4}"/>
              </a:ext>
            </a:extLst>
          </p:cNvPr>
          <p:cNvSpPr/>
          <p:nvPr/>
        </p:nvSpPr>
        <p:spPr bwMode="auto">
          <a:xfrm>
            <a:off x="4003873" y="170779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6" name="Rectangle 75">
            <a:extLst>
              <a:ext uri="{FF2B5EF4-FFF2-40B4-BE49-F238E27FC236}">
                <a16:creationId xmlns:a16="http://schemas.microsoft.com/office/drawing/2014/main" id="{9C892867-E18A-4150-A627-8874A21F096E}"/>
              </a:ext>
            </a:extLst>
          </p:cNvPr>
          <p:cNvSpPr/>
          <p:nvPr/>
        </p:nvSpPr>
        <p:spPr bwMode="auto">
          <a:xfrm>
            <a:off x="7774173" y="1707791"/>
            <a:ext cx="1904237"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algn="l" defTabSz="1436688" rtl="0" eaLnBrk="1" fontAlgn="base" latinLnBrk="0" hangingPunct="1">
              <a:lnSpc>
                <a:spcPct val="100000"/>
              </a:lnSpc>
              <a:spcBef>
                <a:spcPct val="0"/>
              </a:spcBef>
              <a:spcAft>
                <a:spcPct val="0"/>
              </a:spcAft>
              <a:buClrTx/>
              <a:buSzTx/>
              <a:buFont typeface="Arial" panose="020B0604020202020204" pitchFamily="34" charset="0"/>
              <a:buChar char="•"/>
              <a:tabLst/>
            </a:pPr>
            <a:endParaRPr kumimoji="0" lang="en-AU" sz="900" b="0" i="0" u="none" strike="noStrike" cap="none" normalizeH="0" baseline="0" dirty="0">
              <a:ln>
                <a:noFill/>
              </a:ln>
              <a:effectLst/>
              <a:cs typeface="Arial" charset="0"/>
            </a:endParaRPr>
          </a:p>
        </p:txBody>
      </p:sp>
      <p:sp>
        <p:nvSpPr>
          <p:cNvPr id="81" name="Rectangle 34">
            <a:extLst>
              <a:ext uri="{FF2B5EF4-FFF2-40B4-BE49-F238E27FC236}">
                <a16:creationId xmlns:a16="http://schemas.microsoft.com/office/drawing/2014/main" id="{31914BEA-FDAC-4491-94AA-26169EE08366}"/>
              </a:ext>
            </a:extLst>
          </p:cNvPr>
          <p:cNvSpPr>
            <a:spLocks noChangeArrowheads="1"/>
          </p:cNvSpPr>
          <p:nvPr>
            <p:custDataLst>
              <p:tags r:id="rId14"/>
            </p:custDataLst>
          </p:nvPr>
        </p:nvSpPr>
        <p:spPr bwMode="auto">
          <a:xfrm>
            <a:off x="1582793" y="2741077"/>
            <a:ext cx="477695" cy="262252"/>
          </a:xfrm>
          <a:prstGeom prst="rect">
            <a:avLst/>
          </a:prstGeom>
          <a:noFill/>
          <a:ln w="9525">
            <a:noFill/>
            <a:miter lim="800000"/>
            <a:headEnd/>
            <a:tailEnd/>
          </a:ln>
          <a:effectLst/>
        </p:spPr>
        <p:txBody>
          <a:bodyPr wrap="none" lIns="92075" tIns="46038" rIns="92075" bIns="46038" anchor="ctr" anchorCtr="0">
            <a:spAutoFit/>
          </a:bodyPr>
          <a:lstStyle/>
          <a:p>
            <a:pPr algn="r"/>
            <a:r>
              <a:rPr lang="en-AU" sz="1100" dirty="0"/>
              <a:t>High</a:t>
            </a:r>
            <a:endParaRPr lang="en-GB" sz="1100" dirty="0"/>
          </a:p>
        </p:txBody>
      </p:sp>
      <p:sp>
        <p:nvSpPr>
          <p:cNvPr id="74" name="Rectangle 73">
            <a:extLst>
              <a:ext uri="{FF2B5EF4-FFF2-40B4-BE49-F238E27FC236}">
                <a16:creationId xmlns:a16="http://schemas.microsoft.com/office/drawing/2014/main" id="{3C4CD916-376B-4B30-A0C1-A8690D8476EA}"/>
              </a:ext>
            </a:extLst>
          </p:cNvPr>
          <p:cNvSpPr/>
          <p:nvPr/>
        </p:nvSpPr>
        <p:spPr bwMode="auto">
          <a:xfrm>
            <a:off x="2133600" y="2483451"/>
            <a:ext cx="1874483" cy="777505"/>
          </a:xfrm>
          <a:prstGeom prst="rect">
            <a:avLst/>
          </a:prstGeom>
          <a:solidFill>
            <a:srgbClr val="EBF6DE"/>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endParaRPr lang="en-AU" sz="900" dirty="0">
              <a:cs typeface="Arial" charset="0"/>
            </a:endParaRPr>
          </a:p>
        </p:txBody>
      </p:sp>
      <p:sp>
        <p:nvSpPr>
          <p:cNvPr id="77" name="Rectangle 76">
            <a:extLst>
              <a:ext uri="{FF2B5EF4-FFF2-40B4-BE49-F238E27FC236}">
                <a16:creationId xmlns:a16="http://schemas.microsoft.com/office/drawing/2014/main" id="{F2195248-E6B6-4C58-8193-E84790EF45CF}"/>
              </a:ext>
            </a:extLst>
          </p:cNvPr>
          <p:cNvSpPr/>
          <p:nvPr/>
        </p:nvSpPr>
        <p:spPr bwMode="auto">
          <a:xfrm>
            <a:off x="9674199" y="2483451"/>
            <a:ext cx="1874483" cy="777505"/>
          </a:xfrm>
          <a:prstGeom prst="rect">
            <a:avLst/>
          </a:prstGeom>
          <a:solidFill>
            <a:srgbClr val="FFA7A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2" name="Rectangle 71">
            <a:extLst>
              <a:ext uri="{FF2B5EF4-FFF2-40B4-BE49-F238E27FC236}">
                <a16:creationId xmlns:a16="http://schemas.microsoft.com/office/drawing/2014/main" id="{F2DAFB10-142F-4240-8A26-DE150F114C88}"/>
              </a:ext>
            </a:extLst>
          </p:cNvPr>
          <p:cNvSpPr/>
          <p:nvPr/>
        </p:nvSpPr>
        <p:spPr bwMode="auto">
          <a:xfrm>
            <a:off x="5903900" y="2483451"/>
            <a:ext cx="1874483"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73" name="Rectangle 72">
            <a:extLst>
              <a:ext uri="{FF2B5EF4-FFF2-40B4-BE49-F238E27FC236}">
                <a16:creationId xmlns:a16="http://schemas.microsoft.com/office/drawing/2014/main" id="{252C3802-324D-4BA7-8976-2048E2244F59}"/>
              </a:ext>
            </a:extLst>
          </p:cNvPr>
          <p:cNvSpPr/>
          <p:nvPr/>
        </p:nvSpPr>
        <p:spPr bwMode="auto">
          <a:xfrm>
            <a:off x="4003873" y="2483451"/>
            <a:ext cx="1904237" cy="777505"/>
          </a:xfrm>
          <a:prstGeom prst="rect">
            <a:avLst/>
          </a:prstGeom>
          <a:solidFill>
            <a:srgbClr val="FFF2C9"/>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marR="0" indent="-53975" defTabSz="1436688" fontAlgn="base">
              <a:lnSpc>
                <a:spcPct val="100000"/>
              </a:lnSpc>
              <a:spcBef>
                <a:spcPct val="0"/>
              </a:spcBef>
              <a:spcAft>
                <a:spcPct val="0"/>
              </a:spcAft>
              <a:buClrTx/>
              <a:buSzTx/>
              <a:buFont typeface="Arial" panose="020B0604020202020204" pitchFamily="34" charset="0"/>
              <a:buChar char="•"/>
              <a:tabLst/>
            </a:pPr>
            <a:endParaRPr lang="en-AU" sz="900" dirty="0">
              <a:cs typeface="Arial" charset="0"/>
            </a:endParaRPr>
          </a:p>
        </p:txBody>
      </p:sp>
      <p:sp>
        <p:nvSpPr>
          <p:cNvPr id="78" name="Rectangle 77">
            <a:extLst>
              <a:ext uri="{FF2B5EF4-FFF2-40B4-BE49-F238E27FC236}">
                <a16:creationId xmlns:a16="http://schemas.microsoft.com/office/drawing/2014/main" id="{FEE1C6D7-8DA4-4931-AB6B-4FDC3FEE7FDD}"/>
              </a:ext>
            </a:extLst>
          </p:cNvPr>
          <p:cNvSpPr/>
          <p:nvPr/>
        </p:nvSpPr>
        <p:spPr bwMode="auto">
          <a:xfrm>
            <a:off x="7774173" y="2483451"/>
            <a:ext cx="1904237" cy="777505"/>
          </a:xfrm>
          <a:prstGeom prst="rect">
            <a:avLst/>
          </a:prstGeom>
          <a:solidFill>
            <a:srgbClr val="FFD1D2"/>
          </a:solidFill>
          <a:ln w="317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53975" indent="-53975" defTabSz="1436688" fontAlgn="base">
              <a:spcBef>
                <a:spcPct val="0"/>
              </a:spcBef>
              <a:spcAft>
                <a:spcPct val="0"/>
              </a:spcAft>
              <a:buFont typeface="Arial" panose="020B0604020202020204" pitchFamily="34" charset="0"/>
              <a:buChar char="•"/>
            </a:pPr>
            <a:r>
              <a:rPr lang="en-AU" sz="900">
                <a:cs typeface="Arial" charset="0"/>
              </a:rPr>
              <a:t>Insert name of the Change</a:t>
            </a:r>
            <a:endParaRPr lang="en-AU" sz="900" dirty="0">
              <a:cs typeface="Arial" charset="0"/>
            </a:endParaRPr>
          </a:p>
        </p:txBody>
      </p:sp>
      <p:sp>
        <p:nvSpPr>
          <p:cNvPr id="88" name="Rectangle 34">
            <a:extLst>
              <a:ext uri="{FF2B5EF4-FFF2-40B4-BE49-F238E27FC236}">
                <a16:creationId xmlns:a16="http://schemas.microsoft.com/office/drawing/2014/main" id="{E94F6BCD-0990-4CF5-8FC4-C1B5CCBB0DCB}"/>
              </a:ext>
            </a:extLst>
          </p:cNvPr>
          <p:cNvSpPr>
            <a:spLocks noChangeArrowheads="1"/>
          </p:cNvSpPr>
          <p:nvPr>
            <p:custDataLst>
              <p:tags r:id="rId15"/>
            </p:custDataLst>
          </p:nvPr>
        </p:nvSpPr>
        <p:spPr bwMode="auto">
          <a:xfrm>
            <a:off x="7826291" y="5645787"/>
            <a:ext cx="1800000" cy="254558"/>
          </a:xfrm>
          <a:prstGeom prst="rect">
            <a:avLst/>
          </a:prstGeom>
          <a:noFill/>
          <a:ln w="9525">
            <a:noFill/>
            <a:miter lim="800000"/>
            <a:headEnd/>
            <a:tailEnd/>
          </a:ln>
          <a:effectLst/>
        </p:spPr>
        <p:txBody>
          <a:bodyPr wrap="square" lIns="92075" tIns="46038" rIns="92075" bIns="46038">
            <a:spAutoFit/>
          </a:bodyPr>
          <a:lstStyle/>
          <a:p>
            <a:pPr algn="ctr"/>
            <a:r>
              <a:rPr lang="en-GB" sz="1050" dirty="0"/>
              <a:t>Half of the Company</a:t>
            </a:r>
          </a:p>
        </p:txBody>
      </p:sp>
      <p:sp>
        <p:nvSpPr>
          <p:cNvPr id="49" name="Rounded Rectangular Callout 19">
            <a:extLst>
              <a:ext uri="{FF2B5EF4-FFF2-40B4-BE49-F238E27FC236}">
                <a16:creationId xmlns:a16="http://schemas.microsoft.com/office/drawing/2014/main" id="{082FD4F2-EB91-4497-AF50-381CCD1CCECB}"/>
              </a:ext>
            </a:extLst>
          </p:cNvPr>
          <p:cNvSpPr/>
          <p:nvPr/>
        </p:nvSpPr>
        <p:spPr bwMode="auto">
          <a:xfrm>
            <a:off x="6833852" y="2231720"/>
            <a:ext cx="3352800" cy="1667919"/>
          </a:xfrm>
          <a:prstGeom prst="wedgeRoundRectCallout">
            <a:avLst>
              <a:gd name="adj1" fmla="val -50329"/>
              <a:gd name="adj2" fmla="val 1514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Don’t hesitate to change the scale depending on the size or terminology used by your company</a:t>
            </a:r>
          </a:p>
        </p:txBody>
      </p:sp>
    </p:spTree>
    <p:extLst>
      <p:ext uri="{BB962C8B-B14F-4D97-AF65-F5344CB8AC3E}">
        <p14:creationId xmlns:p14="http://schemas.microsoft.com/office/powerpoint/2010/main" val="18634094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307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Tree>
    <p:extLst>
      <p:ext uri="{BB962C8B-B14F-4D97-AF65-F5344CB8AC3E}">
        <p14:creationId xmlns:p14="http://schemas.microsoft.com/office/powerpoint/2010/main" val="2145955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09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17" name="Rounded Rectangular Callout 19">
            <a:extLst>
              <a:ext uri="{FF2B5EF4-FFF2-40B4-BE49-F238E27FC236}">
                <a16:creationId xmlns:a16="http://schemas.microsoft.com/office/drawing/2014/main" id="{F8DA7B88-CD4B-4314-8CBF-E4749B2118E5}"/>
              </a:ext>
            </a:extLst>
          </p:cNvPr>
          <p:cNvSpPr/>
          <p:nvPr/>
        </p:nvSpPr>
        <p:spPr bwMode="auto">
          <a:xfrm>
            <a:off x="7088506" y="2246777"/>
            <a:ext cx="3352800" cy="1320755"/>
          </a:xfrm>
          <a:prstGeom prst="wedgeRoundRectCallout">
            <a:avLst>
              <a:gd name="adj1" fmla="val -63875"/>
              <a:gd name="adj2" fmla="val 46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Try to make it as simple as possible. What is too complex is usually never implemented</a:t>
            </a:r>
          </a:p>
        </p:txBody>
      </p:sp>
      <p:sp>
        <p:nvSpPr>
          <p:cNvPr id="18" name="Rounded Rectangular Callout 19">
            <a:extLst>
              <a:ext uri="{FF2B5EF4-FFF2-40B4-BE49-F238E27FC236}">
                <a16:creationId xmlns:a16="http://schemas.microsoft.com/office/drawing/2014/main" id="{334FBEC3-0B64-4130-AD61-926274F4E2A5}"/>
              </a:ext>
            </a:extLst>
          </p:cNvPr>
          <p:cNvSpPr/>
          <p:nvPr/>
        </p:nvSpPr>
        <p:spPr bwMode="auto">
          <a:xfrm>
            <a:off x="7088506" y="4108878"/>
            <a:ext cx="3352800" cy="1320755"/>
          </a:xfrm>
          <a:prstGeom prst="wedgeRoundRectCallout">
            <a:avLst>
              <a:gd name="adj1" fmla="val -63875"/>
              <a:gd name="adj2" fmla="val 4660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next slides will provide you some additional Plan templates. Pick up the one that best suits your needs.</a:t>
            </a:r>
          </a:p>
        </p:txBody>
      </p:sp>
    </p:spTree>
    <p:extLst>
      <p:ext uri="{BB962C8B-B14F-4D97-AF65-F5344CB8AC3E}">
        <p14:creationId xmlns:p14="http://schemas.microsoft.com/office/powerpoint/2010/main" val="21148020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88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graphicFrame>
        <p:nvGraphicFramePr>
          <p:cNvPr id="19" name="Table 18">
            <a:extLst>
              <a:ext uri="{FF2B5EF4-FFF2-40B4-BE49-F238E27FC236}">
                <a16:creationId xmlns:a16="http://schemas.microsoft.com/office/drawing/2014/main" id="{0D634903-E4B3-4951-A42D-FFCCB559DA4B}"/>
              </a:ext>
            </a:extLst>
          </p:cNvPr>
          <p:cNvGraphicFramePr>
            <a:graphicFrameLocks noGrp="1"/>
          </p:cNvGraphicFramePr>
          <p:nvPr>
            <p:extLst>
              <p:ext uri="{D42A27DB-BD31-4B8C-83A1-F6EECF244321}">
                <p14:modId xmlns:p14="http://schemas.microsoft.com/office/powerpoint/2010/main" val="4240300886"/>
              </p:ext>
            </p:extLst>
          </p:nvPr>
        </p:nvGraphicFramePr>
        <p:xfrm>
          <a:off x="607868" y="1953004"/>
          <a:ext cx="10979295" cy="4458188"/>
        </p:xfrm>
        <a:graphic>
          <a:graphicData uri="http://schemas.openxmlformats.org/drawingml/2006/table">
            <a:tbl>
              <a:tblPr firstRow="1" bandRow="1">
                <a:tableStyleId>{5C22544A-7EE6-4342-B048-85BDC9FD1C3A}</a:tableStyleId>
              </a:tblPr>
              <a:tblGrid>
                <a:gridCol w="937912">
                  <a:extLst>
                    <a:ext uri="{9D8B030D-6E8A-4147-A177-3AD203B41FA5}">
                      <a16:colId xmlns:a16="http://schemas.microsoft.com/office/drawing/2014/main" val="20000"/>
                    </a:ext>
                  </a:extLst>
                </a:gridCol>
                <a:gridCol w="937912">
                  <a:extLst>
                    <a:ext uri="{9D8B030D-6E8A-4147-A177-3AD203B41FA5}">
                      <a16:colId xmlns:a16="http://schemas.microsoft.com/office/drawing/2014/main" val="20001"/>
                    </a:ext>
                  </a:extLst>
                </a:gridCol>
                <a:gridCol w="937912">
                  <a:extLst>
                    <a:ext uri="{9D8B030D-6E8A-4147-A177-3AD203B41FA5}">
                      <a16:colId xmlns:a16="http://schemas.microsoft.com/office/drawing/2014/main" val="20002"/>
                    </a:ext>
                  </a:extLst>
                </a:gridCol>
                <a:gridCol w="874701">
                  <a:extLst>
                    <a:ext uri="{9D8B030D-6E8A-4147-A177-3AD203B41FA5}">
                      <a16:colId xmlns:a16="http://schemas.microsoft.com/office/drawing/2014/main" val="20003"/>
                    </a:ext>
                  </a:extLst>
                </a:gridCol>
                <a:gridCol w="912920">
                  <a:extLst>
                    <a:ext uri="{9D8B030D-6E8A-4147-A177-3AD203B41FA5}">
                      <a16:colId xmlns:a16="http://schemas.microsoft.com/office/drawing/2014/main" val="20004"/>
                    </a:ext>
                  </a:extLst>
                </a:gridCol>
                <a:gridCol w="911134">
                  <a:extLst>
                    <a:ext uri="{9D8B030D-6E8A-4147-A177-3AD203B41FA5}">
                      <a16:colId xmlns:a16="http://schemas.microsoft.com/office/drawing/2014/main" val="20005"/>
                    </a:ext>
                  </a:extLst>
                </a:gridCol>
                <a:gridCol w="911134">
                  <a:extLst>
                    <a:ext uri="{9D8B030D-6E8A-4147-A177-3AD203B41FA5}">
                      <a16:colId xmlns:a16="http://schemas.microsoft.com/office/drawing/2014/main" val="20006"/>
                    </a:ext>
                  </a:extLst>
                </a:gridCol>
                <a:gridCol w="911134">
                  <a:extLst>
                    <a:ext uri="{9D8B030D-6E8A-4147-A177-3AD203B41FA5}">
                      <a16:colId xmlns:a16="http://schemas.microsoft.com/office/drawing/2014/main" val="20007"/>
                    </a:ext>
                  </a:extLst>
                </a:gridCol>
                <a:gridCol w="911134">
                  <a:extLst>
                    <a:ext uri="{9D8B030D-6E8A-4147-A177-3AD203B41FA5}">
                      <a16:colId xmlns:a16="http://schemas.microsoft.com/office/drawing/2014/main" val="20008"/>
                    </a:ext>
                  </a:extLst>
                </a:gridCol>
                <a:gridCol w="911134">
                  <a:extLst>
                    <a:ext uri="{9D8B030D-6E8A-4147-A177-3AD203B41FA5}">
                      <a16:colId xmlns:a16="http://schemas.microsoft.com/office/drawing/2014/main" val="20009"/>
                    </a:ext>
                  </a:extLst>
                </a:gridCol>
                <a:gridCol w="911134">
                  <a:extLst>
                    <a:ext uri="{9D8B030D-6E8A-4147-A177-3AD203B41FA5}">
                      <a16:colId xmlns:a16="http://schemas.microsoft.com/office/drawing/2014/main" val="20010"/>
                    </a:ext>
                  </a:extLst>
                </a:gridCol>
                <a:gridCol w="911134">
                  <a:extLst>
                    <a:ext uri="{9D8B030D-6E8A-4147-A177-3AD203B41FA5}">
                      <a16:colId xmlns:a16="http://schemas.microsoft.com/office/drawing/2014/main" val="20011"/>
                    </a:ext>
                  </a:extLst>
                </a:gridCol>
              </a:tblGrid>
              <a:tr h="247534">
                <a:tc gridSpan="12">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tx1"/>
                          </a:solidFill>
                        </a:rPr>
                        <a:t>2017</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extLst>
                  <a:ext uri="{0D108BD9-81ED-4DB2-BD59-A6C34878D82A}">
                    <a16:rowId xmlns:a16="http://schemas.microsoft.com/office/drawing/2014/main" val="10000"/>
                  </a:ext>
                </a:extLst>
              </a:tr>
              <a:tr h="232062">
                <a:tc>
                  <a:txBody>
                    <a:bodyPr/>
                    <a:lstStyle/>
                    <a:p>
                      <a:pPr algn="ctr"/>
                      <a:r>
                        <a:rPr lang="en-US" sz="900" b="0" i="1" noProof="0" dirty="0">
                          <a:solidFill>
                            <a:schemeClr val="tx1"/>
                          </a:solidFill>
                        </a:rPr>
                        <a:t>January</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sz="900" b="0" i="1" noProof="0" dirty="0">
                          <a:solidFill>
                            <a:schemeClr val="tx1"/>
                          </a:solidFill>
                        </a:rPr>
                        <a:t>Feb</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March</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April</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June</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July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August</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September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October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November</a:t>
                      </a:r>
                    </a:p>
                  </a:txBody>
                  <a:tcPr marL="35995" marR="35995" marT="45716" marB="45716" anchor="ctr">
                    <a:solidFill>
                      <a:schemeClr val="bg1">
                        <a:lumMod val="85000"/>
                      </a:schemeClr>
                    </a:solidFill>
                  </a:tcPr>
                </a:tc>
                <a:tc>
                  <a:txBody>
                    <a:bodyPr/>
                    <a:lstStyle/>
                    <a:p>
                      <a:pPr algn="ctr"/>
                      <a:r>
                        <a:rPr lang="en-US" sz="900" b="0" i="1" noProof="0" dirty="0">
                          <a:solidFill>
                            <a:schemeClr val="tx1"/>
                          </a:solidFill>
                        </a:rPr>
                        <a:t>December</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3978592">
                <a:tc>
                  <a:txBody>
                    <a:bodyPr/>
                    <a:lstStyle/>
                    <a:p>
                      <a:endParaRPr lang="en-US" sz="1600" noProof="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3088387"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21" name="Isosceles Triangle 20">
            <a:extLst>
              <a:ext uri="{FF2B5EF4-FFF2-40B4-BE49-F238E27FC236}">
                <a16:creationId xmlns:a16="http://schemas.microsoft.com/office/drawing/2014/main" id="{E22782CC-AFB9-449B-9BAF-AEDA2E9B2AB0}"/>
              </a:ext>
            </a:extLst>
          </p:cNvPr>
          <p:cNvSpPr/>
          <p:nvPr/>
        </p:nvSpPr>
        <p:spPr bwMode="auto">
          <a:xfrm>
            <a:off x="3614973"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2" name="TextBox 36">
            <a:extLst>
              <a:ext uri="{FF2B5EF4-FFF2-40B4-BE49-F238E27FC236}">
                <a16:creationId xmlns:a16="http://schemas.microsoft.com/office/drawing/2014/main" id="{23B383A6-F4FD-4178-8D3A-F96E077C9D16}"/>
              </a:ext>
            </a:extLst>
          </p:cNvPr>
          <p:cNvSpPr txBox="1">
            <a:spLocks noChangeArrowheads="1"/>
          </p:cNvSpPr>
          <p:nvPr/>
        </p:nvSpPr>
        <p:spPr bwMode="auto">
          <a:xfrm>
            <a:off x="3942987"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2</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3827318" y="4099513"/>
            <a:ext cx="3197915"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126892" y="5357323"/>
            <a:ext cx="331123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25" name="Isosceles Triangle 24">
            <a:extLst>
              <a:ext uri="{FF2B5EF4-FFF2-40B4-BE49-F238E27FC236}">
                <a16:creationId xmlns:a16="http://schemas.microsoft.com/office/drawing/2014/main" id="{A6FA2B19-EE2A-4C4F-AD44-CAB7D53284A5}"/>
              </a:ext>
            </a:extLst>
          </p:cNvPr>
          <p:cNvSpPr/>
          <p:nvPr/>
        </p:nvSpPr>
        <p:spPr bwMode="auto">
          <a:xfrm>
            <a:off x="1411662"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6" name="TextBox 12">
            <a:extLst>
              <a:ext uri="{FF2B5EF4-FFF2-40B4-BE49-F238E27FC236}">
                <a16:creationId xmlns:a16="http://schemas.microsoft.com/office/drawing/2014/main" id="{ADE4D475-026C-40FD-BCAB-E5A301A2973E}"/>
              </a:ext>
            </a:extLst>
          </p:cNvPr>
          <p:cNvSpPr txBox="1">
            <a:spLocks noChangeArrowheads="1"/>
          </p:cNvSpPr>
          <p:nvPr/>
        </p:nvSpPr>
        <p:spPr bwMode="auto">
          <a:xfrm>
            <a:off x="1739675"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1</a:t>
            </a:r>
          </a:p>
        </p:txBody>
      </p:sp>
      <p:sp>
        <p:nvSpPr>
          <p:cNvPr id="27" name="Isosceles Triangle 26">
            <a:extLst>
              <a:ext uri="{FF2B5EF4-FFF2-40B4-BE49-F238E27FC236}">
                <a16:creationId xmlns:a16="http://schemas.microsoft.com/office/drawing/2014/main" id="{74C86F62-EDED-4094-8B2F-CA0A9A480A0C}"/>
              </a:ext>
            </a:extLst>
          </p:cNvPr>
          <p:cNvSpPr/>
          <p:nvPr/>
        </p:nvSpPr>
        <p:spPr bwMode="auto">
          <a:xfrm>
            <a:off x="6878132" y="4715254"/>
            <a:ext cx="361643"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8" name="TextBox 14">
            <a:extLst>
              <a:ext uri="{FF2B5EF4-FFF2-40B4-BE49-F238E27FC236}">
                <a16:creationId xmlns:a16="http://schemas.microsoft.com/office/drawing/2014/main" id="{66087BD6-EE29-4BC1-B4E9-5093DE0C1595}"/>
              </a:ext>
            </a:extLst>
          </p:cNvPr>
          <p:cNvSpPr txBox="1">
            <a:spLocks noChangeArrowheads="1"/>
          </p:cNvSpPr>
          <p:nvPr/>
        </p:nvSpPr>
        <p:spPr bwMode="auto">
          <a:xfrm>
            <a:off x="7206146"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4</a:t>
            </a:r>
          </a:p>
        </p:txBody>
      </p:sp>
      <p:sp>
        <p:nvSpPr>
          <p:cNvPr id="29" name="Isosceles Triangle 28">
            <a:extLst>
              <a:ext uri="{FF2B5EF4-FFF2-40B4-BE49-F238E27FC236}">
                <a16:creationId xmlns:a16="http://schemas.microsoft.com/office/drawing/2014/main" id="{41141D5B-4A6D-4CD1-8CBC-4A4A81833935}"/>
              </a:ext>
            </a:extLst>
          </p:cNvPr>
          <p:cNvSpPr/>
          <p:nvPr/>
        </p:nvSpPr>
        <p:spPr bwMode="auto">
          <a:xfrm>
            <a:off x="4547304" y="47152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0" name="TextBox 16">
            <a:extLst>
              <a:ext uri="{FF2B5EF4-FFF2-40B4-BE49-F238E27FC236}">
                <a16:creationId xmlns:a16="http://schemas.microsoft.com/office/drawing/2014/main" id="{1E619BAD-D9D2-40B4-905B-9A9E0C02F99A}"/>
              </a:ext>
            </a:extLst>
          </p:cNvPr>
          <p:cNvSpPr txBox="1">
            <a:spLocks noChangeArrowheads="1"/>
          </p:cNvSpPr>
          <p:nvPr/>
        </p:nvSpPr>
        <p:spPr bwMode="auto">
          <a:xfrm>
            <a:off x="4875318"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3</a:t>
            </a:r>
          </a:p>
        </p:txBody>
      </p:sp>
      <p:sp>
        <p:nvSpPr>
          <p:cNvPr id="31" name="Isosceles Triangle 30">
            <a:extLst>
              <a:ext uri="{FF2B5EF4-FFF2-40B4-BE49-F238E27FC236}">
                <a16:creationId xmlns:a16="http://schemas.microsoft.com/office/drawing/2014/main" id="{019FABE7-1B5F-47E3-8D72-E8050EAC727E}"/>
              </a:ext>
            </a:extLst>
          </p:cNvPr>
          <p:cNvSpPr/>
          <p:nvPr/>
        </p:nvSpPr>
        <p:spPr bwMode="auto">
          <a:xfrm>
            <a:off x="10237449"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2" name="TextBox 18">
            <a:extLst>
              <a:ext uri="{FF2B5EF4-FFF2-40B4-BE49-F238E27FC236}">
                <a16:creationId xmlns:a16="http://schemas.microsoft.com/office/drawing/2014/main" id="{EA3B82FA-79B1-4A62-98A4-175DFA62742A}"/>
              </a:ext>
            </a:extLst>
          </p:cNvPr>
          <p:cNvSpPr txBox="1">
            <a:spLocks noChangeArrowheads="1"/>
          </p:cNvSpPr>
          <p:nvPr/>
        </p:nvSpPr>
        <p:spPr bwMode="auto">
          <a:xfrm>
            <a:off x="10565463"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6</a:t>
            </a:r>
          </a:p>
        </p:txBody>
      </p:sp>
      <p:sp>
        <p:nvSpPr>
          <p:cNvPr id="33" name="Isosceles Triangle 32">
            <a:extLst>
              <a:ext uri="{FF2B5EF4-FFF2-40B4-BE49-F238E27FC236}">
                <a16:creationId xmlns:a16="http://schemas.microsoft.com/office/drawing/2014/main" id="{34A7F8AB-89D1-47F5-961D-4B70A9B72493}"/>
              </a:ext>
            </a:extLst>
          </p:cNvPr>
          <p:cNvSpPr/>
          <p:nvPr/>
        </p:nvSpPr>
        <p:spPr bwMode="auto">
          <a:xfrm>
            <a:off x="7929616"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4" name="TextBox 20">
            <a:extLst>
              <a:ext uri="{FF2B5EF4-FFF2-40B4-BE49-F238E27FC236}">
                <a16:creationId xmlns:a16="http://schemas.microsoft.com/office/drawing/2014/main" id="{8A18F95F-3863-4F4A-8A0B-2287C039DFE1}"/>
              </a:ext>
            </a:extLst>
          </p:cNvPr>
          <p:cNvSpPr txBox="1">
            <a:spLocks noChangeArrowheads="1"/>
          </p:cNvSpPr>
          <p:nvPr/>
        </p:nvSpPr>
        <p:spPr bwMode="auto">
          <a:xfrm>
            <a:off x="8257630"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5</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Month</a:t>
            </a:r>
          </a:p>
        </p:txBody>
      </p:sp>
    </p:spTree>
    <p:extLst>
      <p:ext uri="{BB962C8B-B14F-4D97-AF65-F5344CB8AC3E}">
        <p14:creationId xmlns:p14="http://schemas.microsoft.com/office/powerpoint/2010/main" val="38008784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 name="Table 35">
            <a:extLst>
              <a:ext uri="{FF2B5EF4-FFF2-40B4-BE49-F238E27FC236}">
                <a16:creationId xmlns:a16="http://schemas.microsoft.com/office/drawing/2014/main" id="{22B82399-5A32-4A64-BCB3-429ACE9CFA4B}"/>
              </a:ext>
            </a:extLst>
          </p:cNvPr>
          <p:cNvGraphicFramePr>
            <a:graphicFrameLocks noGrp="1"/>
          </p:cNvGraphicFramePr>
          <p:nvPr>
            <p:extLst>
              <p:ext uri="{D42A27DB-BD31-4B8C-83A1-F6EECF244321}">
                <p14:modId xmlns:p14="http://schemas.microsoft.com/office/powerpoint/2010/main" val="2949310634"/>
              </p:ext>
            </p:extLst>
          </p:nvPr>
        </p:nvGraphicFramePr>
        <p:xfrm>
          <a:off x="607868" y="1953005"/>
          <a:ext cx="10976266" cy="4473158"/>
        </p:xfrm>
        <a:graphic>
          <a:graphicData uri="http://schemas.openxmlformats.org/drawingml/2006/table">
            <a:tbl>
              <a:tblPr firstRow="1" bandRow="1">
                <a:tableStyleId>{5C22544A-7EE6-4342-B048-85BDC9FD1C3A}</a:tableStyleId>
              </a:tblPr>
              <a:tblGrid>
                <a:gridCol w="750748">
                  <a:extLst>
                    <a:ext uri="{9D8B030D-6E8A-4147-A177-3AD203B41FA5}">
                      <a16:colId xmlns:a16="http://schemas.microsoft.com/office/drawing/2014/main" val="20000"/>
                    </a:ext>
                  </a:extLst>
                </a:gridCol>
                <a:gridCol w="750748">
                  <a:extLst>
                    <a:ext uri="{9D8B030D-6E8A-4147-A177-3AD203B41FA5}">
                      <a16:colId xmlns:a16="http://schemas.microsoft.com/office/drawing/2014/main" val="20001"/>
                    </a:ext>
                  </a:extLst>
                </a:gridCol>
                <a:gridCol w="750748">
                  <a:extLst>
                    <a:ext uri="{9D8B030D-6E8A-4147-A177-3AD203B41FA5}">
                      <a16:colId xmlns:a16="http://schemas.microsoft.com/office/drawing/2014/main" val="20002"/>
                    </a:ext>
                  </a:extLst>
                </a:gridCol>
                <a:gridCol w="700150">
                  <a:extLst>
                    <a:ext uri="{9D8B030D-6E8A-4147-A177-3AD203B41FA5}">
                      <a16:colId xmlns:a16="http://schemas.microsoft.com/office/drawing/2014/main" val="20003"/>
                    </a:ext>
                  </a:extLst>
                </a:gridCol>
                <a:gridCol w="730742">
                  <a:extLst>
                    <a:ext uri="{9D8B030D-6E8A-4147-A177-3AD203B41FA5}">
                      <a16:colId xmlns:a16="http://schemas.microsoft.com/office/drawing/2014/main" val="20004"/>
                    </a:ext>
                  </a:extLst>
                </a:gridCol>
                <a:gridCol w="729313">
                  <a:extLst>
                    <a:ext uri="{9D8B030D-6E8A-4147-A177-3AD203B41FA5}">
                      <a16:colId xmlns:a16="http://schemas.microsoft.com/office/drawing/2014/main" val="20005"/>
                    </a:ext>
                  </a:extLst>
                </a:gridCol>
                <a:gridCol w="729313">
                  <a:extLst>
                    <a:ext uri="{9D8B030D-6E8A-4147-A177-3AD203B41FA5}">
                      <a16:colId xmlns:a16="http://schemas.microsoft.com/office/drawing/2014/main" val="20006"/>
                    </a:ext>
                  </a:extLst>
                </a:gridCol>
                <a:gridCol w="729313">
                  <a:extLst>
                    <a:ext uri="{9D8B030D-6E8A-4147-A177-3AD203B41FA5}">
                      <a16:colId xmlns:a16="http://schemas.microsoft.com/office/drawing/2014/main" val="20007"/>
                    </a:ext>
                  </a:extLst>
                </a:gridCol>
                <a:gridCol w="729313">
                  <a:extLst>
                    <a:ext uri="{9D8B030D-6E8A-4147-A177-3AD203B41FA5}">
                      <a16:colId xmlns:a16="http://schemas.microsoft.com/office/drawing/2014/main" val="20008"/>
                    </a:ext>
                  </a:extLst>
                </a:gridCol>
                <a:gridCol w="729313">
                  <a:extLst>
                    <a:ext uri="{9D8B030D-6E8A-4147-A177-3AD203B41FA5}">
                      <a16:colId xmlns:a16="http://schemas.microsoft.com/office/drawing/2014/main" val="20009"/>
                    </a:ext>
                  </a:extLst>
                </a:gridCol>
                <a:gridCol w="729313">
                  <a:extLst>
                    <a:ext uri="{9D8B030D-6E8A-4147-A177-3AD203B41FA5}">
                      <a16:colId xmlns:a16="http://schemas.microsoft.com/office/drawing/2014/main" val="20010"/>
                    </a:ext>
                  </a:extLst>
                </a:gridCol>
                <a:gridCol w="729313">
                  <a:extLst>
                    <a:ext uri="{9D8B030D-6E8A-4147-A177-3AD203B41FA5}">
                      <a16:colId xmlns:a16="http://schemas.microsoft.com/office/drawing/2014/main" val="20011"/>
                    </a:ext>
                  </a:extLst>
                </a:gridCol>
                <a:gridCol w="729313">
                  <a:extLst>
                    <a:ext uri="{9D8B030D-6E8A-4147-A177-3AD203B41FA5}">
                      <a16:colId xmlns:a16="http://schemas.microsoft.com/office/drawing/2014/main" val="20012"/>
                    </a:ext>
                  </a:extLst>
                </a:gridCol>
                <a:gridCol w="729313">
                  <a:extLst>
                    <a:ext uri="{9D8B030D-6E8A-4147-A177-3AD203B41FA5}">
                      <a16:colId xmlns:a16="http://schemas.microsoft.com/office/drawing/2014/main" val="20013"/>
                    </a:ext>
                  </a:extLst>
                </a:gridCol>
                <a:gridCol w="729313">
                  <a:extLst>
                    <a:ext uri="{9D8B030D-6E8A-4147-A177-3AD203B41FA5}">
                      <a16:colId xmlns:a16="http://schemas.microsoft.com/office/drawing/2014/main" val="20014"/>
                    </a:ext>
                  </a:extLst>
                </a:gridCol>
              </a:tblGrid>
              <a:tr h="238025">
                <a:tc gridSpan="11">
                  <a:txBody>
                    <a:bodyPr/>
                    <a:lstStyle/>
                    <a:p>
                      <a:pPr algn="ctr"/>
                      <a:r>
                        <a:rPr lang="fr-FR" sz="1000" b="1" dirty="0">
                          <a:solidFill>
                            <a:schemeClr val="bg1"/>
                          </a:solidFill>
                        </a:rPr>
                        <a:t>2020</a:t>
                      </a:r>
                    </a:p>
                  </a:txBody>
                  <a:tcPr marL="35995" marR="35995" marT="45716" marB="45716"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gridSpan="4">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2021</a:t>
                      </a:r>
                    </a:p>
                  </a:txBody>
                  <a:tcPr marL="35995" marR="35995" marT="45716" marB="45716"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extLst>
                  <a:ext uri="{0D108BD9-81ED-4DB2-BD59-A6C34878D82A}">
                    <a16:rowId xmlns:a16="http://schemas.microsoft.com/office/drawing/2014/main" val="10000"/>
                  </a:ext>
                </a:extLst>
              </a:tr>
              <a:tr h="219429">
                <a:tc>
                  <a:txBody>
                    <a:bodyPr/>
                    <a:lstStyle/>
                    <a:p>
                      <a:pPr algn="ctr"/>
                      <a:r>
                        <a:rPr lang="fr-FR" sz="900" b="0" i="1" dirty="0">
                          <a:solidFill>
                            <a:srgbClr val="002060"/>
                          </a:solidFill>
                        </a:rPr>
                        <a:t>21/10</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fr-FR" sz="900" b="0" i="1" dirty="0">
                          <a:solidFill>
                            <a:srgbClr val="002060"/>
                          </a:solidFill>
                        </a:rPr>
                        <a:t>27/10</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03/11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10/11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17/11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24/11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01/12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8/12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15/12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22/12</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29/12</a:t>
                      </a:r>
                    </a:p>
                  </a:txBody>
                  <a:tcPr marL="35995" marR="35995" marT="45716" marB="45716" anchor="ctr">
                    <a:solidFill>
                      <a:schemeClr val="bg1">
                        <a:lumMod val="85000"/>
                      </a:schemeClr>
                    </a:solidFill>
                  </a:tcPr>
                </a:tc>
                <a:tc>
                  <a:txBody>
                    <a:bodyPr/>
                    <a:lstStyle/>
                    <a:p>
                      <a:pPr algn="ctr"/>
                      <a:r>
                        <a:rPr lang="fr-FR" sz="900" b="0" i="1" dirty="0">
                          <a:solidFill>
                            <a:srgbClr val="002060"/>
                          </a:solidFill>
                        </a:rPr>
                        <a:t>05/01</a:t>
                      </a:r>
                    </a:p>
                  </a:txBody>
                  <a:tcPr marL="35995" marR="35995" marT="45716" marB="45716" anchor="ctr">
                    <a:solidFill>
                      <a:schemeClr val="bg1">
                        <a:lumMod val="85000"/>
                      </a:schemeClr>
                    </a:solidFill>
                  </a:tcPr>
                </a:tc>
                <a:tc>
                  <a:txBody>
                    <a:bodyPr/>
                    <a:lstStyle/>
                    <a:p>
                      <a:pPr algn="ctr"/>
                      <a:r>
                        <a:rPr lang="fr-FR" sz="900" b="0" i="1" dirty="0">
                          <a:solidFill>
                            <a:srgbClr val="002060"/>
                          </a:solidFill>
                        </a:rPr>
                        <a:t>12/01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19/01</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900" b="0" i="1" dirty="0">
                          <a:solidFill>
                            <a:srgbClr val="002060"/>
                          </a:solidFill>
                        </a:rPr>
                        <a:t>26/01</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4000734">
                <a:tc>
                  <a:txBody>
                    <a:bodyPr/>
                    <a:lstStyle/>
                    <a:p>
                      <a:endParaRPr lang="fr-FR" sz="160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tc>
                  <a:txBody>
                    <a:bodyPr/>
                    <a:lstStyle/>
                    <a:p>
                      <a:endParaRPr lang="fr-FR" sz="160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2"/>
                  </a:ext>
                </a:extLst>
              </a:tr>
            </a:tbl>
          </a:graphicData>
        </a:graphic>
      </p:graphicFrame>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8904"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3088387"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21" name="Isosceles Triangle 20">
            <a:extLst>
              <a:ext uri="{FF2B5EF4-FFF2-40B4-BE49-F238E27FC236}">
                <a16:creationId xmlns:a16="http://schemas.microsoft.com/office/drawing/2014/main" id="{E22782CC-AFB9-449B-9BAF-AEDA2E9B2AB0}"/>
              </a:ext>
            </a:extLst>
          </p:cNvPr>
          <p:cNvSpPr/>
          <p:nvPr/>
        </p:nvSpPr>
        <p:spPr bwMode="auto">
          <a:xfrm>
            <a:off x="3614973"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2" name="TextBox 36">
            <a:extLst>
              <a:ext uri="{FF2B5EF4-FFF2-40B4-BE49-F238E27FC236}">
                <a16:creationId xmlns:a16="http://schemas.microsoft.com/office/drawing/2014/main" id="{23B383A6-F4FD-4178-8D3A-F96E077C9D16}"/>
              </a:ext>
            </a:extLst>
          </p:cNvPr>
          <p:cNvSpPr txBox="1">
            <a:spLocks noChangeArrowheads="1"/>
          </p:cNvSpPr>
          <p:nvPr/>
        </p:nvSpPr>
        <p:spPr bwMode="auto">
          <a:xfrm>
            <a:off x="3942987"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2</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3827318" y="4099513"/>
            <a:ext cx="3197915"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126892" y="5357323"/>
            <a:ext cx="331123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25" name="Isosceles Triangle 24">
            <a:extLst>
              <a:ext uri="{FF2B5EF4-FFF2-40B4-BE49-F238E27FC236}">
                <a16:creationId xmlns:a16="http://schemas.microsoft.com/office/drawing/2014/main" id="{A6FA2B19-EE2A-4C4F-AD44-CAB7D53284A5}"/>
              </a:ext>
            </a:extLst>
          </p:cNvPr>
          <p:cNvSpPr/>
          <p:nvPr/>
        </p:nvSpPr>
        <p:spPr bwMode="auto">
          <a:xfrm>
            <a:off x="1411662" y="3208717"/>
            <a:ext cx="361645" cy="274637"/>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6" name="TextBox 12">
            <a:extLst>
              <a:ext uri="{FF2B5EF4-FFF2-40B4-BE49-F238E27FC236}">
                <a16:creationId xmlns:a16="http://schemas.microsoft.com/office/drawing/2014/main" id="{ADE4D475-026C-40FD-BCAB-E5A301A2973E}"/>
              </a:ext>
            </a:extLst>
          </p:cNvPr>
          <p:cNvSpPr txBox="1">
            <a:spLocks noChangeArrowheads="1"/>
          </p:cNvSpPr>
          <p:nvPr/>
        </p:nvSpPr>
        <p:spPr bwMode="auto">
          <a:xfrm>
            <a:off x="1739675" y="3256342"/>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1</a:t>
            </a:r>
          </a:p>
        </p:txBody>
      </p:sp>
      <p:sp>
        <p:nvSpPr>
          <p:cNvPr id="27" name="Isosceles Triangle 26">
            <a:extLst>
              <a:ext uri="{FF2B5EF4-FFF2-40B4-BE49-F238E27FC236}">
                <a16:creationId xmlns:a16="http://schemas.microsoft.com/office/drawing/2014/main" id="{74C86F62-EDED-4094-8B2F-CA0A9A480A0C}"/>
              </a:ext>
            </a:extLst>
          </p:cNvPr>
          <p:cNvSpPr/>
          <p:nvPr/>
        </p:nvSpPr>
        <p:spPr bwMode="auto">
          <a:xfrm>
            <a:off x="6878132" y="4715254"/>
            <a:ext cx="361643"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28" name="TextBox 14">
            <a:extLst>
              <a:ext uri="{FF2B5EF4-FFF2-40B4-BE49-F238E27FC236}">
                <a16:creationId xmlns:a16="http://schemas.microsoft.com/office/drawing/2014/main" id="{66087BD6-EE29-4BC1-B4E9-5093DE0C1595}"/>
              </a:ext>
            </a:extLst>
          </p:cNvPr>
          <p:cNvSpPr txBox="1">
            <a:spLocks noChangeArrowheads="1"/>
          </p:cNvSpPr>
          <p:nvPr/>
        </p:nvSpPr>
        <p:spPr bwMode="auto">
          <a:xfrm>
            <a:off x="7206146"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4</a:t>
            </a:r>
          </a:p>
        </p:txBody>
      </p:sp>
      <p:sp>
        <p:nvSpPr>
          <p:cNvPr id="29" name="Isosceles Triangle 28">
            <a:extLst>
              <a:ext uri="{FF2B5EF4-FFF2-40B4-BE49-F238E27FC236}">
                <a16:creationId xmlns:a16="http://schemas.microsoft.com/office/drawing/2014/main" id="{41141D5B-4A6D-4CD1-8CBC-4A4A81833935}"/>
              </a:ext>
            </a:extLst>
          </p:cNvPr>
          <p:cNvSpPr/>
          <p:nvPr/>
        </p:nvSpPr>
        <p:spPr bwMode="auto">
          <a:xfrm>
            <a:off x="4547304" y="47152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0" name="TextBox 16">
            <a:extLst>
              <a:ext uri="{FF2B5EF4-FFF2-40B4-BE49-F238E27FC236}">
                <a16:creationId xmlns:a16="http://schemas.microsoft.com/office/drawing/2014/main" id="{1E619BAD-D9D2-40B4-905B-9A9E0C02F99A}"/>
              </a:ext>
            </a:extLst>
          </p:cNvPr>
          <p:cNvSpPr txBox="1">
            <a:spLocks noChangeArrowheads="1"/>
          </p:cNvSpPr>
          <p:nvPr/>
        </p:nvSpPr>
        <p:spPr bwMode="auto">
          <a:xfrm>
            <a:off x="4875318" y="47628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3</a:t>
            </a:r>
          </a:p>
        </p:txBody>
      </p:sp>
      <p:sp>
        <p:nvSpPr>
          <p:cNvPr id="31" name="Isosceles Triangle 30">
            <a:extLst>
              <a:ext uri="{FF2B5EF4-FFF2-40B4-BE49-F238E27FC236}">
                <a16:creationId xmlns:a16="http://schemas.microsoft.com/office/drawing/2014/main" id="{019FABE7-1B5F-47E3-8D72-E8050EAC727E}"/>
              </a:ext>
            </a:extLst>
          </p:cNvPr>
          <p:cNvSpPr/>
          <p:nvPr/>
        </p:nvSpPr>
        <p:spPr bwMode="auto">
          <a:xfrm>
            <a:off x="10237449"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2" name="TextBox 18">
            <a:extLst>
              <a:ext uri="{FF2B5EF4-FFF2-40B4-BE49-F238E27FC236}">
                <a16:creationId xmlns:a16="http://schemas.microsoft.com/office/drawing/2014/main" id="{EA3B82FA-79B1-4A62-98A4-175DFA62742A}"/>
              </a:ext>
            </a:extLst>
          </p:cNvPr>
          <p:cNvSpPr txBox="1">
            <a:spLocks noChangeArrowheads="1"/>
          </p:cNvSpPr>
          <p:nvPr/>
        </p:nvSpPr>
        <p:spPr bwMode="auto">
          <a:xfrm>
            <a:off x="10565463"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6</a:t>
            </a:r>
          </a:p>
        </p:txBody>
      </p:sp>
      <p:sp>
        <p:nvSpPr>
          <p:cNvPr id="33" name="Isosceles Triangle 32">
            <a:extLst>
              <a:ext uri="{FF2B5EF4-FFF2-40B4-BE49-F238E27FC236}">
                <a16:creationId xmlns:a16="http://schemas.microsoft.com/office/drawing/2014/main" id="{34A7F8AB-89D1-47F5-961D-4B70A9B72493}"/>
              </a:ext>
            </a:extLst>
          </p:cNvPr>
          <p:cNvSpPr/>
          <p:nvPr/>
        </p:nvSpPr>
        <p:spPr bwMode="auto">
          <a:xfrm>
            <a:off x="7929616" y="6010654"/>
            <a:ext cx="361645" cy="274638"/>
          </a:xfrm>
          <a:prstGeom prst="triangle">
            <a:avLst/>
          </a:prstGeom>
          <a:solidFill>
            <a:schemeClr val="tx1"/>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solidFill>
                <a:srgbClr val="0C2870"/>
              </a:solidFill>
              <a:cs typeface="Times New Roman" pitchFamily="18" charset="0"/>
            </a:endParaRPr>
          </a:p>
        </p:txBody>
      </p:sp>
      <p:sp>
        <p:nvSpPr>
          <p:cNvPr id="34" name="TextBox 20">
            <a:extLst>
              <a:ext uri="{FF2B5EF4-FFF2-40B4-BE49-F238E27FC236}">
                <a16:creationId xmlns:a16="http://schemas.microsoft.com/office/drawing/2014/main" id="{8A18F95F-3863-4F4A-8A0B-2287C039DFE1}"/>
              </a:ext>
            </a:extLst>
          </p:cNvPr>
          <p:cNvSpPr txBox="1">
            <a:spLocks noChangeArrowheads="1"/>
          </p:cNvSpPr>
          <p:nvPr/>
        </p:nvSpPr>
        <p:spPr bwMode="auto">
          <a:xfrm>
            <a:off x="8257630" y="6058279"/>
            <a:ext cx="90601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solidFill>
                  <a:schemeClr val="tx2"/>
                </a:solidFill>
                <a:latin typeface="+mn-lt"/>
              </a:rPr>
              <a:t>Milestone 5</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weeks</a:t>
            </a:r>
          </a:p>
        </p:txBody>
      </p:sp>
    </p:spTree>
    <p:extLst>
      <p:ext uri="{BB962C8B-B14F-4D97-AF65-F5344CB8AC3E}">
        <p14:creationId xmlns:p14="http://schemas.microsoft.com/office/powerpoint/2010/main" val="3527372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 name="Table 36">
            <a:extLst>
              <a:ext uri="{FF2B5EF4-FFF2-40B4-BE49-F238E27FC236}">
                <a16:creationId xmlns:a16="http://schemas.microsoft.com/office/drawing/2014/main" id="{7C744A71-218A-4B42-8008-3588454337BF}"/>
              </a:ext>
            </a:extLst>
          </p:cNvPr>
          <p:cNvGraphicFramePr>
            <a:graphicFrameLocks noGrp="1"/>
          </p:cNvGraphicFramePr>
          <p:nvPr>
            <p:extLst>
              <p:ext uri="{D42A27DB-BD31-4B8C-83A1-F6EECF244321}">
                <p14:modId xmlns:p14="http://schemas.microsoft.com/office/powerpoint/2010/main" val="1548966239"/>
              </p:ext>
            </p:extLst>
          </p:nvPr>
        </p:nvGraphicFramePr>
        <p:xfrm>
          <a:off x="607868" y="1953006"/>
          <a:ext cx="10976266" cy="4501048"/>
        </p:xfrm>
        <a:graphic>
          <a:graphicData uri="http://schemas.openxmlformats.org/drawingml/2006/table">
            <a:tbl>
              <a:tblPr firstRow="1" bandRow="1"/>
              <a:tblGrid>
                <a:gridCol w="468827">
                  <a:extLst>
                    <a:ext uri="{9D8B030D-6E8A-4147-A177-3AD203B41FA5}">
                      <a16:colId xmlns:a16="http://schemas.microsoft.com/office/drawing/2014/main" val="20000"/>
                    </a:ext>
                  </a:extLst>
                </a:gridCol>
                <a:gridCol w="468827">
                  <a:extLst>
                    <a:ext uri="{9D8B030D-6E8A-4147-A177-3AD203B41FA5}">
                      <a16:colId xmlns:a16="http://schemas.microsoft.com/office/drawing/2014/main" val="20001"/>
                    </a:ext>
                  </a:extLst>
                </a:gridCol>
                <a:gridCol w="468827">
                  <a:extLst>
                    <a:ext uri="{9D8B030D-6E8A-4147-A177-3AD203B41FA5}">
                      <a16:colId xmlns:a16="http://schemas.microsoft.com/office/drawing/2014/main" val="20002"/>
                    </a:ext>
                  </a:extLst>
                </a:gridCol>
                <a:gridCol w="468827">
                  <a:extLst>
                    <a:ext uri="{9D8B030D-6E8A-4147-A177-3AD203B41FA5}">
                      <a16:colId xmlns:a16="http://schemas.microsoft.com/office/drawing/2014/main" val="20003"/>
                    </a:ext>
                  </a:extLst>
                </a:gridCol>
                <a:gridCol w="468827">
                  <a:extLst>
                    <a:ext uri="{9D8B030D-6E8A-4147-A177-3AD203B41FA5}">
                      <a16:colId xmlns:a16="http://schemas.microsoft.com/office/drawing/2014/main" val="20004"/>
                    </a:ext>
                  </a:extLst>
                </a:gridCol>
                <a:gridCol w="468827">
                  <a:extLst>
                    <a:ext uri="{9D8B030D-6E8A-4147-A177-3AD203B41FA5}">
                      <a16:colId xmlns:a16="http://schemas.microsoft.com/office/drawing/2014/main" val="20005"/>
                    </a:ext>
                  </a:extLst>
                </a:gridCol>
                <a:gridCol w="437230">
                  <a:extLst>
                    <a:ext uri="{9D8B030D-6E8A-4147-A177-3AD203B41FA5}">
                      <a16:colId xmlns:a16="http://schemas.microsoft.com/office/drawing/2014/main" val="20006"/>
                    </a:ext>
                  </a:extLst>
                </a:gridCol>
                <a:gridCol w="437230">
                  <a:extLst>
                    <a:ext uri="{9D8B030D-6E8A-4147-A177-3AD203B41FA5}">
                      <a16:colId xmlns:a16="http://schemas.microsoft.com/office/drawing/2014/main" val="20007"/>
                    </a:ext>
                  </a:extLst>
                </a:gridCol>
                <a:gridCol w="456335">
                  <a:extLst>
                    <a:ext uri="{9D8B030D-6E8A-4147-A177-3AD203B41FA5}">
                      <a16:colId xmlns:a16="http://schemas.microsoft.com/office/drawing/2014/main" val="20008"/>
                    </a:ext>
                  </a:extLst>
                </a:gridCol>
                <a:gridCol w="456335">
                  <a:extLst>
                    <a:ext uri="{9D8B030D-6E8A-4147-A177-3AD203B41FA5}">
                      <a16:colId xmlns:a16="http://schemas.microsoft.com/office/drawing/2014/main" val="20009"/>
                    </a:ext>
                  </a:extLst>
                </a:gridCol>
                <a:gridCol w="455441">
                  <a:extLst>
                    <a:ext uri="{9D8B030D-6E8A-4147-A177-3AD203B41FA5}">
                      <a16:colId xmlns:a16="http://schemas.microsoft.com/office/drawing/2014/main" val="20010"/>
                    </a:ext>
                  </a:extLst>
                </a:gridCol>
                <a:gridCol w="455441">
                  <a:extLst>
                    <a:ext uri="{9D8B030D-6E8A-4147-A177-3AD203B41FA5}">
                      <a16:colId xmlns:a16="http://schemas.microsoft.com/office/drawing/2014/main" val="20011"/>
                    </a:ext>
                  </a:extLst>
                </a:gridCol>
                <a:gridCol w="455441">
                  <a:extLst>
                    <a:ext uri="{9D8B030D-6E8A-4147-A177-3AD203B41FA5}">
                      <a16:colId xmlns:a16="http://schemas.microsoft.com/office/drawing/2014/main" val="20012"/>
                    </a:ext>
                  </a:extLst>
                </a:gridCol>
                <a:gridCol w="455441">
                  <a:extLst>
                    <a:ext uri="{9D8B030D-6E8A-4147-A177-3AD203B41FA5}">
                      <a16:colId xmlns:a16="http://schemas.microsoft.com/office/drawing/2014/main" val="20013"/>
                    </a:ext>
                  </a:extLst>
                </a:gridCol>
                <a:gridCol w="455441">
                  <a:extLst>
                    <a:ext uri="{9D8B030D-6E8A-4147-A177-3AD203B41FA5}">
                      <a16:colId xmlns:a16="http://schemas.microsoft.com/office/drawing/2014/main" val="20014"/>
                    </a:ext>
                  </a:extLst>
                </a:gridCol>
                <a:gridCol w="455441">
                  <a:extLst>
                    <a:ext uri="{9D8B030D-6E8A-4147-A177-3AD203B41FA5}">
                      <a16:colId xmlns:a16="http://schemas.microsoft.com/office/drawing/2014/main" val="20015"/>
                    </a:ext>
                  </a:extLst>
                </a:gridCol>
                <a:gridCol w="455441">
                  <a:extLst>
                    <a:ext uri="{9D8B030D-6E8A-4147-A177-3AD203B41FA5}">
                      <a16:colId xmlns:a16="http://schemas.microsoft.com/office/drawing/2014/main" val="20016"/>
                    </a:ext>
                  </a:extLst>
                </a:gridCol>
                <a:gridCol w="455441">
                  <a:extLst>
                    <a:ext uri="{9D8B030D-6E8A-4147-A177-3AD203B41FA5}">
                      <a16:colId xmlns:a16="http://schemas.microsoft.com/office/drawing/2014/main" val="20017"/>
                    </a:ext>
                  </a:extLst>
                </a:gridCol>
                <a:gridCol w="455441">
                  <a:extLst>
                    <a:ext uri="{9D8B030D-6E8A-4147-A177-3AD203B41FA5}">
                      <a16:colId xmlns:a16="http://schemas.microsoft.com/office/drawing/2014/main" val="20018"/>
                    </a:ext>
                  </a:extLst>
                </a:gridCol>
                <a:gridCol w="455441">
                  <a:extLst>
                    <a:ext uri="{9D8B030D-6E8A-4147-A177-3AD203B41FA5}">
                      <a16:colId xmlns:a16="http://schemas.microsoft.com/office/drawing/2014/main" val="20019"/>
                    </a:ext>
                  </a:extLst>
                </a:gridCol>
                <a:gridCol w="455441">
                  <a:extLst>
                    <a:ext uri="{9D8B030D-6E8A-4147-A177-3AD203B41FA5}">
                      <a16:colId xmlns:a16="http://schemas.microsoft.com/office/drawing/2014/main" val="20020"/>
                    </a:ext>
                  </a:extLst>
                </a:gridCol>
                <a:gridCol w="455441">
                  <a:extLst>
                    <a:ext uri="{9D8B030D-6E8A-4147-A177-3AD203B41FA5}">
                      <a16:colId xmlns:a16="http://schemas.microsoft.com/office/drawing/2014/main" val="20021"/>
                    </a:ext>
                  </a:extLst>
                </a:gridCol>
                <a:gridCol w="455441">
                  <a:extLst>
                    <a:ext uri="{9D8B030D-6E8A-4147-A177-3AD203B41FA5}">
                      <a16:colId xmlns:a16="http://schemas.microsoft.com/office/drawing/2014/main" val="20022"/>
                    </a:ext>
                  </a:extLst>
                </a:gridCol>
                <a:gridCol w="455441">
                  <a:extLst>
                    <a:ext uri="{9D8B030D-6E8A-4147-A177-3AD203B41FA5}">
                      <a16:colId xmlns:a16="http://schemas.microsoft.com/office/drawing/2014/main" val="20023"/>
                    </a:ext>
                  </a:extLst>
                </a:gridCol>
              </a:tblGrid>
              <a:tr h="237871">
                <a:tc gridSpan="24">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November</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rgbClr val="FFFFFF"/>
                      </a:solidFill>
                    </a:lnB>
                    <a:lnTlToBr w="12700" cmpd="sng">
                      <a:noFill/>
                      <a:prstDash val="solid"/>
                    </a:lnTlToBr>
                    <a:lnBlToTr w="12700" cmpd="sng">
                      <a:noFill/>
                      <a:prstDash val="solid"/>
                    </a:lnBlToTr>
                    <a:solidFill>
                      <a:srgbClr val="002776">
                        <a:lumMod val="75000"/>
                      </a:srgbClr>
                    </a:solidFill>
                  </a:tcPr>
                </a:tc>
                <a:tc hMerge="1">
                  <a:txBody>
                    <a:bodyPr/>
                    <a:lstStyle/>
                    <a:p>
                      <a:endParaRPr lang="en-AU"/>
                    </a:p>
                  </a:txBody>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endParaRPr lang="en-AU"/>
                    </a:p>
                  </a:txBody>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tc hMerge="1">
                  <a:txBody>
                    <a:bodyPr/>
                    <a:lstStyle/>
                    <a:p>
                      <a:endParaRPr lang="en-AU"/>
                    </a:p>
                  </a:txBody>
                  <a:tcPr/>
                </a:tc>
                <a:extLst>
                  <a:ext uri="{0D108BD9-81ED-4DB2-BD59-A6C34878D82A}">
                    <a16:rowId xmlns:a16="http://schemas.microsoft.com/office/drawing/2014/main" val="10000"/>
                  </a:ext>
                </a:extLst>
              </a:tr>
              <a:tr h="237144">
                <a:tc>
                  <a:txBody>
                    <a:bodyPr/>
                    <a:lstStyle/>
                    <a:p>
                      <a:pPr algn="ctr"/>
                      <a:r>
                        <a:rPr lang="en-AU" sz="1100" dirty="0">
                          <a:solidFill>
                            <a:srgbClr val="002060"/>
                          </a:solidFill>
                        </a:rPr>
                        <a:t>6</a:t>
                      </a: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9</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10</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11</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12</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13</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14</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15</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16</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19</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20</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21</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22</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23</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24</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25</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26</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algn="ctr"/>
                      <a:r>
                        <a:rPr lang="en-AU" sz="1100" dirty="0">
                          <a:solidFill>
                            <a:srgbClr val="002060"/>
                          </a:solidFill>
                        </a:rPr>
                        <a:t>27</a:t>
                      </a:r>
                    </a:p>
                  </a:txBody>
                  <a:tcPr marL="35995" marR="35995" marT="45716" marB="45716" anchor="ctr">
                    <a:lnL w="12700" cap="flat" cmpd="sng" algn="ctr">
                      <a:solidFill>
                        <a:srgbClr val="FFFFFF"/>
                      </a:solidFill>
                      <a:prstDash val="solid"/>
                      <a:round/>
                      <a:headEnd type="none" w="med" len="med"/>
                      <a:tailEnd type="none" w="med" len="med"/>
                    </a:lnL>
                    <a:lnR w="12700" cmpd="sng">
                      <a:solidFill>
                        <a:srgbClr val="FFFFFF"/>
                      </a:solidFill>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marL="0" algn="ctr" defTabSz="914400" rtl="0" eaLnBrk="1" latinLnBrk="0" hangingPunct="1"/>
                      <a:r>
                        <a:rPr lang="en-US" sz="1100" kern="1200" noProof="0" dirty="0">
                          <a:solidFill>
                            <a:srgbClr val="002060"/>
                          </a:solidFill>
                          <a:latin typeface="+mn-lt"/>
                          <a:ea typeface="+mn-ea"/>
                          <a:cs typeface="+mn-cs"/>
                        </a:rPr>
                        <a:t>28</a:t>
                      </a: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FFFFFF">
                        <a:lumMod val="85000"/>
                      </a:srgbClr>
                    </a:solidFill>
                  </a:tcPr>
                </a:tc>
                <a:tc>
                  <a:txBody>
                    <a:bodyPr/>
                    <a:lstStyle/>
                    <a:p>
                      <a:pPr marL="0" algn="ctr" defTabSz="914400" rtl="0" eaLnBrk="1" latinLnBrk="0" hangingPunct="1"/>
                      <a:r>
                        <a:rPr lang="en-US" sz="1100" kern="1200" noProof="0" dirty="0">
                          <a:solidFill>
                            <a:srgbClr val="002060"/>
                          </a:solidFill>
                          <a:latin typeface="+mn-lt"/>
                          <a:ea typeface="+mn-ea"/>
                          <a:cs typeface="+mn-cs"/>
                        </a:rPr>
                        <a:t>29</a:t>
                      </a:r>
                    </a:p>
                  </a:txBody>
                  <a:tcPr marL="35995" marR="35995" marT="45716" marB="45716" anchor="ctr">
                    <a:lnL w="12700" cap="flat" cmpd="sng" algn="ctr">
                      <a:solidFill>
                        <a:srgbClr val="FFFFFF"/>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3998144">
                <a:tc>
                  <a:txBody>
                    <a:bodyPr/>
                    <a:lstStyle/>
                    <a:p>
                      <a:endParaRPr lang="en-AU"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mpd="sng">
                      <a:solidFill>
                        <a:srgbClr val="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bl>
          </a:graphicData>
        </a:graphic>
      </p:graphicFrame>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992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46</a:t>
            </a:fld>
            <a:endParaRPr lang="en-US" sz="1000" dirty="0">
              <a:solidFill>
                <a:srgbClr val="ADAFBB"/>
              </a:solidFill>
            </a:endParaRPr>
          </a:p>
        </p:txBody>
      </p:sp>
      <p:sp>
        <p:nvSpPr>
          <p:cNvPr id="20" name="AutoShape 72">
            <a:extLst>
              <a:ext uri="{FF2B5EF4-FFF2-40B4-BE49-F238E27FC236}">
                <a16:creationId xmlns:a16="http://schemas.microsoft.com/office/drawing/2014/main" id="{95B39C99-EA1A-4FB5-9BE0-0CAEDCB39B35}"/>
              </a:ext>
            </a:extLst>
          </p:cNvPr>
          <p:cNvSpPr>
            <a:spLocks noChangeArrowheads="1"/>
          </p:cNvSpPr>
          <p:nvPr/>
        </p:nvSpPr>
        <p:spPr bwMode="auto">
          <a:xfrm>
            <a:off x="684269" y="2705479"/>
            <a:ext cx="1944631"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I</a:t>
            </a:r>
          </a:p>
        </p:txBody>
      </p:sp>
      <p:sp>
        <p:nvSpPr>
          <p:cNvPr id="23" name="AutoShape 72">
            <a:extLst>
              <a:ext uri="{FF2B5EF4-FFF2-40B4-BE49-F238E27FC236}">
                <a16:creationId xmlns:a16="http://schemas.microsoft.com/office/drawing/2014/main" id="{2E0F3C0A-A86D-4B10-9E1B-07D4170F9DB0}"/>
              </a:ext>
            </a:extLst>
          </p:cNvPr>
          <p:cNvSpPr>
            <a:spLocks noChangeArrowheads="1"/>
          </p:cNvSpPr>
          <p:nvPr/>
        </p:nvSpPr>
        <p:spPr bwMode="auto">
          <a:xfrm>
            <a:off x="2788226" y="4031401"/>
            <a:ext cx="4963391"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II</a:t>
            </a:r>
          </a:p>
        </p:txBody>
      </p:sp>
      <p:sp>
        <p:nvSpPr>
          <p:cNvPr id="24" name="AutoShape 72">
            <a:extLst>
              <a:ext uri="{FF2B5EF4-FFF2-40B4-BE49-F238E27FC236}">
                <a16:creationId xmlns:a16="http://schemas.microsoft.com/office/drawing/2014/main" id="{F32C073C-F391-461C-AD8F-19C9D37DC0FE}"/>
              </a:ext>
            </a:extLst>
          </p:cNvPr>
          <p:cNvSpPr>
            <a:spLocks noChangeArrowheads="1"/>
          </p:cNvSpPr>
          <p:nvPr/>
        </p:nvSpPr>
        <p:spPr bwMode="auto">
          <a:xfrm>
            <a:off x="7481455" y="5357323"/>
            <a:ext cx="3725602"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III</a:t>
            </a:r>
          </a:p>
        </p:txBody>
      </p:sp>
      <p:sp>
        <p:nvSpPr>
          <p:cNvPr id="35" name="TextBox 34">
            <a:extLst>
              <a:ext uri="{FF2B5EF4-FFF2-40B4-BE49-F238E27FC236}">
                <a16:creationId xmlns:a16="http://schemas.microsoft.com/office/drawing/2014/main" id="{FE39EEFD-3D75-4C29-B54B-8428A6A6CEE1}"/>
              </a:ext>
            </a:extLst>
          </p:cNvPr>
          <p:cNvSpPr txBox="1"/>
          <p:nvPr/>
        </p:nvSpPr>
        <p:spPr>
          <a:xfrm>
            <a:off x="4535415" y="1543625"/>
            <a:ext cx="3124200" cy="338554"/>
          </a:xfrm>
          <a:prstGeom prst="rect">
            <a:avLst/>
          </a:prstGeom>
          <a:noFill/>
        </p:spPr>
        <p:txBody>
          <a:bodyPr wrap="square" rtlCol="0">
            <a:spAutoFit/>
          </a:bodyPr>
          <a:lstStyle/>
          <a:p>
            <a:pPr algn="ctr"/>
            <a:r>
              <a:rPr lang="en-US" sz="1600" b="1" dirty="0"/>
              <a:t>Split by days</a:t>
            </a:r>
          </a:p>
        </p:txBody>
      </p:sp>
    </p:spTree>
    <p:extLst>
      <p:ext uri="{BB962C8B-B14F-4D97-AF65-F5344CB8AC3E}">
        <p14:creationId xmlns:p14="http://schemas.microsoft.com/office/powerpoint/2010/main" val="19201709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095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47</a:t>
            </a:fld>
            <a:endParaRPr lang="en-US" sz="1000" dirty="0">
              <a:solidFill>
                <a:srgbClr val="ADAFBB"/>
              </a:solidFill>
            </a:endParaRPr>
          </a:p>
        </p:txBody>
      </p:sp>
      <p:graphicFrame>
        <p:nvGraphicFramePr>
          <p:cNvPr id="33" name="Content Placeholder 5">
            <a:extLst>
              <a:ext uri="{FF2B5EF4-FFF2-40B4-BE49-F238E27FC236}">
                <a16:creationId xmlns:a16="http://schemas.microsoft.com/office/drawing/2014/main" id="{4ED43654-435D-4F6B-A6D5-5CBCFCA36895}"/>
              </a:ext>
            </a:extLst>
          </p:cNvPr>
          <p:cNvGraphicFramePr>
            <a:graphicFrameLocks/>
          </p:cNvGraphicFramePr>
          <p:nvPr>
            <p:extLst>
              <p:ext uri="{D42A27DB-BD31-4B8C-83A1-F6EECF244321}">
                <p14:modId xmlns:p14="http://schemas.microsoft.com/office/powerpoint/2010/main" val="356423060"/>
              </p:ext>
            </p:extLst>
          </p:nvPr>
        </p:nvGraphicFramePr>
        <p:xfrm>
          <a:off x="604837" y="1667673"/>
          <a:ext cx="10982326" cy="4716204"/>
        </p:xfrm>
        <a:graphic>
          <a:graphicData uri="http://schemas.openxmlformats.org/drawingml/2006/table">
            <a:tbl>
              <a:tblPr firstRow="1" bandRow="1"/>
              <a:tblGrid>
                <a:gridCol w="1665926">
                  <a:extLst>
                    <a:ext uri="{9D8B030D-6E8A-4147-A177-3AD203B41FA5}">
                      <a16:colId xmlns:a16="http://schemas.microsoft.com/office/drawing/2014/main" val="20000"/>
                    </a:ext>
                  </a:extLst>
                </a:gridCol>
                <a:gridCol w="1164550">
                  <a:extLst>
                    <a:ext uri="{9D8B030D-6E8A-4147-A177-3AD203B41FA5}">
                      <a16:colId xmlns:a16="http://schemas.microsoft.com/office/drawing/2014/main" val="20001"/>
                    </a:ext>
                  </a:extLst>
                </a:gridCol>
                <a:gridCol w="1164550">
                  <a:extLst>
                    <a:ext uri="{9D8B030D-6E8A-4147-A177-3AD203B41FA5}">
                      <a16:colId xmlns:a16="http://schemas.microsoft.com/office/drawing/2014/main" val="20002"/>
                    </a:ext>
                  </a:extLst>
                </a:gridCol>
                <a:gridCol w="1164550">
                  <a:extLst>
                    <a:ext uri="{9D8B030D-6E8A-4147-A177-3AD203B41FA5}">
                      <a16:colId xmlns:a16="http://schemas.microsoft.com/office/drawing/2014/main" val="20003"/>
                    </a:ext>
                  </a:extLst>
                </a:gridCol>
                <a:gridCol w="1164550">
                  <a:extLst>
                    <a:ext uri="{9D8B030D-6E8A-4147-A177-3AD203B41FA5}">
                      <a16:colId xmlns:a16="http://schemas.microsoft.com/office/drawing/2014/main" val="20004"/>
                    </a:ext>
                  </a:extLst>
                </a:gridCol>
                <a:gridCol w="1164550">
                  <a:extLst>
                    <a:ext uri="{9D8B030D-6E8A-4147-A177-3AD203B41FA5}">
                      <a16:colId xmlns:a16="http://schemas.microsoft.com/office/drawing/2014/main" val="20005"/>
                    </a:ext>
                  </a:extLst>
                </a:gridCol>
                <a:gridCol w="1164550">
                  <a:extLst>
                    <a:ext uri="{9D8B030D-6E8A-4147-A177-3AD203B41FA5}">
                      <a16:colId xmlns:a16="http://schemas.microsoft.com/office/drawing/2014/main" val="20006"/>
                    </a:ext>
                  </a:extLst>
                </a:gridCol>
                <a:gridCol w="1164550">
                  <a:extLst>
                    <a:ext uri="{9D8B030D-6E8A-4147-A177-3AD203B41FA5}">
                      <a16:colId xmlns:a16="http://schemas.microsoft.com/office/drawing/2014/main" val="20007"/>
                    </a:ext>
                  </a:extLst>
                </a:gridCol>
                <a:gridCol w="1164550">
                  <a:extLst>
                    <a:ext uri="{9D8B030D-6E8A-4147-A177-3AD203B41FA5}">
                      <a16:colId xmlns:a16="http://schemas.microsoft.com/office/drawing/2014/main" val="20008"/>
                    </a:ext>
                  </a:extLst>
                </a:gridCol>
              </a:tblGrid>
              <a:tr h="29798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AU" sz="1400" b="1" kern="1200" baseline="0" dirty="0">
                          <a:solidFill>
                            <a:schemeClr val="bg1"/>
                          </a:solidFill>
                          <a:latin typeface="+mn-lt"/>
                          <a:ea typeface="Calibri"/>
                          <a:cs typeface="Times New Roman"/>
                        </a:rPr>
                        <a:t>Insert name</a:t>
                      </a:r>
                      <a:endParaRPr lang="en-AU" sz="1100" b="0" i="1" kern="1200" baseline="0" dirty="0">
                        <a:solidFill>
                          <a:schemeClr val="bg1"/>
                        </a:solidFill>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bl>
          </a:graphicData>
        </a:graphic>
      </p:graphicFrame>
      <p:sp>
        <p:nvSpPr>
          <p:cNvPr id="38" name="Rounded Rectangle 23">
            <a:extLst>
              <a:ext uri="{FF2B5EF4-FFF2-40B4-BE49-F238E27FC236}">
                <a16:creationId xmlns:a16="http://schemas.microsoft.com/office/drawing/2014/main" id="{A0E5F01E-463D-4704-92FC-896DA290B24D}"/>
              </a:ext>
            </a:extLst>
          </p:cNvPr>
          <p:cNvSpPr/>
          <p:nvPr/>
        </p:nvSpPr>
        <p:spPr>
          <a:xfrm>
            <a:off x="2926991" y="2192912"/>
            <a:ext cx="2001965"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9" name="Rounded Rectangle 24">
            <a:extLst>
              <a:ext uri="{FF2B5EF4-FFF2-40B4-BE49-F238E27FC236}">
                <a16:creationId xmlns:a16="http://schemas.microsoft.com/office/drawing/2014/main" id="{D0CF418A-BDE5-4802-B799-3CA7A071FDBA}"/>
              </a:ext>
            </a:extLst>
          </p:cNvPr>
          <p:cNvSpPr/>
          <p:nvPr/>
        </p:nvSpPr>
        <p:spPr>
          <a:xfrm>
            <a:off x="4922790" y="2819800"/>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0" name="Rounded Rectangle 25">
            <a:extLst>
              <a:ext uri="{FF2B5EF4-FFF2-40B4-BE49-F238E27FC236}">
                <a16:creationId xmlns:a16="http://schemas.microsoft.com/office/drawing/2014/main" id="{182A2A06-7521-4268-9C96-070A137A9CD5}"/>
              </a:ext>
            </a:extLst>
          </p:cNvPr>
          <p:cNvSpPr/>
          <p:nvPr/>
        </p:nvSpPr>
        <p:spPr>
          <a:xfrm>
            <a:off x="5796216" y="2192912"/>
            <a:ext cx="558688"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Rounded Rectangle 28">
            <a:extLst>
              <a:ext uri="{FF2B5EF4-FFF2-40B4-BE49-F238E27FC236}">
                <a16:creationId xmlns:a16="http://schemas.microsoft.com/office/drawing/2014/main" id="{2AB5E20D-F317-47E4-896E-A06B21AC8954}"/>
              </a:ext>
            </a:extLst>
          </p:cNvPr>
          <p:cNvSpPr/>
          <p:nvPr/>
        </p:nvSpPr>
        <p:spPr>
          <a:xfrm>
            <a:off x="4975741" y="3454224"/>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2" name="Rounded Rectangle 29">
            <a:extLst>
              <a:ext uri="{FF2B5EF4-FFF2-40B4-BE49-F238E27FC236}">
                <a16:creationId xmlns:a16="http://schemas.microsoft.com/office/drawing/2014/main" id="{E3BF809C-5B3F-44FE-B918-F789E96B0472}"/>
              </a:ext>
            </a:extLst>
          </p:cNvPr>
          <p:cNvSpPr/>
          <p:nvPr/>
        </p:nvSpPr>
        <p:spPr>
          <a:xfrm>
            <a:off x="7494990" y="4692008"/>
            <a:ext cx="1443277"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3" name="Rounded Rectangle 30">
            <a:extLst>
              <a:ext uri="{FF2B5EF4-FFF2-40B4-BE49-F238E27FC236}">
                <a16:creationId xmlns:a16="http://schemas.microsoft.com/office/drawing/2014/main" id="{507952D0-A1AE-4F2A-A519-D5B877E45AE1}"/>
              </a:ext>
            </a:extLst>
          </p:cNvPr>
          <p:cNvSpPr/>
          <p:nvPr/>
        </p:nvSpPr>
        <p:spPr>
          <a:xfrm>
            <a:off x="8904808" y="5340080"/>
            <a:ext cx="148983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5" name="Rounded Rectangle 26">
            <a:extLst>
              <a:ext uri="{FF2B5EF4-FFF2-40B4-BE49-F238E27FC236}">
                <a16:creationId xmlns:a16="http://schemas.microsoft.com/office/drawing/2014/main" id="{19D2C2AE-FA13-40A1-9CC1-365C9F524F66}"/>
              </a:ext>
            </a:extLst>
          </p:cNvPr>
          <p:cNvSpPr/>
          <p:nvPr/>
        </p:nvSpPr>
        <p:spPr>
          <a:xfrm>
            <a:off x="4975741" y="4088648"/>
            <a:ext cx="512131" cy="216024"/>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6" name="Rounded Rectangle 39">
            <a:extLst>
              <a:ext uri="{FF2B5EF4-FFF2-40B4-BE49-F238E27FC236}">
                <a16:creationId xmlns:a16="http://schemas.microsoft.com/office/drawing/2014/main" id="{EE8A8502-0CD0-4C05-B0BA-560DC668AEFA}"/>
              </a:ext>
            </a:extLst>
          </p:cNvPr>
          <p:cNvSpPr/>
          <p:nvPr/>
        </p:nvSpPr>
        <p:spPr>
          <a:xfrm>
            <a:off x="5796216" y="2819800"/>
            <a:ext cx="558688"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Rounded Rectangle 45">
            <a:extLst>
              <a:ext uri="{FF2B5EF4-FFF2-40B4-BE49-F238E27FC236}">
                <a16:creationId xmlns:a16="http://schemas.microsoft.com/office/drawing/2014/main" id="{8C008928-3CB3-4B8C-A7F7-EA053977DAE4}"/>
              </a:ext>
            </a:extLst>
          </p:cNvPr>
          <p:cNvSpPr/>
          <p:nvPr/>
        </p:nvSpPr>
        <p:spPr>
          <a:xfrm>
            <a:off x="7490117" y="2819800"/>
            <a:ext cx="409704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Rounded Rectangle 31">
            <a:extLst>
              <a:ext uri="{FF2B5EF4-FFF2-40B4-BE49-F238E27FC236}">
                <a16:creationId xmlns:a16="http://schemas.microsoft.com/office/drawing/2014/main" id="{07EF247C-41B9-4F29-8781-F1A47FA78BB5}"/>
              </a:ext>
            </a:extLst>
          </p:cNvPr>
          <p:cNvSpPr/>
          <p:nvPr/>
        </p:nvSpPr>
        <p:spPr>
          <a:xfrm>
            <a:off x="8904808" y="5957088"/>
            <a:ext cx="1489835" cy="216024"/>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D84C3B2D-A5C9-488F-985C-CF8CA7B05311}"/>
              </a:ext>
            </a:extLst>
          </p:cNvPr>
          <p:cNvSpPr/>
          <p:nvPr/>
        </p:nvSpPr>
        <p:spPr>
          <a:xfrm>
            <a:off x="9103867" y="601477"/>
            <a:ext cx="2483296" cy="620776"/>
          </a:xfrm>
          <a:prstGeom prst="rect">
            <a:avLst/>
          </a:prstGeom>
          <a:noFill/>
          <a:ln w="9525" cap="flat" cmpd="sng" algn="ctr">
            <a:solidFill>
              <a:schemeClr val="tx1"/>
            </a:solidFill>
            <a:prstDash val="solid"/>
          </a:ln>
          <a:effectLst/>
        </p:spPr>
        <p:txBody>
          <a:bodyPr l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effectLst/>
                <a:uLnTx/>
                <a:uFillTx/>
                <a:ea typeface="+mn-ea"/>
                <a:cs typeface="+mn-cs"/>
              </a:rPr>
              <a:t>Key:</a:t>
            </a:r>
          </a:p>
        </p:txBody>
      </p:sp>
      <p:sp>
        <p:nvSpPr>
          <p:cNvPr id="36" name="TextBox 35">
            <a:extLst>
              <a:ext uri="{FF2B5EF4-FFF2-40B4-BE49-F238E27FC236}">
                <a16:creationId xmlns:a16="http://schemas.microsoft.com/office/drawing/2014/main" id="{732E1899-A00E-4D48-B76F-0AFFFAFC0ED5}"/>
              </a:ext>
            </a:extLst>
          </p:cNvPr>
          <p:cNvSpPr txBox="1"/>
          <p:nvPr/>
        </p:nvSpPr>
        <p:spPr>
          <a:xfrm>
            <a:off x="10001889" y="598609"/>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44" name="Rounded Rectangle 21">
            <a:extLst>
              <a:ext uri="{FF2B5EF4-FFF2-40B4-BE49-F238E27FC236}">
                <a16:creationId xmlns:a16="http://schemas.microsoft.com/office/drawing/2014/main" id="{4871C7DF-78B3-47AA-9C81-1412AAC5C5F9}"/>
              </a:ext>
            </a:extLst>
          </p:cNvPr>
          <p:cNvSpPr/>
          <p:nvPr/>
        </p:nvSpPr>
        <p:spPr>
          <a:xfrm>
            <a:off x="9571429" y="642781"/>
            <a:ext cx="432984" cy="152400"/>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49" name="Rounded Rectangle 21">
            <a:extLst>
              <a:ext uri="{FF2B5EF4-FFF2-40B4-BE49-F238E27FC236}">
                <a16:creationId xmlns:a16="http://schemas.microsoft.com/office/drawing/2014/main" id="{BB12335B-5C21-42F5-9945-C3572F0A6D3D}"/>
              </a:ext>
            </a:extLst>
          </p:cNvPr>
          <p:cNvSpPr/>
          <p:nvPr/>
        </p:nvSpPr>
        <p:spPr>
          <a:xfrm>
            <a:off x="9571429" y="834357"/>
            <a:ext cx="432984" cy="152400"/>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effectLst/>
              <a:uLnTx/>
              <a:uFillTx/>
              <a:ea typeface="+mn-ea"/>
              <a:cs typeface="+mn-cs"/>
            </a:endParaRPr>
          </a:p>
        </p:txBody>
      </p:sp>
      <p:sp>
        <p:nvSpPr>
          <p:cNvPr id="50" name="Rounded Rectangle 21">
            <a:extLst>
              <a:ext uri="{FF2B5EF4-FFF2-40B4-BE49-F238E27FC236}">
                <a16:creationId xmlns:a16="http://schemas.microsoft.com/office/drawing/2014/main" id="{B8BF6A8D-BB4C-4B55-AF3E-5459291A81D6}"/>
              </a:ext>
            </a:extLst>
          </p:cNvPr>
          <p:cNvSpPr/>
          <p:nvPr/>
        </p:nvSpPr>
        <p:spPr>
          <a:xfrm>
            <a:off x="9571429" y="1024185"/>
            <a:ext cx="432984" cy="152400"/>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1" name="TextBox 50">
            <a:extLst>
              <a:ext uri="{FF2B5EF4-FFF2-40B4-BE49-F238E27FC236}">
                <a16:creationId xmlns:a16="http://schemas.microsoft.com/office/drawing/2014/main" id="{64A94F9F-DA37-421A-BBB4-A777FC71DDC5}"/>
              </a:ext>
            </a:extLst>
          </p:cNvPr>
          <p:cNvSpPr txBox="1"/>
          <p:nvPr/>
        </p:nvSpPr>
        <p:spPr>
          <a:xfrm>
            <a:off x="10001889" y="783473"/>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52" name="TextBox 51">
            <a:extLst>
              <a:ext uri="{FF2B5EF4-FFF2-40B4-BE49-F238E27FC236}">
                <a16:creationId xmlns:a16="http://schemas.microsoft.com/office/drawing/2014/main" id="{76A51B39-1B4A-47E2-A2AF-9879C35E6784}"/>
              </a:ext>
            </a:extLst>
          </p:cNvPr>
          <p:cNvSpPr txBox="1"/>
          <p:nvPr/>
        </p:nvSpPr>
        <p:spPr>
          <a:xfrm>
            <a:off x="10001889" y="965182"/>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Tree>
    <p:extLst>
      <p:ext uri="{BB962C8B-B14F-4D97-AF65-F5344CB8AC3E}">
        <p14:creationId xmlns:p14="http://schemas.microsoft.com/office/powerpoint/2010/main" val="19930887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197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graphicFrame>
        <p:nvGraphicFramePr>
          <p:cNvPr id="33" name="Content Placeholder 5">
            <a:extLst>
              <a:ext uri="{FF2B5EF4-FFF2-40B4-BE49-F238E27FC236}">
                <a16:creationId xmlns:a16="http://schemas.microsoft.com/office/drawing/2014/main" id="{4ED43654-435D-4F6B-A6D5-5CBCFCA36895}"/>
              </a:ext>
            </a:extLst>
          </p:cNvPr>
          <p:cNvGraphicFramePr>
            <a:graphicFrameLocks/>
          </p:cNvGraphicFramePr>
          <p:nvPr>
            <p:extLst>
              <p:ext uri="{D42A27DB-BD31-4B8C-83A1-F6EECF244321}">
                <p14:modId xmlns:p14="http://schemas.microsoft.com/office/powerpoint/2010/main" val="1705188509"/>
              </p:ext>
            </p:extLst>
          </p:nvPr>
        </p:nvGraphicFramePr>
        <p:xfrm>
          <a:off x="604837" y="1667673"/>
          <a:ext cx="10982326" cy="4716204"/>
        </p:xfrm>
        <a:graphic>
          <a:graphicData uri="http://schemas.openxmlformats.org/drawingml/2006/table">
            <a:tbl>
              <a:tblPr firstRow="1" bandRow="1"/>
              <a:tblGrid>
                <a:gridCol w="1665926">
                  <a:extLst>
                    <a:ext uri="{9D8B030D-6E8A-4147-A177-3AD203B41FA5}">
                      <a16:colId xmlns:a16="http://schemas.microsoft.com/office/drawing/2014/main" val="20000"/>
                    </a:ext>
                  </a:extLst>
                </a:gridCol>
                <a:gridCol w="1164550">
                  <a:extLst>
                    <a:ext uri="{9D8B030D-6E8A-4147-A177-3AD203B41FA5}">
                      <a16:colId xmlns:a16="http://schemas.microsoft.com/office/drawing/2014/main" val="20001"/>
                    </a:ext>
                  </a:extLst>
                </a:gridCol>
                <a:gridCol w="1164550">
                  <a:extLst>
                    <a:ext uri="{9D8B030D-6E8A-4147-A177-3AD203B41FA5}">
                      <a16:colId xmlns:a16="http://schemas.microsoft.com/office/drawing/2014/main" val="20002"/>
                    </a:ext>
                  </a:extLst>
                </a:gridCol>
                <a:gridCol w="1164550">
                  <a:extLst>
                    <a:ext uri="{9D8B030D-6E8A-4147-A177-3AD203B41FA5}">
                      <a16:colId xmlns:a16="http://schemas.microsoft.com/office/drawing/2014/main" val="20003"/>
                    </a:ext>
                  </a:extLst>
                </a:gridCol>
                <a:gridCol w="1164550">
                  <a:extLst>
                    <a:ext uri="{9D8B030D-6E8A-4147-A177-3AD203B41FA5}">
                      <a16:colId xmlns:a16="http://schemas.microsoft.com/office/drawing/2014/main" val="20004"/>
                    </a:ext>
                  </a:extLst>
                </a:gridCol>
                <a:gridCol w="1164550">
                  <a:extLst>
                    <a:ext uri="{9D8B030D-6E8A-4147-A177-3AD203B41FA5}">
                      <a16:colId xmlns:a16="http://schemas.microsoft.com/office/drawing/2014/main" val="20005"/>
                    </a:ext>
                  </a:extLst>
                </a:gridCol>
                <a:gridCol w="1164550">
                  <a:extLst>
                    <a:ext uri="{9D8B030D-6E8A-4147-A177-3AD203B41FA5}">
                      <a16:colId xmlns:a16="http://schemas.microsoft.com/office/drawing/2014/main" val="20006"/>
                    </a:ext>
                  </a:extLst>
                </a:gridCol>
                <a:gridCol w="1164550">
                  <a:extLst>
                    <a:ext uri="{9D8B030D-6E8A-4147-A177-3AD203B41FA5}">
                      <a16:colId xmlns:a16="http://schemas.microsoft.com/office/drawing/2014/main" val="20007"/>
                    </a:ext>
                  </a:extLst>
                </a:gridCol>
                <a:gridCol w="1164550">
                  <a:extLst>
                    <a:ext uri="{9D8B030D-6E8A-4147-A177-3AD203B41FA5}">
                      <a16:colId xmlns:a16="http://schemas.microsoft.com/office/drawing/2014/main" val="20008"/>
                    </a:ext>
                  </a:extLst>
                </a:gridCol>
              </a:tblGrid>
              <a:tr h="29798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accent6"/>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accent6"/>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AU" sz="1400" b="1" kern="1200" baseline="0" dirty="0">
                          <a:solidFill>
                            <a:schemeClr val="bg1"/>
                          </a:solidFill>
                          <a:latin typeface="+mn-lt"/>
                          <a:ea typeface="Calibri"/>
                          <a:cs typeface="Times New Roman"/>
                        </a:rPr>
                        <a:t>Insert name</a:t>
                      </a:r>
                      <a:endParaRPr lang="en-AU" sz="1100" b="0" i="1" kern="1200" baseline="0" dirty="0">
                        <a:solidFill>
                          <a:schemeClr val="bg1"/>
                        </a:solidFill>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1"/>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2"/>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3"/>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4"/>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5"/>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6"/>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extLst>
                  <a:ext uri="{0D108BD9-81ED-4DB2-BD59-A6C34878D82A}">
                    <a16:rowId xmlns:a16="http://schemas.microsoft.com/office/drawing/2014/main" val="10007"/>
                  </a:ext>
                </a:extLst>
              </a:tr>
            </a:tbl>
          </a:graphicData>
        </a:graphic>
      </p:graphicFrame>
      <p:sp>
        <p:nvSpPr>
          <p:cNvPr id="38" name="Rounded Rectangle 23">
            <a:extLst>
              <a:ext uri="{FF2B5EF4-FFF2-40B4-BE49-F238E27FC236}">
                <a16:creationId xmlns:a16="http://schemas.microsoft.com/office/drawing/2014/main" id="{A0E5F01E-463D-4704-92FC-896DA290B24D}"/>
              </a:ext>
            </a:extLst>
          </p:cNvPr>
          <p:cNvSpPr/>
          <p:nvPr/>
        </p:nvSpPr>
        <p:spPr>
          <a:xfrm>
            <a:off x="2926991" y="2192912"/>
            <a:ext cx="2001965"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9" name="Rounded Rectangle 24">
            <a:extLst>
              <a:ext uri="{FF2B5EF4-FFF2-40B4-BE49-F238E27FC236}">
                <a16:creationId xmlns:a16="http://schemas.microsoft.com/office/drawing/2014/main" id="{D0CF418A-BDE5-4802-B799-3CA7A071FDBA}"/>
              </a:ext>
            </a:extLst>
          </p:cNvPr>
          <p:cNvSpPr/>
          <p:nvPr/>
        </p:nvSpPr>
        <p:spPr>
          <a:xfrm>
            <a:off x="4922790" y="2819800"/>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0" name="Rounded Rectangle 25">
            <a:extLst>
              <a:ext uri="{FF2B5EF4-FFF2-40B4-BE49-F238E27FC236}">
                <a16:creationId xmlns:a16="http://schemas.microsoft.com/office/drawing/2014/main" id="{182A2A06-7521-4268-9C96-070A137A9CD5}"/>
              </a:ext>
            </a:extLst>
          </p:cNvPr>
          <p:cNvSpPr/>
          <p:nvPr/>
        </p:nvSpPr>
        <p:spPr>
          <a:xfrm>
            <a:off x="5796216" y="2192912"/>
            <a:ext cx="558688"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Rounded Rectangle 28">
            <a:extLst>
              <a:ext uri="{FF2B5EF4-FFF2-40B4-BE49-F238E27FC236}">
                <a16:creationId xmlns:a16="http://schemas.microsoft.com/office/drawing/2014/main" id="{2AB5E20D-F317-47E4-896E-A06B21AC8954}"/>
              </a:ext>
            </a:extLst>
          </p:cNvPr>
          <p:cNvSpPr/>
          <p:nvPr/>
        </p:nvSpPr>
        <p:spPr>
          <a:xfrm>
            <a:off x="4975741" y="3454224"/>
            <a:ext cx="51213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2" name="Rounded Rectangle 29">
            <a:extLst>
              <a:ext uri="{FF2B5EF4-FFF2-40B4-BE49-F238E27FC236}">
                <a16:creationId xmlns:a16="http://schemas.microsoft.com/office/drawing/2014/main" id="{E3BF809C-5B3F-44FE-B918-F789E96B0472}"/>
              </a:ext>
            </a:extLst>
          </p:cNvPr>
          <p:cNvSpPr/>
          <p:nvPr/>
        </p:nvSpPr>
        <p:spPr>
          <a:xfrm>
            <a:off x="7494990" y="4692008"/>
            <a:ext cx="1443277"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3" name="Rounded Rectangle 30">
            <a:extLst>
              <a:ext uri="{FF2B5EF4-FFF2-40B4-BE49-F238E27FC236}">
                <a16:creationId xmlns:a16="http://schemas.microsoft.com/office/drawing/2014/main" id="{507952D0-A1AE-4F2A-A519-D5B877E45AE1}"/>
              </a:ext>
            </a:extLst>
          </p:cNvPr>
          <p:cNvSpPr/>
          <p:nvPr/>
        </p:nvSpPr>
        <p:spPr>
          <a:xfrm>
            <a:off x="8904808" y="5340080"/>
            <a:ext cx="1489835"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5" name="Rounded Rectangle 26">
            <a:extLst>
              <a:ext uri="{FF2B5EF4-FFF2-40B4-BE49-F238E27FC236}">
                <a16:creationId xmlns:a16="http://schemas.microsoft.com/office/drawing/2014/main" id="{19D2C2AE-FA13-40A1-9CC1-365C9F524F66}"/>
              </a:ext>
            </a:extLst>
          </p:cNvPr>
          <p:cNvSpPr/>
          <p:nvPr/>
        </p:nvSpPr>
        <p:spPr>
          <a:xfrm>
            <a:off x="4975741" y="4088648"/>
            <a:ext cx="3108954" cy="216024"/>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6" name="Rounded Rectangle 39">
            <a:extLst>
              <a:ext uri="{FF2B5EF4-FFF2-40B4-BE49-F238E27FC236}">
                <a16:creationId xmlns:a16="http://schemas.microsoft.com/office/drawing/2014/main" id="{EE8A8502-0CD0-4C05-B0BA-560DC668AEFA}"/>
              </a:ext>
            </a:extLst>
          </p:cNvPr>
          <p:cNvSpPr/>
          <p:nvPr/>
        </p:nvSpPr>
        <p:spPr>
          <a:xfrm>
            <a:off x="5796216" y="2819800"/>
            <a:ext cx="558688"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Rounded Rectangle 45">
            <a:extLst>
              <a:ext uri="{FF2B5EF4-FFF2-40B4-BE49-F238E27FC236}">
                <a16:creationId xmlns:a16="http://schemas.microsoft.com/office/drawing/2014/main" id="{8C008928-3CB3-4B8C-A7F7-EA053977DAE4}"/>
              </a:ext>
            </a:extLst>
          </p:cNvPr>
          <p:cNvSpPr/>
          <p:nvPr/>
        </p:nvSpPr>
        <p:spPr>
          <a:xfrm>
            <a:off x="7490117" y="2819800"/>
            <a:ext cx="4097045"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Rounded Rectangle 31">
            <a:extLst>
              <a:ext uri="{FF2B5EF4-FFF2-40B4-BE49-F238E27FC236}">
                <a16:creationId xmlns:a16="http://schemas.microsoft.com/office/drawing/2014/main" id="{07EF247C-41B9-4F29-8781-F1A47FA78BB5}"/>
              </a:ext>
            </a:extLst>
          </p:cNvPr>
          <p:cNvSpPr/>
          <p:nvPr/>
        </p:nvSpPr>
        <p:spPr>
          <a:xfrm>
            <a:off x="8904808" y="5957088"/>
            <a:ext cx="1489835" cy="216024"/>
          </a:xfrm>
          <a:prstGeom prst="roundRect">
            <a:avLst/>
          </a:prstGeom>
          <a:solidFill>
            <a:schemeClr val="tx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4" name="Rectangle 33">
            <a:extLst>
              <a:ext uri="{FF2B5EF4-FFF2-40B4-BE49-F238E27FC236}">
                <a16:creationId xmlns:a16="http://schemas.microsoft.com/office/drawing/2014/main" id="{D84C3B2D-A5C9-488F-985C-CF8CA7B05311}"/>
              </a:ext>
            </a:extLst>
          </p:cNvPr>
          <p:cNvSpPr/>
          <p:nvPr/>
        </p:nvSpPr>
        <p:spPr>
          <a:xfrm>
            <a:off x="9103867" y="601477"/>
            <a:ext cx="2483296" cy="620776"/>
          </a:xfrm>
          <a:prstGeom prst="rect">
            <a:avLst/>
          </a:prstGeom>
          <a:noFill/>
          <a:ln w="9525" cap="flat" cmpd="sng" algn="ctr">
            <a:solidFill>
              <a:schemeClr val="tx1"/>
            </a:solidFill>
            <a:prstDash val="solid"/>
          </a:ln>
          <a:effectLst/>
        </p:spPr>
        <p:txBody>
          <a:bodyPr lIns="36000"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effectLst/>
                <a:uLnTx/>
                <a:uFillTx/>
                <a:ea typeface="+mn-ea"/>
                <a:cs typeface="+mn-cs"/>
              </a:rPr>
              <a:t>Key:</a:t>
            </a:r>
          </a:p>
        </p:txBody>
      </p:sp>
      <p:sp>
        <p:nvSpPr>
          <p:cNvPr id="36" name="TextBox 35">
            <a:extLst>
              <a:ext uri="{FF2B5EF4-FFF2-40B4-BE49-F238E27FC236}">
                <a16:creationId xmlns:a16="http://schemas.microsoft.com/office/drawing/2014/main" id="{732E1899-A00E-4D48-B76F-0AFFFAFC0ED5}"/>
              </a:ext>
            </a:extLst>
          </p:cNvPr>
          <p:cNvSpPr txBox="1"/>
          <p:nvPr/>
        </p:nvSpPr>
        <p:spPr>
          <a:xfrm>
            <a:off x="10001889" y="598609"/>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44" name="Rounded Rectangle 21">
            <a:extLst>
              <a:ext uri="{FF2B5EF4-FFF2-40B4-BE49-F238E27FC236}">
                <a16:creationId xmlns:a16="http://schemas.microsoft.com/office/drawing/2014/main" id="{4871C7DF-78B3-47AA-9C81-1412AAC5C5F9}"/>
              </a:ext>
            </a:extLst>
          </p:cNvPr>
          <p:cNvSpPr/>
          <p:nvPr/>
        </p:nvSpPr>
        <p:spPr>
          <a:xfrm>
            <a:off x="9571429" y="642781"/>
            <a:ext cx="432984" cy="152400"/>
          </a:xfrm>
          <a:prstGeom prst="roundRect">
            <a:avLst/>
          </a:prstGeom>
          <a:solidFill>
            <a:srgbClr val="FFC00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49" name="Rounded Rectangle 21">
            <a:extLst>
              <a:ext uri="{FF2B5EF4-FFF2-40B4-BE49-F238E27FC236}">
                <a16:creationId xmlns:a16="http://schemas.microsoft.com/office/drawing/2014/main" id="{BB12335B-5C21-42F5-9945-C3572F0A6D3D}"/>
              </a:ext>
            </a:extLst>
          </p:cNvPr>
          <p:cNvSpPr/>
          <p:nvPr/>
        </p:nvSpPr>
        <p:spPr>
          <a:xfrm>
            <a:off x="9571429" y="834357"/>
            <a:ext cx="432984" cy="152400"/>
          </a:xfrm>
          <a:prstGeom prst="roundRect">
            <a:avLst/>
          </a:prstGeom>
          <a:solidFill>
            <a:srgbClr val="00B05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200" b="0" i="0" u="none" strike="noStrike" kern="0" cap="none" spc="0" normalizeH="0" baseline="0" noProof="0" dirty="0">
              <a:ln>
                <a:noFill/>
              </a:ln>
              <a:effectLst/>
              <a:uLnTx/>
              <a:uFillTx/>
              <a:ea typeface="+mn-ea"/>
              <a:cs typeface="+mn-cs"/>
            </a:endParaRPr>
          </a:p>
        </p:txBody>
      </p:sp>
      <p:sp>
        <p:nvSpPr>
          <p:cNvPr id="50" name="Rounded Rectangle 21">
            <a:extLst>
              <a:ext uri="{FF2B5EF4-FFF2-40B4-BE49-F238E27FC236}">
                <a16:creationId xmlns:a16="http://schemas.microsoft.com/office/drawing/2014/main" id="{B8BF6A8D-BB4C-4B55-AF3E-5459291A81D6}"/>
              </a:ext>
            </a:extLst>
          </p:cNvPr>
          <p:cNvSpPr/>
          <p:nvPr/>
        </p:nvSpPr>
        <p:spPr>
          <a:xfrm>
            <a:off x="9571429" y="1024185"/>
            <a:ext cx="432984" cy="152400"/>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1" name="TextBox 50">
            <a:extLst>
              <a:ext uri="{FF2B5EF4-FFF2-40B4-BE49-F238E27FC236}">
                <a16:creationId xmlns:a16="http://schemas.microsoft.com/office/drawing/2014/main" id="{64A94F9F-DA37-421A-BBB4-A777FC71DDC5}"/>
              </a:ext>
            </a:extLst>
          </p:cNvPr>
          <p:cNvSpPr txBox="1"/>
          <p:nvPr/>
        </p:nvSpPr>
        <p:spPr>
          <a:xfrm>
            <a:off x="10001889" y="783473"/>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
        <p:nvSpPr>
          <p:cNvPr id="52" name="TextBox 51">
            <a:extLst>
              <a:ext uri="{FF2B5EF4-FFF2-40B4-BE49-F238E27FC236}">
                <a16:creationId xmlns:a16="http://schemas.microsoft.com/office/drawing/2014/main" id="{76A51B39-1B4A-47E2-A2AF-9879C35E6784}"/>
              </a:ext>
            </a:extLst>
          </p:cNvPr>
          <p:cNvSpPr txBox="1"/>
          <p:nvPr/>
        </p:nvSpPr>
        <p:spPr>
          <a:xfrm>
            <a:off x="10001889" y="965182"/>
            <a:ext cx="1296144" cy="25391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name</a:t>
            </a:r>
          </a:p>
        </p:txBody>
      </p:sp>
    </p:spTree>
    <p:extLst>
      <p:ext uri="{BB962C8B-B14F-4D97-AF65-F5344CB8AC3E}">
        <p14:creationId xmlns:p14="http://schemas.microsoft.com/office/powerpoint/2010/main" val="15759538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300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graphicFrame>
        <p:nvGraphicFramePr>
          <p:cNvPr id="23" name="Group 3">
            <a:extLst>
              <a:ext uri="{FF2B5EF4-FFF2-40B4-BE49-F238E27FC236}">
                <a16:creationId xmlns:a16="http://schemas.microsoft.com/office/drawing/2014/main" id="{3190BAF7-0487-4DB1-B3D2-2884AC50C596}"/>
              </a:ext>
            </a:extLst>
          </p:cNvPr>
          <p:cNvGraphicFramePr>
            <a:graphicFrameLocks noGrp="1"/>
          </p:cNvGraphicFramePr>
          <p:nvPr>
            <p:extLst>
              <p:ext uri="{D42A27DB-BD31-4B8C-83A1-F6EECF244321}">
                <p14:modId xmlns:p14="http://schemas.microsoft.com/office/powerpoint/2010/main" val="4169433160"/>
              </p:ext>
            </p:extLst>
          </p:nvPr>
        </p:nvGraphicFramePr>
        <p:xfrm>
          <a:off x="604836" y="1667672"/>
          <a:ext cx="10982329" cy="4716200"/>
        </p:xfrm>
        <a:graphic>
          <a:graphicData uri="http://schemas.openxmlformats.org/drawingml/2006/table">
            <a:tbl>
              <a:tblPr>
                <a:tableStyleId>{8799B23B-EC83-4686-B30A-512413B5E67A}</a:tableStyleId>
              </a:tblPr>
              <a:tblGrid>
                <a:gridCol w="1846312">
                  <a:extLst>
                    <a:ext uri="{9D8B030D-6E8A-4147-A177-3AD203B41FA5}">
                      <a16:colId xmlns:a16="http://schemas.microsoft.com/office/drawing/2014/main" val="20000"/>
                    </a:ext>
                  </a:extLst>
                </a:gridCol>
                <a:gridCol w="830547">
                  <a:extLst>
                    <a:ext uri="{9D8B030D-6E8A-4147-A177-3AD203B41FA5}">
                      <a16:colId xmlns:a16="http://schemas.microsoft.com/office/drawing/2014/main" val="20001"/>
                    </a:ext>
                  </a:extLst>
                </a:gridCol>
                <a:gridCol w="830547">
                  <a:extLst>
                    <a:ext uri="{9D8B030D-6E8A-4147-A177-3AD203B41FA5}">
                      <a16:colId xmlns:a16="http://schemas.microsoft.com/office/drawing/2014/main" val="20002"/>
                    </a:ext>
                  </a:extLst>
                </a:gridCol>
                <a:gridCol w="830547">
                  <a:extLst>
                    <a:ext uri="{9D8B030D-6E8A-4147-A177-3AD203B41FA5}">
                      <a16:colId xmlns:a16="http://schemas.microsoft.com/office/drawing/2014/main" val="20003"/>
                    </a:ext>
                  </a:extLst>
                </a:gridCol>
                <a:gridCol w="830547">
                  <a:extLst>
                    <a:ext uri="{9D8B030D-6E8A-4147-A177-3AD203B41FA5}">
                      <a16:colId xmlns:a16="http://schemas.microsoft.com/office/drawing/2014/main" val="20004"/>
                    </a:ext>
                  </a:extLst>
                </a:gridCol>
                <a:gridCol w="830547">
                  <a:extLst>
                    <a:ext uri="{9D8B030D-6E8A-4147-A177-3AD203B41FA5}">
                      <a16:colId xmlns:a16="http://schemas.microsoft.com/office/drawing/2014/main" val="20005"/>
                    </a:ext>
                  </a:extLst>
                </a:gridCol>
                <a:gridCol w="830547">
                  <a:extLst>
                    <a:ext uri="{9D8B030D-6E8A-4147-A177-3AD203B41FA5}">
                      <a16:colId xmlns:a16="http://schemas.microsoft.com/office/drawing/2014/main" val="20006"/>
                    </a:ext>
                  </a:extLst>
                </a:gridCol>
                <a:gridCol w="830547">
                  <a:extLst>
                    <a:ext uri="{9D8B030D-6E8A-4147-A177-3AD203B41FA5}">
                      <a16:colId xmlns:a16="http://schemas.microsoft.com/office/drawing/2014/main" val="20007"/>
                    </a:ext>
                  </a:extLst>
                </a:gridCol>
                <a:gridCol w="830547">
                  <a:extLst>
                    <a:ext uri="{9D8B030D-6E8A-4147-A177-3AD203B41FA5}">
                      <a16:colId xmlns:a16="http://schemas.microsoft.com/office/drawing/2014/main" val="20008"/>
                    </a:ext>
                  </a:extLst>
                </a:gridCol>
                <a:gridCol w="830547">
                  <a:extLst>
                    <a:ext uri="{9D8B030D-6E8A-4147-A177-3AD203B41FA5}">
                      <a16:colId xmlns:a16="http://schemas.microsoft.com/office/drawing/2014/main" val="20009"/>
                    </a:ext>
                  </a:extLst>
                </a:gridCol>
                <a:gridCol w="830547">
                  <a:extLst>
                    <a:ext uri="{9D8B030D-6E8A-4147-A177-3AD203B41FA5}">
                      <a16:colId xmlns:a16="http://schemas.microsoft.com/office/drawing/2014/main" val="20010"/>
                    </a:ext>
                  </a:extLst>
                </a:gridCol>
                <a:gridCol w="830547">
                  <a:extLst>
                    <a:ext uri="{9D8B030D-6E8A-4147-A177-3AD203B41FA5}">
                      <a16:colId xmlns:a16="http://schemas.microsoft.com/office/drawing/2014/main" val="20011"/>
                    </a:ext>
                  </a:extLst>
                </a:gridCol>
              </a:tblGrid>
              <a:tr h="400346">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Week</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2</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3</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4</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5</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6</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7</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8</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9</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10</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11</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tx1">
                          <a:lumMod val="50000"/>
                          <a:lumOff val="50000"/>
                        </a:schemeClr>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0"/>
                  </a:ext>
                </a:extLst>
              </a:tr>
              <a:tr h="35357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Starts on</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7/1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14/1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000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dirty="0">
                          <a:ln>
                            <a:noFill/>
                          </a:ln>
                          <a:solidFill>
                            <a:schemeClr val="tx1"/>
                          </a:solidFill>
                          <a:effectLst/>
                          <a:latin typeface="+mn-lt"/>
                        </a:rPr>
                        <a:t>Phase 1</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6020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2</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3</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lumMod val="50000"/>
                          <a:lumOff val="50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lumMod val="50000"/>
                          <a:lumOff val="50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4" name="Rectangle 239">
            <a:extLst>
              <a:ext uri="{FF2B5EF4-FFF2-40B4-BE49-F238E27FC236}">
                <a16:creationId xmlns:a16="http://schemas.microsoft.com/office/drawing/2014/main" id="{B4B367E3-B862-4EC4-B7DD-F5370791E6F6}"/>
              </a:ext>
            </a:extLst>
          </p:cNvPr>
          <p:cNvSpPr>
            <a:spLocks noChangeArrowheads="1"/>
          </p:cNvSpPr>
          <p:nvPr/>
        </p:nvSpPr>
        <p:spPr bwMode="auto">
          <a:xfrm>
            <a:off x="2536826" y="2867316"/>
            <a:ext cx="1448707"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5" name="Rectangle 240">
            <a:extLst>
              <a:ext uri="{FF2B5EF4-FFF2-40B4-BE49-F238E27FC236}">
                <a16:creationId xmlns:a16="http://schemas.microsoft.com/office/drawing/2014/main" id="{3AC29514-2C3F-4A00-99C6-0D9FD64483A9}"/>
              </a:ext>
            </a:extLst>
          </p:cNvPr>
          <p:cNvSpPr>
            <a:spLocks noChangeArrowheads="1"/>
          </p:cNvSpPr>
          <p:nvPr/>
        </p:nvSpPr>
        <p:spPr bwMode="auto">
          <a:xfrm>
            <a:off x="3506229" y="3226960"/>
            <a:ext cx="1448706"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6" name="Rectangle 241">
            <a:extLst>
              <a:ext uri="{FF2B5EF4-FFF2-40B4-BE49-F238E27FC236}">
                <a16:creationId xmlns:a16="http://schemas.microsoft.com/office/drawing/2014/main" id="{5ADF35A9-E47A-4B62-B5FD-9D211CCCBA5F}"/>
              </a:ext>
            </a:extLst>
          </p:cNvPr>
          <p:cNvSpPr>
            <a:spLocks noChangeArrowheads="1"/>
          </p:cNvSpPr>
          <p:nvPr/>
        </p:nvSpPr>
        <p:spPr bwMode="auto">
          <a:xfrm>
            <a:off x="4473473" y="358660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7" name="Rectangle 239">
            <a:extLst>
              <a:ext uri="{FF2B5EF4-FFF2-40B4-BE49-F238E27FC236}">
                <a16:creationId xmlns:a16="http://schemas.microsoft.com/office/drawing/2014/main" id="{7533CF39-214D-4F54-9D87-75C3C4ECEB1D}"/>
              </a:ext>
            </a:extLst>
          </p:cNvPr>
          <p:cNvSpPr>
            <a:spLocks noChangeArrowheads="1"/>
          </p:cNvSpPr>
          <p:nvPr/>
        </p:nvSpPr>
        <p:spPr bwMode="auto">
          <a:xfrm>
            <a:off x="2536826" y="2507672"/>
            <a:ext cx="3385353" cy="185737"/>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28" name="Rectangle 239">
            <a:extLst>
              <a:ext uri="{FF2B5EF4-FFF2-40B4-BE49-F238E27FC236}">
                <a16:creationId xmlns:a16="http://schemas.microsoft.com/office/drawing/2014/main" id="{7D6A5D58-8A63-4B19-83F4-346E6355FC77}"/>
              </a:ext>
            </a:extLst>
          </p:cNvPr>
          <p:cNvSpPr>
            <a:spLocks noChangeArrowheads="1"/>
          </p:cNvSpPr>
          <p:nvPr/>
        </p:nvSpPr>
        <p:spPr bwMode="auto">
          <a:xfrm>
            <a:off x="5961041" y="4305894"/>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9" name="Rectangle 240">
            <a:extLst>
              <a:ext uri="{FF2B5EF4-FFF2-40B4-BE49-F238E27FC236}">
                <a16:creationId xmlns:a16="http://schemas.microsoft.com/office/drawing/2014/main" id="{B540FCD0-82E2-4990-9DD9-0BF3A7F91DAB}"/>
              </a:ext>
            </a:extLst>
          </p:cNvPr>
          <p:cNvSpPr>
            <a:spLocks noChangeArrowheads="1"/>
          </p:cNvSpPr>
          <p:nvPr/>
        </p:nvSpPr>
        <p:spPr bwMode="auto">
          <a:xfrm>
            <a:off x="6930444" y="4665539"/>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0" name="Rectangle 239">
            <a:extLst>
              <a:ext uri="{FF2B5EF4-FFF2-40B4-BE49-F238E27FC236}">
                <a16:creationId xmlns:a16="http://schemas.microsoft.com/office/drawing/2014/main" id="{9E94214F-C7C8-4F02-8D9D-DC85AC858899}"/>
              </a:ext>
            </a:extLst>
          </p:cNvPr>
          <p:cNvSpPr>
            <a:spLocks noChangeArrowheads="1"/>
          </p:cNvSpPr>
          <p:nvPr/>
        </p:nvSpPr>
        <p:spPr bwMode="auto">
          <a:xfrm>
            <a:off x="5961041" y="3946249"/>
            <a:ext cx="2418109" cy="185738"/>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31" name="Rectangle 239">
            <a:extLst>
              <a:ext uri="{FF2B5EF4-FFF2-40B4-BE49-F238E27FC236}">
                <a16:creationId xmlns:a16="http://schemas.microsoft.com/office/drawing/2014/main" id="{7838DC43-1128-4B67-8711-DFDE5CDECF5E}"/>
              </a:ext>
            </a:extLst>
          </p:cNvPr>
          <p:cNvSpPr>
            <a:spLocks noChangeArrowheads="1"/>
          </p:cNvSpPr>
          <p:nvPr/>
        </p:nvSpPr>
        <p:spPr bwMode="auto">
          <a:xfrm>
            <a:off x="8379150" y="5384829"/>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2" name="Rectangle 240">
            <a:extLst>
              <a:ext uri="{FF2B5EF4-FFF2-40B4-BE49-F238E27FC236}">
                <a16:creationId xmlns:a16="http://schemas.microsoft.com/office/drawing/2014/main" id="{020D86B3-2EB4-4DA1-AD8D-B7C2756A0776}"/>
              </a:ext>
            </a:extLst>
          </p:cNvPr>
          <p:cNvSpPr>
            <a:spLocks noChangeArrowheads="1"/>
          </p:cNvSpPr>
          <p:nvPr/>
        </p:nvSpPr>
        <p:spPr bwMode="auto">
          <a:xfrm>
            <a:off x="9348553" y="574447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5" name="Rectangle 239">
            <a:extLst>
              <a:ext uri="{FF2B5EF4-FFF2-40B4-BE49-F238E27FC236}">
                <a16:creationId xmlns:a16="http://schemas.microsoft.com/office/drawing/2014/main" id="{665C5CA5-A62F-47F3-AB16-78734281AC25}"/>
              </a:ext>
            </a:extLst>
          </p:cNvPr>
          <p:cNvSpPr>
            <a:spLocks noChangeArrowheads="1"/>
          </p:cNvSpPr>
          <p:nvPr/>
        </p:nvSpPr>
        <p:spPr bwMode="auto">
          <a:xfrm>
            <a:off x="8379150" y="5025184"/>
            <a:ext cx="2832642" cy="185738"/>
          </a:xfrm>
          <a:prstGeom prst="rect">
            <a:avLst/>
          </a:prstGeom>
          <a:solidFill>
            <a:schemeClr val="tx2"/>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93600" tIns="46800" rIns="93600" bIns="46800" anchor="ctr"/>
          <a:lstStyle/>
          <a:p>
            <a:pPr algn="ctr"/>
            <a:endParaRPr lang="en-GB" dirty="0"/>
          </a:p>
        </p:txBody>
      </p:sp>
      <p:sp>
        <p:nvSpPr>
          <p:cNvPr id="37" name="Rectangle 240">
            <a:extLst>
              <a:ext uri="{FF2B5EF4-FFF2-40B4-BE49-F238E27FC236}">
                <a16:creationId xmlns:a16="http://schemas.microsoft.com/office/drawing/2014/main" id="{66F265F3-B780-4D2C-8AB0-BCEB84E5BD19}"/>
              </a:ext>
            </a:extLst>
          </p:cNvPr>
          <p:cNvSpPr>
            <a:spLocks noChangeArrowheads="1"/>
          </p:cNvSpPr>
          <p:nvPr/>
        </p:nvSpPr>
        <p:spPr bwMode="auto">
          <a:xfrm>
            <a:off x="9827857" y="6104119"/>
            <a:ext cx="1383935"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53" name="Rounded Rectangular Callout 6">
            <a:extLst>
              <a:ext uri="{FF2B5EF4-FFF2-40B4-BE49-F238E27FC236}">
                <a16:creationId xmlns:a16="http://schemas.microsoft.com/office/drawing/2014/main" id="{89D9D082-8BCA-4577-944D-556261C78D83}"/>
              </a:ext>
            </a:extLst>
          </p:cNvPr>
          <p:cNvSpPr/>
          <p:nvPr/>
        </p:nvSpPr>
        <p:spPr bwMode="auto">
          <a:xfrm>
            <a:off x="6962652" y="474128"/>
            <a:ext cx="4249139" cy="996007"/>
          </a:xfrm>
          <a:prstGeom prst="wedgeRoundRectCallout">
            <a:avLst>
              <a:gd name="adj1" fmla="val -24749"/>
              <a:gd name="adj2" fmla="val 8658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To add a column or a row, select a column or a row, click right and select “Insert”</a:t>
            </a:r>
          </a:p>
          <a:p>
            <a:pPr marL="171450" indent="-171450" defTabSz="623853" fontAlgn="base">
              <a:spcBef>
                <a:spcPts val="300"/>
              </a:spcBef>
              <a:spcAft>
                <a:spcPts val="300"/>
              </a:spcAft>
              <a:buClr>
                <a:srgbClr val="000000"/>
              </a:buClr>
              <a:buFont typeface="Arial" panose="020B0604020202020204" pitchFamily="34" charset="0"/>
              <a:buChar char="•"/>
            </a:pPr>
            <a:r>
              <a:rPr lang="en-GB" sz="1050" b="1" dirty="0">
                <a:solidFill>
                  <a:srgbClr val="0C2870"/>
                </a:solidFill>
                <a:latin typeface="Arial" charset="0"/>
                <a:cs typeface="Times New Roman" pitchFamily="18" charset="0"/>
              </a:rPr>
              <a:t>Use Distribute Columns Evenly and Distribute Rows Evenly in Layout ribbon to keep columns and rows equal in width</a:t>
            </a:r>
          </a:p>
        </p:txBody>
      </p:sp>
    </p:spTree>
    <p:extLst>
      <p:ext uri="{BB962C8B-B14F-4D97-AF65-F5344CB8AC3E}">
        <p14:creationId xmlns:p14="http://schemas.microsoft.com/office/powerpoint/2010/main" val="191108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59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br>
              <a:rPr lang="en-US" sz="2400" kern="0" dirty="0"/>
            </a:br>
            <a:r>
              <a:rPr lang="en-US" sz="2400" b="0" kern="0" dirty="0"/>
              <a:t>Structure and size of the Change Management Team</a:t>
            </a:r>
          </a:p>
        </p:txBody>
      </p:sp>
      <p:sp>
        <p:nvSpPr>
          <p:cNvPr id="5" name="Rectangle 4">
            <a:extLst>
              <a:ext uri="{FF2B5EF4-FFF2-40B4-BE49-F238E27FC236}">
                <a16:creationId xmlns:a16="http://schemas.microsoft.com/office/drawing/2014/main" id="{2636D8C4-E160-4884-AA01-A27D8B36BFA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US" altLang="ja-JP" sz="1200" b="1" dirty="0">
                <a:solidFill>
                  <a:schemeClr val="bg1"/>
                </a:solidFill>
                <a:ea typeface="ＭＳ Ｐゴシック" pitchFamily="50" charset="-128"/>
              </a:rPr>
              <a:t>Insert Name</a:t>
            </a:r>
          </a:p>
          <a:p>
            <a:pPr algn="ctr"/>
            <a:r>
              <a:rPr lang="en-US" altLang="ja-JP" sz="1200" dirty="0">
                <a:solidFill>
                  <a:schemeClr val="bg1"/>
                </a:solidFill>
                <a:ea typeface="ＭＳ Ｐゴシック" pitchFamily="50" charset="-128"/>
              </a:rPr>
              <a:t>Senior Change Manager</a:t>
            </a:r>
          </a:p>
        </p:txBody>
      </p:sp>
      <p:cxnSp>
        <p:nvCxnSpPr>
          <p:cNvPr id="8" name="Connector: Elbow 7">
            <a:extLst>
              <a:ext uri="{FF2B5EF4-FFF2-40B4-BE49-F238E27FC236}">
                <a16:creationId xmlns:a16="http://schemas.microsoft.com/office/drawing/2014/main" id="{38635D47-71BC-4408-9BB9-3CB38F1037D8}"/>
              </a:ext>
            </a:extLst>
          </p:cNvPr>
          <p:cNvCxnSpPr>
            <a:stCxn id="5" idx="2"/>
            <a:endCxn id="7"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8EEF5A5E-69DC-4450-BCCB-82F0B486673C}"/>
              </a:ext>
            </a:extLst>
          </p:cNvPr>
          <p:cNvCxnSpPr>
            <a:stCxn id="5" idx="2"/>
            <a:endCxn id="6"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6" name="Rectangle 5">
            <a:extLst>
              <a:ext uri="{FF2B5EF4-FFF2-40B4-BE49-F238E27FC236}">
                <a16:creationId xmlns:a16="http://schemas.microsoft.com/office/drawing/2014/main" id="{FEDC8370-1B32-4472-B83B-6356FC3D9F79}"/>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7" name="Rectangle 6">
            <a:extLst>
              <a:ext uri="{FF2B5EF4-FFF2-40B4-BE49-F238E27FC236}">
                <a16:creationId xmlns:a16="http://schemas.microsoft.com/office/drawing/2014/main" id="{C5841B67-67F7-4A34-A421-5CC1496A7D5D}"/>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Change Manager</a:t>
            </a:r>
          </a:p>
        </p:txBody>
      </p:sp>
      <p:sp>
        <p:nvSpPr>
          <p:cNvPr id="10" name="Rectangle 9">
            <a:extLst>
              <a:ext uri="{FF2B5EF4-FFF2-40B4-BE49-F238E27FC236}">
                <a16:creationId xmlns:a16="http://schemas.microsoft.com/office/drawing/2014/main" id="{2439648B-A943-434B-8703-A2B682F3E3CC}"/>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2" name="Rectangle 11">
            <a:extLst>
              <a:ext uri="{FF2B5EF4-FFF2-40B4-BE49-F238E27FC236}">
                <a16:creationId xmlns:a16="http://schemas.microsoft.com/office/drawing/2014/main" id="{A4770617-91BC-4B9D-9893-E088B4B5257D}"/>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4" name="Rectangle 13">
            <a:extLst>
              <a:ext uri="{FF2B5EF4-FFF2-40B4-BE49-F238E27FC236}">
                <a16:creationId xmlns:a16="http://schemas.microsoft.com/office/drawing/2014/main" id="{B09A3AD3-C782-40B7-BA07-0BE2AC401212}"/>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5" name="Rectangle 14">
            <a:extLst>
              <a:ext uri="{FF2B5EF4-FFF2-40B4-BE49-F238E27FC236}">
                <a16:creationId xmlns:a16="http://schemas.microsoft.com/office/drawing/2014/main" id="{3DD5379A-C518-4B17-B054-8355143F68B4}"/>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sp>
        <p:nvSpPr>
          <p:cNvPr id="17" name="Rectangle 16">
            <a:extLst>
              <a:ext uri="{FF2B5EF4-FFF2-40B4-BE49-F238E27FC236}">
                <a16:creationId xmlns:a16="http://schemas.microsoft.com/office/drawing/2014/main" id="{5A8E5FBD-7A14-4D17-8D84-32CC4A3151B5}"/>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Insert Name</a:t>
            </a:r>
          </a:p>
          <a:p>
            <a:pPr algn="ctr"/>
            <a:r>
              <a:rPr lang="en-GB" altLang="ja-JP" sz="1200" dirty="0">
                <a:ea typeface="ＭＳ Ｐゴシック" pitchFamily="50" charset="-128"/>
              </a:rPr>
              <a:t>Junior Change Manager</a:t>
            </a:r>
          </a:p>
        </p:txBody>
      </p:sp>
      <p:cxnSp>
        <p:nvCxnSpPr>
          <p:cNvPr id="18" name="Connector: Elbow 17">
            <a:extLst>
              <a:ext uri="{FF2B5EF4-FFF2-40B4-BE49-F238E27FC236}">
                <a16:creationId xmlns:a16="http://schemas.microsoft.com/office/drawing/2014/main" id="{EADB9350-AA05-41AB-BD43-D721D1F89535}"/>
              </a:ext>
            </a:extLst>
          </p:cNvPr>
          <p:cNvCxnSpPr>
            <a:stCxn id="6" idx="2"/>
            <a:endCxn id="11"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0E52B779-997A-4CE1-B44C-88A76DEA89CE}"/>
              </a:ext>
            </a:extLst>
          </p:cNvPr>
          <p:cNvCxnSpPr>
            <a:stCxn id="6" idx="2"/>
            <a:endCxn id="10"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44636A1-19B4-42FD-A987-FB924BEE30C1}"/>
              </a:ext>
            </a:extLst>
          </p:cNvPr>
          <p:cNvCxnSpPr>
            <a:stCxn id="6" idx="2"/>
            <a:endCxn id="12"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3B5907D6-914B-4353-B81C-051AFA2A836D}"/>
              </a:ext>
            </a:extLst>
          </p:cNvPr>
          <p:cNvCxnSpPr>
            <a:stCxn id="7" idx="2"/>
            <a:endCxn id="14"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7DAA6AFB-F5AD-47E8-B62F-56081C9AC535}"/>
              </a:ext>
            </a:extLst>
          </p:cNvPr>
          <p:cNvCxnSpPr>
            <a:stCxn id="7" idx="2"/>
            <a:endCxn id="15"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D3786C36-C0A2-4925-B5C3-ED221FF47D32}"/>
              </a:ext>
            </a:extLst>
          </p:cNvPr>
          <p:cNvCxnSpPr>
            <a:stCxn id="7" idx="2"/>
            <a:endCxn id="1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Tree>
    <p:extLst>
      <p:ext uri="{BB962C8B-B14F-4D97-AF65-F5344CB8AC3E}">
        <p14:creationId xmlns:p14="http://schemas.microsoft.com/office/powerpoint/2010/main" val="1397809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402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graphicFrame>
        <p:nvGraphicFramePr>
          <p:cNvPr id="23" name="Group 3">
            <a:extLst>
              <a:ext uri="{FF2B5EF4-FFF2-40B4-BE49-F238E27FC236}">
                <a16:creationId xmlns:a16="http://schemas.microsoft.com/office/drawing/2014/main" id="{3190BAF7-0487-4DB1-B3D2-2884AC50C596}"/>
              </a:ext>
            </a:extLst>
          </p:cNvPr>
          <p:cNvGraphicFramePr>
            <a:graphicFrameLocks noGrp="1"/>
          </p:cNvGraphicFramePr>
          <p:nvPr>
            <p:extLst>
              <p:ext uri="{D42A27DB-BD31-4B8C-83A1-F6EECF244321}">
                <p14:modId xmlns:p14="http://schemas.microsoft.com/office/powerpoint/2010/main" val="2755652595"/>
              </p:ext>
            </p:extLst>
          </p:nvPr>
        </p:nvGraphicFramePr>
        <p:xfrm>
          <a:off x="604836" y="1667672"/>
          <a:ext cx="10982329" cy="4716200"/>
        </p:xfrm>
        <a:graphic>
          <a:graphicData uri="http://schemas.openxmlformats.org/drawingml/2006/table">
            <a:tbl>
              <a:tblPr>
                <a:tableStyleId>{8799B23B-EC83-4686-B30A-512413B5E67A}</a:tableStyleId>
              </a:tblPr>
              <a:tblGrid>
                <a:gridCol w="1846312">
                  <a:extLst>
                    <a:ext uri="{9D8B030D-6E8A-4147-A177-3AD203B41FA5}">
                      <a16:colId xmlns:a16="http://schemas.microsoft.com/office/drawing/2014/main" val="20000"/>
                    </a:ext>
                  </a:extLst>
                </a:gridCol>
                <a:gridCol w="830547">
                  <a:extLst>
                    <a:ext uri="{9D8B030D-6E8A-4147-A177-3AD203B41FA5}">
                      <a16:colId xmlns:a16="http://schemas.microsoft.com/office/drawing/2014/main" val="20001"/>
                    </a:ext>
                  </a:extLst>
                </a:gridCol>
                <a:gridCol w="830547">
                  <a:extLst>
                    <a:ext uri="{9D8B030D-6E8A-4147-A177-3AD203B41FA5}">
                      <a16:colId xmlns:a16="http://schemas.microsoft.com/office/drawing/2014/main" val="20002"/>
                    </a:ext>
                  </a:extLst>
                </a:gridCol>
                <a:gridCol w="830547">
                  <a:extLst>
                    <a:ext uri="{9D8B030D-6E8A-4147-A177-3AD203B41FA5}">
                      <a16:colId xmlns:a16="http://schemas.microsoft.com/office/drawing/2014/main" val="20003"/>
                    </a:ext>
                  </a:extLst>
                </a:gridCol>
                <a:gridCol w="830547">
                  <a:extLst>
                    <a:ext uri="{9D8B030D-6E8A-4147-A177-3AD203B41FA5}">
                      <a16:colId xmlns:a16="http://schemas.microsoft.com/office/drawing/2014/main" val="20004"/>
                    </a:ext>
                  </a:extLst>
                </a:gridCol>
                <a:gridCol w="830547">
                  <a:extLst>
                    <a:ext uri="{9D8B030D-6E8A-4147-A177-3AD203B41FA5}">
                      <a16:colId xmlns:a16="http://schemas.microsoft.com/office/drawing/2014/main" val="20005"/>
                    </a:ext>
                  </a:extLst>
                </a:gridCol>
                <a:gridCol w="830547">
                  <a:extLst>
                    <a:ext uri="{9D8B030D-6E8A-4147-A177-3AD203B41FA5}">
                      <a16:colId xmlns:a16="http://schemas.microsoft.com/office/drawing/2014/main" val="20006"/>
                    </a:ext>
                  </a:extLst>
                </a:gridCol>
                <a:gridCol w="830547">
                  <a:extLst>
                    <a:ext uri="{9D8B030D-6E8A-4147-A177-3AD203B41FA5}">
                      <a16:colId xmlns:a16="http://schemas.microsoft.com/office/drawing/2014/main" val="20007"/>
                    </a:ext>
                  </a:extLst>
                </a:gridCol>
                <a:gridCol w="830547">
                  <a:extLst>
                    <a:ext uri="{9D8B030D-6E8A-4147-A177-3AD203B41FA5}">
                      <a16:colId xmlns:a16="http://schemas.microsoft.com/office/drawing/2014/main" val="20008"/>
                    </a:ext>
                  </a:extLst>
                </a:gridCol>
                <a:gridCol w="830547">
                  <a:extLst>
                    <a:ext uri="{9D8B030D-6E8A-4147-A177-3AD203B41FA5}">
                      <a16:colId xmlns:a16="http://schemas.microsoft.com/office/drawing/2014/main" val="20009"/>
                    </a:ext>
                  </a:extLst>
                </a:gridCol>
                <a:gridCol w="830547">
                  <a:extLst>
                    <a:ext uri="{9D8B030D-6E8A-4147-A177-3AD203B41FA5}">
                      <a16:colId xmlns:a16="http://schemas.microsoft.com/office/drawing/2014/main" val="20010"/>
                    </a:ext>
                  </a:extLst>
                </a:gridCol>
                <a:gridCol w="830547">
                  <a:extLst>
                    <a:ext uri="{9D8B030D-6E8A-4147-A177-3AD203B41FA5}">
                      <a16:colId xmlns:a16="http://schemas.microsoft.com/office/drawing/2014/main" val="20011"/>
                    </a:ext>
                  </a:extLst>
                </a:gridCol>
              </a:tblGrid>
              <a:tr h="400346">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Week</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2</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3</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4</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5</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6</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7</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8</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9</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10</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11</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53577">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altLang="ja-JP" sz="1200" b="1" u="none" strike="noStrike" cap="none" normalizeH="0" baseline="0" dirty="0">
                          <a:ln>
                            <a:noFill/>
                          </a:ln>
                          <a:solidFill>
                            <a:schemeClr val="tx1"/>
                          </a:solidFill>
                          <a:effectLst/>
                          <a:latin typeface="+mn-lt"/>
                        </a:rPr>
                        <a:t>Starts on</a:t>
                      </a:r>
                      <a:endParaRPr kumimoji="0" lang="en-GB" altLang="ja-JP" sz="1200" b="1" i="0" u="none" strike="noStrike" cap="none" normalizeH="0" baseline="0" dirty="0">
                        <a:ln>
                          <a:noFill/>
                        </a:ln>
                        <a:solidFill>
                          <a:schemeClr val="tx1"/>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7/1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u="none" strike="noStrike" cap="none" normalizeH="0" baseline="0" dirty="0">
                          <a:ln>
                            <a:noFill/>
                          </a:ln>
                          <a:solidFill>
                            <a:schemeClr val="bg1"/>
                          </a:solidFill>
                          <a:effectLst/>
                          <a:latin typeface="+mn-lt"/>
                        </a:rPr>
                        <a:t>14/1</a:t>
                      </a:r>
                      <a:endParaRPr kumimoji="0" lang="en-GB" sz="1200" b="1" i="0" u="none" strike="noStrike" cap="none" normalizeH="0" baseline="0" dirty="0">
                        <a:ln>
                          <a:noFill/>
                        </a:ln>
                        <a:solidFill>
                          <a:schemeClr val="bg1"/>
                        </a:solidFill>
                        <a:effectLst/>
                        <a:latin typeface="+mn-lt"/>
                      </a:endParaRP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200" b="1" i="0" u="none" strike="noStrike" cap="none" normalizeH="0" baseline="0" dirty="0">
                          <a:ln>
                            <a:noFill/>
                          </a:ln>
                          <a:solidFill>
                            <a:schemeClr val="bg1"/>
                          </a:solidFill>
                          <a:effectLst/>
                          <a:latin typeface="+mn-lt"/>
                        </a:rPr>
                        <a:t>…</a:t>
                      </a:r>
                    </a:p>
                  </a:txBody>
                  <a:tcPr marL="86399" marR="86399" marT="46804" marB="46804" anchor="ctr" horzOverflow="overflow">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solidFill>
                  </a:tcPr>
                </a:tc>
                <a:extLst>
                  <a:ext uri="{0D108BD9-81ED-4DB2-BD59-A6C34878D82A}">
                    <a16:rowId xmlns:a16="http://schemas.microsoft.com/office/drawing/2014/main" val="1000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1400" b="1" u="none" strike="noStrike" cap="none" normalizeH="0" baseline="0" dirty="0">
                          <a:ln>
                            <a:noFill/>
                          </a:ln>
                          <a:solidFill>
                            <a:schemeClr val="tx1"/>
                          </a:solidFill>
                          <a:effectLst/>
                          <a:latin typeface="+mn-lt"/>
                        </a:rPr>
                        <a:t>Phase 1</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2"/>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3"/>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4"/>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1.3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5"/>
                  </a:ext>
                </a:extLst>
              </a:tr>
              <a:tr h="360207">
                <a:tc>
                  <a:txBody>
                    <a:bodyPr/>
                    <a:lstStyle/>
                    <a:p>
                      <a:pPr marL="174625" marR="0" lvl="0" indent="-174625"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2</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6"/>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7"/>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2.2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8"/>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Tx/>
                        <a:buNone/>
                        <a:tabLst>
                          <a:tab pos="5715000" algn="l"/>
                        </a:tabLst>
                      </a:pPr>
                      <a:r>
                        <a:rPr kumimoji="0" lang="en-GB" sz="1400" b="1" u="none" strike="noStrike" cap="none" normalizeH="0" baseline="0" dirty="0">
                          <a:ln>
                            <a:noFill/>
                          </a:ln>
                          <a:solidFill>
                            <a:schemeClr val="tx1"/>
                          </a:solidFill>
                          <a:effectLst/>
                          <a:latin typeface="+mn-lt"/>
                        </a:rPr>
                        <a:t>Phase 3</a:t>
                      </a:r>
                      <a:endParaRPr kumimoji="0" lang="en-GB" sz="1400" b="1"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09"/>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3.1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0"/>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3.2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0011"/>
                  </a:ext>
                </a:extLst>
              </a:tr>
              <a:tr h="360207">
                <a:tc>
                  <a:txBody>
                    <a:bodyPr/>
                    <a:lstStyle/>
                    <a:p>
                      <a:pPr marL="0" marR="0" lvl="0" indent="0" algn="l" defTabSz="914400" rtl="0" eaLnBrk="1" fontAlgn="base" latinLnBrk="0" hangingPunct="1">
                        <a:lnSpc>
                          <a:spcPct val="106000"/>
                        </a:lnSpc>
                        <a:spcBef>
                          <a:spcPct val="80000"/>
                        </a:spcBef>
                        <a:spcAft>
                          <a:spcPct val="0"/>
                        </a:spcAft>
                        <a:buClr>
                          <a:schemeClr val="tx2"/>
                        </a:buClr>
                        <a:buSzTx/>
                        <a:buFont typeface="Arial" pitchFamily="34" charset="0"/>
                        <a:buNone/>
                        <a:tabLst>
                          <a:tab pos="5715000" algn="l"/>
                        </a:tabLst>
                      </a:pPr>
                      <a:r>
                        <a:rPr kumimoji="0" lang="en-GB" sz="1200" u="none" strike="noStrike" cap="none" normalizeH="0" baseline="0" dirty="0">
                          <a:ln>
                            <a:noFill/>
                          </a:ln>
                          <a:solidFill>
                            <a:schemeClr val="tx1"/>
                          </a:solidFill>
                          <a:effectLst/>
                          <a:latin typeface="+mn-lt"/>
                        </a:rPr>
                        <a:t>3.3 Activity</a:t>
                      </a: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1200" b="0" i="0" u="none" strike="noStrike" cap="none" normalizeH="0" baseline="0" dirty="0">
                        <a:ln>
                          <a:noFill/>
                        </a:ln>
                        <a:solidFill>
                          <a:schemeClr val="tx1"/>
                        </a:solidFill>
                        <a:effectLst/>
                        <a:latin typeface="+mn-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
        <p:nvSpPr>
          <p:cNvPr id="24" name="Rectangle 239">
            <a:extLst>
              <a:ext uri="{FF2B5EF4-FFF2-40B4-BE49-F238E27FC236}">
                <a16:creationId xmlns:a16="http://schemas.microsoft.com/office/drawing/2014/main" id="{B4B367E3-B862-4EC4-B7DD-F5370791E6F6}"/>
              </a:ext>
            </a:extLst>
          </p:cNvPr>
          <p:cNvSpPr>
            <a:spLocks noChangeArrowheads="1"/>
          </p:cNvSpPr>
          <p:nvPr/>
        </p:nvSpPr>
        <p:spPr bwMode="auto">
          <a:xfrm>
            <a:off x="2536826" y="2867316"/>
            <a:ext cx="1448707"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5" name="Rectangle 240">
            <a:extLst>
              <a:ext uri="{FF2B5EF4-FFF2-40B4-BE49-F238E27FC236}">
                <a16:creationId xmlns:a16="http://schemas.microsoft.com/office/drawing/2014/main" id="{3AC29514-2C3F-4A00-99C6-0D9FD64483A9}"/>
              </a:ext>
            </a:extLst>
          </p:cNvPr>
          <p:cNvSpPr>
            <a:spLocks noChangeArrowheads="1"/>
          </p:cNvSpPr>
          <p:nvPr/>
        </p:nvSpPr>
        <p:spPr bwMode="auto">
          <a:xfrm>
            <a:off x="3506229" y="3226960"/>
            <a:ext cx="1448706"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6" name="Rectangle 241">
            <a:extLst>
              <a:ext uri="{FF2B5EF4-FFF2-40B4-BE49-F238E27FC236}">
                <a16:creationId xmlns:a16="http://schemas.microsoft.com/office/drawing/2014/main" id="{5ADF35A9-E47A-4B62-B5FD-9D211CCCBA5F}"/>
              </a:ext>
            </a:extLst>
          </p:cNvPr>
          <p:cNvSpPr>
            <a:spLocks noChangeArrowheads="1"/>
          </p:cNvSpPr>
          <p:nvPr/>
        </p:nvSpPr>
        <p:spPr bwMode="auto">
          <a:xfrm>
            <a:off x="4473473" y="358660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7" name="Rectangle 239">
            <a:extLst>
              <a:ext uri="{FF2B5EF4-FFF2-40B4-BE49-F238E27FC236}">
                <a16:creationId xmlns:a16="http://schemas.microsoft.com/office/drawing/2014/main" id="{7533CF39-214D-4F54-9D87-75C3C4ECEB1D}"/>
              </a:ext>
            </a:extLst>
          </p:cNvPr>
          <p:cNvSpPr>
            <a:spLocks noChangeArrowheads="1"/>
          </p:cNvSpPr>
          <p:nvPr/>
        </p:nvSpPr>
        <p:spPr bwMode="auto">
          <a:xfrm>
            <a:off x="2536826" y="2507672"/>
            <a:ext cx="3385353" cy="185737"/>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28" name="Rectangle 239">
            <a:extLst>
              <a:ext uri="{FF2B5EF4-FFF2-40B4-BE49-F238E27FC236}">
                <a16:creationId xmlns:a16="http://schemas.microsoft.com/office/drawing/2014/main" id="{7D6A5D58-8A63-4B19-83F4-346E6355FC77}"/>
              </a:ext>
            </a:extLst>
          </p:cNvPr>
          <p:cNvSpPr>
            <a:spLocks noChangeArrowheads="1"/>
          </p:cNvSpPr>
          <p:nvPr/>
        </p:nvSpPr>
        <p:spPr bwMode="auto">
          <a:xfrm>
            <a:off x="5961041" y="4305894"/>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29" name="Rectangle 240">
            <a:extLst>
              <a:ext uri="{FF2B5EF4-FFF2-40B4-BE49-F238E27FC236}">
                <a16:creationId xmlns:a16="http://schemas.microsoft.com/office/drawing/2014/main" id="{B540FCD0-82E2-4990-9DD9-0BF3A7F91DAB}"/>
              </a:ext>
            </a:extLst>
          </p:cNvPr>
          <p:cNvSpPr>
            <a:spLocks noChangeArrowheads="1"/>
          </p:cNvSpPr>
          <p:nvPr/>
        </p:nvSpPr>
        <p:spPr bwMode="auto">
          <a:xfrm>
            <a:off x="6930444" y="4665539"/>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0" name="Rectangle 239">
            <a:extLst>
              <a:ext uri="{FF2B5EF4-FFF2-40B4-BE49-F238E27FC236}">
                <a16:creationId xmlns:a16="http://schemas.microsoft.com/office/drawing/2014/main" id="{9E94214F-C7C8-4F02-8D9D-DC85AC858899}"/>
              </a:ext>
            </a:extLst>
          </p:cNvPr>
          <p:cNvSpPr>
            <a:spLocks noChangeArrowheads="1"/>
          </p:cNvSpPr>
          <p:nvPr/>
        </p:nvSpPr>
        <p:spPr bwMode="auto">
          <a:xfrm>
            <a:off x="5961041" y="3946249"/>
            <a:ext cx="2418109" cy="185738"/>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31" name="Rectangle 239">
            <a:extLst>
              <a:ext uri="{FF2B5EF4-FFF2-40B4-BE49-F238E27FC236}">
                <a16:creationId xmlns:a16="http://schemas.microsoft.com/office/drawing/2014/main" id="{7838DC43-1128-4B67-8711-DFDE5CDECF5E}"/>
              </a:ext>
            </a:extLst>
          </p:cNvPr>
          <p:cNvSpPr>
            <a:spLocks noChangeArrowheads="1"/>
          </p:cNvSpPr>
          <p:nvPr/>
        </p:nvSpPr>
        <p:spPr bwMode="auto">
          <a:xfrm>
            <a:off x="8379150" y="5384829"/>
            <a:ext cx="1448707"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2" name="Rectangle 240">
            <a:extLst>
              <a:ext uri="{FF2B5EF4-FFF2-40B4-BE49-F238E27FC236}">
                <a16:creationId xmlns:a16="http://schemas.microsoft.com/office/drawing/2014/main" id="{020D86B3-2EB4-4DA1-AD8D-B7C2756A0776}"/>
              </a:ext>
            </a:extLst>
          </p:cNvPr>
          <p:cNvSpPr>
            <a:spLocks noChangeArrowheads="1"/>
          </p:cNvSpPr>
          <p:nvPr/>
        </p:nvSpPr>
        <p:spPr bwMode="auto">
          <a:xfrm>
            <a:off x="9348553" y="5744474"/>
            <a:ext cx="1448706" cy="185738"/>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35" name="Rectangle 239">
            <a:extLst>
              <a:ext uri="{FF2B5EF4-FFF2-40B4-BE49-F238E27FC236}">
                <a16:creationId xmlns:a16="http://schemas.microsoft.com/office/drawing/2014/main" id="{665C5CA5-A62F-47F3-AB16-78734281AC25}"/>
              </a:ext>
            </a:extLst>
          </p:cNvPr>
          <p:cNvSpPr>
            <a:spLocks noChangeArrowheads="1"/>
          </p:cNvSpPr>
          <p:nvPr/>
        </p:nvSpPr>
        <p:spPr bwMode="auto">
          <a:xfrm>
            <a:off x="8379150" y="5025184"/>
            <a:ext cx="2832642" cy="185738"/>
          </a:xfrm>
          <a:prstGeom prst="rect">
            <a:avLst/>
          </a:prstGeom>
          <a:solidFill>
            <a:schemeClr val="tx1">
              <a:lumMod val="50000"/>
              <a:lumOff val="50000"/>
            </a:schemeClr>
          </a:solidFill>
          <a:ln>
            <a:noFill/>
          </a:ln>
        </p:spPr>
        <p:txBody>
          <a:bodyPr wrap="none" lIns="93600" tIns="46800" rIns="93600" bIns="46800" anchor="ctr"/>
          <a:lstStyle/>
          <a:p>
            <a:pPr algn="ctr"/>
            <a:endParaRPr lang="en-GB" dirty="0"/>
          </a:p>
        </p:txBody>
      </p:sp>
      <p:sp>
        <p:nvSpPr>
          <p:cNvPr id="37" name="Rectangle 240">
            <a:extLst>
              <a:ext uri="{FF2B5EF4-FFF2-40B4-BE49-F238E27FC236}">
                <a16:creationId xmlns:a16="http://schemas.microsoft.com/office/drawing/2014/main" id="{66F265F3-B780-4D2C-8AB0-BCEB84E5BD19}"/>
              </a:ext>
            </a:extLst>
          </p:cNvPr>
          <p:cNvSpPr>
            <a:spLocks noChangeArrowheads="1"/>
          </p:cNvSpPr>
          <p:nvPr/>
        </p:nvSpPr>
        <p:spPr bwMode="auto">
          <a:xfrm>
            <a:off x="9827857" y="6104119"/>
            <a:ext cx="1383935" cy="185737"/>
          </a:xfrm>
          <a:prstGeom prst="rect">
            <a:avLst/>
          </a:prstGeom>
          <a:solidFill>
            <a:schemeClr val="bg1">
              <a:lumMod val="65000"/>
            </a:schemeClr>
          </a:solidFill>
          <a:ln w="9525" algn="ctr">
            <a:noFill/>
            <a:miter lim="800000"/>
            <a:headEnd/>
            <a:tailEnd/>
          </a:ln>
        </p:spPr>
        <p:txBody>
          <a:bodyPr wrap="none" lIns="93600" tIns="46800" rIns="93600" bIns="46800" anchor="ctr"/>
          <a:lstStyle/>
          <a:p>
            <a:pPr algn="ctr">
              <a:defRPr/>
            </a:pPr>
            <a:endParaRPr lang="en-GB" dirty="0"/>
          </a:p>
        </p:txBody>
      </p:sp>
      <p:sp>
        <p:nvSpPr>
          <p:cNvPr id="53" name="Rounded Rectangular Callout 6">
            <a:extLst>
              <a:ext uri="{FF2B5EF4-FFF2-40B4-BE49-F238E27FC236}">
                <a16:creationId xmlns:a16="http://schemas.microsoft.com/office/drawing/2014/main" id="{89D9D082-8BCA-4577-944D-556261C78D83}"/>
              </a:ext>
            </a:extLst>
          </p:cNvPr>
          <p:cNvSpPr/>
          <p:nvPr/>
        </p:nvSpPr>
        <p:spPr bwMode="auto">
          <a:xfrm>
            <a:off x="6962652" y="474128"/>
            <a:ext cx="4249139" cy="996007"/>
          </a:xfrm>
          <a:prstGeom prst="wedgeRoundRectCallout">
            <a:avLst>
              <a:gd name="adj1" fmla="val -24749"/>
              <a:gd name="adj2" fmla="val 8658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To add a column or a row, select a column or a row, click right and select “Insert”</a:t>
            </a:r>
          </a:p>
          <a:p>
            <a:pPr marL="171450" indent="-171450" defTabSz="623853" fontAlgn="base">
              <a:spcBef>
                <a:spcPts val="300"/>
              </a:spcBef>
              <a:spcAft>
                <a:spcPts val="300"/>
              </a:spcAft>
              <a:buClr>
                <a:srgbClr val="000000"/>
              </a:buClr>
              <a:buFont typeface="Arial" panose="020B0604020202020204" pitchFamily="34" charset="0"/>
              <a:buChar char="•"/>
            </a:pPr>
            <a:r>
              <a:rPr lang="en-GB" sz="1050" b="1" dirty="0">
                <a:solidFill>
                  <a:srgbClr val="0C2870"/>
                </a:solidFill>
                <a:latin typeface="Arial" charset="0"/>
                <a:cs typeface="Times New Roman" pitchFamily="18" charset="0"/>
              </a:rPr>
              <a:t>Use Distribute Columns Evenly and Distribute Rows Evenly in Layout ribbon to keep columns and rows equal in width</a:t>
            </a:r>
          </a:p>
        </p:txBody>
      </p:sp>
    </p:spTree>
    <p:extLst>
      <p:ext uri="{BB962C8B-B14F-4D97-AF65-F5344CB8AC3E}">
        <p14:creationId xmlns:p14="http://schemas.microsoft.com/office/powerpoint/2010/main" val="39792787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5049"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graphicFrame>
        <p:nvGraphicFramePr>
          <p:cNvPr id="18" name="Table 17">
            <a:extLst>
              <a:ext uri="{FF2B5EF4-FFF2-40B4-BE49-F238E27FC236}">
                <a16:creationId xmlns:a16="http://schemas.microsoft.com/office/drawing/2014/main" id="{D5FC0669-4D2F-4AB1-B3D6-CB151A26C7D7}"/>
              </a:ext>
            </a:extLst>
          </p:cNvPr>
          <p:cNvGraphicFramePr>
            <a:graphicFrameLocks noGrp="1"/>
          </p:cNvGraphicFramePr>
          <p:nvPr>
            <p:extLst>
              <p:ext uri="{D42A27DB-BD31-4B8C-83A1-F6EECF244321}">
                <p14:modId xmlns:p14="http://schemas.microsoft.com/office/powerpoint/2010/main" val="2568033525"/>
              </p:ext>
            </p:extLst>
          </p:nvPr>
        </p:nvGraphicFramePr>
        <p:xfrm>
          <a:off x="1676399" y="1643078"/>
          <a:ext cx="9906000" cy="4820063"/>
        </p:xfrm>
        <a:graphic>
          <a:graphicData uri="http://schemas.openxmlformats.org/drawingml/2006/table">
            <a:tbl>
              <a:tblPr firstRow="1" bandRow="1"/>
              <a:tblGrid>
                <a:gridCol w="3302000">
                  <a:extLst>
                    <a:ext uri="{9D8B030D-6E8A-4147-A177-3AD203B41FA5}">
                      <a16:colId xmlns:a16="http://schemas.microsoft.com/office/drawing/2014/main" val="20000"/>
                    </a:ext>
                  </a:extLst>
                </a:gridCol>
                <a:gridCol w="330200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255500">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January</a:t>
                      </a: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February</a:t>
                      </a:r>
                    </a:p>
                  </a:txBody>
                  <a:tcPr marL="35995" marR="35995" marT="45716" marB="4571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AU" sz="1000" b="1" noProof="0" dirty="0">
                          <a:solidFill>
                            <a:schemeClr val="bg1"/>
                          </a:solidFill>
                        </a:rPr>
                        <a:t>March</a:t>
                      </a:r>
                    </a:p>
                  </a:txBody>
                  <a:tcPr marL="35995" marR="35995" marT="45716" marB="45716" anchor="ctr">
                    <a:lnL w="12700" cap="flat" cmpd="sng" algn="ctr">
                      <a:solidFill>
                        <a:srgbClr val="FFFFFF"/>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270100">
                <a:tc>
                  <a:txBody>
                    <a:bodyPr/>
                    <a:lstStyle/>
                    <a:p>
                      <a:pPr algn="ctr"/>
                      <a:endParaRPr lang="en-AU" sz="1100" dirty="0">
                        <a:solidFill>
                          <a:srgbClr val="002060"/>
                        </a:solidFill>
                      </a:endParaRPr>
                    </a:p>
                  </a:txBody>
                  <a:tcPr marL="35995" marR="35995" marT="45716" marB="45716" anchor="ctr">
                    <a:lnL w="9525" cap="flat" cmpd="sng" algn="ctr">
                      <a:solidFill>
                        <a:schemeClr val="tx1"/>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AU" sz="1100" dirty="0">
                        <a:solidFill>
                          <a:srgbClr val="002060"/>
                        </a:solidFill>
                      </a:endParaRPr>
                    </a:p>
                  </a:txBody>
                  <a:tcPr marL="35995" marR="35995" marT="45716" marB="45716" anchor="ctr">
                    <a:lnL w="12700" cmpd="sng">
                      <a:solidFill>
                        <a:srgbClr val="FFFFFF"/>
                      </a:solidFill>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tc>
                  <a:txBody>
                    <a:bodyPr/>
                    <a:lstStyle/>
                    <a:p>
                      <a:pPr algn="ctr"/>
                      <a:endParaRPr lang="en-AU" sz="1100" dirty="0">
                        <a:solidFill>
                          <a:srgbClr val="002060"/>
                        </a:solidFill>
                      </a:endParaRPr>
                    </a:p>
                  </a:txBody>
                  <a:tcPr marL="35995" marR="35995" marT="45716" marB="45716" anchor="ctr">
                    <a:lnL w="12700" cmpd="sng">
                      <a:solidFill>
                        <a:srgbClr val="FFFFFF"/>
                      </a:solidFill>
                    </a:lnL>
                    <a:lnR w="9525" cap="flat" cmpd="sng" algn="ctr">
                      <a:solidFill>
                        <a:schemeClr val="tx1"/>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FFFFFF">
                        <a:lumMod val="85000"/>
                      </a:srgbClr>
                    </a:solidFill>
                  </a:tcPr>
                </a:tc>
                <a:extLst>
                  <a:ext uri="{0D108BD9-81ED-4DB2-BD59-A6C34878D82A}">
                    <a16:rowId xmlns:a16="http://schemas.microsoft.com/office/drawing/2014/main" val="10001"/>
                  </a:ext>
                </a:extLst>
              </a:tr>
              <a:tr h="4294463">
                <a:tc>
                  <a:txBody>
                    <a:bodyPr/>
                    <a:lstStyle/>
                    <a:p>
                      <a:endParaRPr lang="en-AU"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AU"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rgbClr val="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0" name="TextBox 19">
            <a:extLst>
              <a:ext uri="{FF2B5EF4-FFF2-40B4-BE49-F238E27FC236}">
                <a16:creationId xmlns:a16="http://schemas.microsoft.com/office/drawing/2014/main" id="{8B9E484F-CC2C-48EB-B1EA-EF73550B24AB}"/>
              </a:ext>
            </a:extLst>
          </p:cNvPr>
          <p:cNvSpPr txBox="1"/>
          <p:nvPr/>
        </p:nvSpPr>
        <p:spPr>
          <a:xfrm>
            <a:off x="708719" y="4404037"/>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cxnSp>
        <p:nvCxnSpPr>
          <p:cNvPr id="22" name="Straight Connector 21">
            <a:extLst>
              <a:ext uri="{FF2B5EF4-FFF2-40B4-BE49-F238E27FC236}">
                <a16:creationId xmlns:a16="http://schemas.microsoft.com/office/drawing/2014/main" id="{A5419D5A-9453-4D22-8EA9-6DA610DC2D8F}"/>
              </a:ext>
            </a:extLst>
          </p:cNvPr>
          <p:cNvCxnSpPr/>
          <p:nvPr/>
        </p:nvCxnSpPr>
        <p:spPr>
          <a:xfrm>
            <a:off x="708719" y="3722346"/>
            <a:ext cx="10873679" cy="0"/>
          </a:xfrm>
          <a:prstGeom prst="line">
            <a:avLst/>
          </a:prstGeom>
          <a:ln w="12700" cap="flat">
            <a:solidFill>
              <a:schemeClr val="bg1">
                <a:lumMod val="65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AE3FFC8-F256-48F3-B4F4-0FD08823CD2A}"/>
              </a:ext>
            </a:extLst>
          </p:cNvPr>
          <p:cNvCxnSpPr>
            <a:cxnSpLocks/>
          </p:cNvCxnSpPr>
          <p:nvPr/>
        </p:nvCxnSpPr>
        <p:spPr>
          <a:xfrm>
            <a:off x="708719" y="5279627"/>
            <a:ext cx="10873679" cy="0"/>
          </a:xfrm>
          <a:prstGeom prst="line">
            <a:avLst/>
          </a:prstGeom>
          <a:ln w="12700" cap="flat">
            <a:solidFill>
              <a:schemeClr val="bg1">
                <a:lumMod val="65000"/>
              </a:schemeClr>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7033BB2-1A91-4004-BBCC-93F9096E4730}"/>
              </a:ext>
            </a:extLst>
          </p:cNvPr>
          <p:cNvSpPr txBox="1"/>
          <p:nvPr/>
        </p:nvSpPr>
        <p:spPr>
          <a:xfrm>
            <a:off x="708719" y="5794604"/>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sp>
        <p:nvSpPr>
          <p:cNvPr id="39" name="TextBox 38">
            <a:extLst>
              <a:ext uri="{FF2B5EF4-FFF2-40B4-BE49-F238E27FC236}">
                <a16:creationId xmlns:a16="http://schemas.microsoft.com/office/drawing/2014/main" id="{D3BFE812-BD56-4E62-BC3B-EF26A18E8FFA}"/>
              </a:ext>
            </a:extLst>
          </p:cNvPr>
          <p:cNvSpPr txBox="1"/>
          <p:nvPr/>
        </p:nvSpPr>
        <p:spPr>
          <a:xfrm>
            <a:off x="708719" y="2851797"/>
            <a:ext cx="914400" cy="193899"/>
          </a:xfrm>
          <a:prstGeom prst="rect">
            <a:avLst/>
          </a:prstGeom>
          <a:noFill/>
          <a:ln w="6350" cap="flat">
            <a:noFill/>
            <a:miter lim="800000"/>
          </a:ln>
        </p:spPr>
        <p:txBody>
          <a:bodyPr wrap="square" lIns="0" tIns="0" rIns="0" bIns="0" rtlCol="0" anchor="t" anchorCtr="0">
            <a:spAutoFit/>
          </a:bodyPr>
          <a:lstStyle/>
          <a:p>
            <a:pPr>
              <a:lnSpc>
                <a:spcPct val="90000"/>
              </a:lnSpc>
              <a:spcBef>
                <a:spcPts val="600"/>
              </a:spcBef>
              <a:buClr>
                <a:schemeClr val="bg2"/>
              </a:buClr>
            </a:pPr>
            <a:r>
              <a:rPr lang="en-AU" sz="1400" dirty="0">
                <a:cs typeface="Arial" pitchFamily="34" charset="0"/>
              </a:rPr>
              <a:t>Insert text</a:t>
            </a:r>
          </a:p>
        </p:txBody>
      </p:sp>
      <p:sp>
        <p:nvSpPr>
          <p:cNvPr id="19" name="AutoShape 72">
            <a:extLst>
              <a:ext uri="{FF2B5EF4-FFF2-40B4-BE49-F238E27FC236}">
                <a16:creationId xmlns:a16="http://schemas.microsoft.com/office/drawing/2014/main" id="{BD7D8E4B-8B6C-48DB-BD8F-A05F0DB9885B}"/>
              </a:ext>
            </a:extLst>
          </p:cNvPr>
          <p:cNvSpPr>
            <a:spLocks noChangeArrowheads="1"/>
          </p:cNvSpPr>
          <p:nvPr/>
        </p:nvSpPr>
        <p:spPr bwMode="auto">
          <a:xfrm>
            <a:off x="2507431" y="2291151"/>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21" name="AutoShape 72">
            <a:extLst>
              <a:ext uri="{FF2B5EF4-FFF2-40B4-BE49-F238E27FC236}">
                <a16:creationId xmlns:a16="http://schemas.microsoft.com/office/drawing/2014/main" id="{7C45C6F5-B44C-4772-970D-96A32629D720}"/>
              </a:ext>
            </a:extLst>
          </p:cNvPr>
          <p:cNvSpPr>
            <a:spLocks noChangeArrowheads="1"/>
          </p:cNvSpPr>
          <p:nvPr/>
        </p:nvSpPr>
        <p:spPr bwMode="auto">
          <a:xfrm>
            <a:off x="3778882" y="2795207"/>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34" name="AutoShape 72">
            <a:extLst>
              <a:ext uri="{FF2B5EF4-FFF2-40B4-BE49-F238E27FC236}">
                <a16:creationId xmlns:a16="http://schemas.microsoft.com/office/drawing/2014/main" id="{FBF34273-7ADF-449F-B18A-9A297F4293FB}"/>
              </a:ext>
            </a:extLst>
          </p:cNvPr>
          <p:cNvSpPr>
            <a:spLocks noChangeArrowheads="1"/>
          </p:cNvSpPr>
          <p:nvPr/>
        </p:nvSpPr>
        <p:spPr bwMode="auto">
          <a:xfrm>
            <a:off x="6517391" y="3155247"/>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36" name="AutoShape 72">
            <a:extLst>
              <a:ext uri="{FF2B5EF4-FFF2-40B4-BE49-F238E27FC236}">
                <a16:creationId xmlns:a16="http://schemas.microsoft.com/office/drawing/2014/main" id="{D7EF44BC-1ADB-4E68-B1AE-31AFBD176794}"/>
              </a:ext>
            </a:extLst>
          </p:cNvPr>
          <p:cNvSpPr>
            <a:spLocks noChangeArrowheads="1"/>
          </p:cNvSpPr>
          <p:nvPr/>
        </p:nvSpPr>
        <p:spPr bwMode="auto">
          <a:xfrm>
            <a:off x="6517391" y="2363159"/>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0" name="AutoShape 72">
            <a:extLst>
              <a:ext uri="{FF2B5EF4-FFF2-40B4-BE49-F238E27FC236}">
                <a16:creationId xmlns:a16="http://schemas.microsoft.com/office/drawing/2014/main" id="{F78CC9FC-DC96-4010-A2B9-53900BF180AF}"/>
              </a:ext>
            </a:extLst>
          </p:cNvPr>
          <p:cNvSpPr>
            <a:spLocks noChangeArrowheads="1"/>
          </p:cNvSpPr>
          <p:nvPr/>
        </p:nvSpPr>
        <p:spPr bwMode="auto">
          <a:xfrm>
            <a:off x="3778882" y="4442428"/>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1" name="AutoShape 72">
            <a:extLst>
              <a:ext uri="{FF2B5EF4-FFF2-40B4-BE49-F238E27FC236}">
                <a16:creationId xmlns:a16="http://schemas.microsoft.com/office/drawing/2014/main" id="{A6375EAF-DAE2-417A-8512-5753943009B2}"/>
              </a:ext>
            </a:extLst>
          </p:cNvPr>
          <p:cNvSpPr>
            <a:spLocks noChangeArrowheads="1"/>
          </p:cNvSpPr>
          <p:nvPr/>
        </p:nvSpPr>
        <p:spPr bwMode="auto">
          <a:xfrm>
            <a:off x="6517391" y="4802468"/>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2" name="AutoShape 72">
            <a:extLst>
              <a:ext uri="{FF2B5EF4-FFF2-40B4-BE49-F238E27FC236}">
                <a16:creationId xmlns:a16="http://schemas.microsoft.com/office/drawing/2014/main" id="{FC04FDA3-CBCF-4E2F-8A7A-9BCA8EA1DEC3}"/>
              </a:ext>
            </a:extLst>
          </p:cNvPr>
          <p:cNvSpPr>
            <a:spLocks noChangeArrowheads="1"/>
          </p:cNvSpPr>
          <p:nvPr/>
        </p:nvSpPr>
        <p:spPr bwMode="auto">
          <a:xfrm>
            <a:off x="8069855" y="401038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3" name="AutoShape 72">
            <a:extLst>
              <a:ext uri="{FF2B5EF4-FFF2-40B4-BE49-F238E27FC236}">
                <a16:creationId xmlns:a16="http://schemas.microsoft.com/office/drawing/2014/main" id="{B86763D2-61E3-4D93-A674-E1BC8DAC4335}"/>
              </a:ext>
            </a:extLst>
          </p:cNvPr>
          <p:cNvSpPr>
            <a:spLocks noChangeArrowheads="1"/>
          </p:cNvSpPr>
          <p:nvPr/>
        </p:nvSpPr>
        <p:spPr bwMode="auto">
          <a:xfrm>
            <a:off x="3778882" y="551470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4" name="AutoShape 72">
            <a:extLst>
              <a:ext uri="{FF2B5EF4-FFF2-40B4-BE49-F238E27FC236}">
                <a16:creationId xmlns:a16="http://schemas.microsoft.com/office/drawing/2014/main" id="{3A9C2AEA-2D97-4731-A9A4-1DB278C39C8A}"/>
              </a:ext>
            </a:extLst>
          </p:cNvPr>
          <p:cNvSpPr>
            <a:spLocks noChangeArrowheads="1"/>
          </p:cNvSpPr>
          <p:nvPr/>
        </p:nvSpPr>
        <p:spPr bwMode="auto">
          <a:xfrm>
            <a:off x="6517391" y="5874740"/>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
        <p:nvSpPr>
          <p:cNvPr id="45" name="AutoShape 72">
            <a:extLst>
              <a:ext uri="{FF2B5EF4-FFF2-40B4-BE49-F238E27FC236}">
                <a16:creationId xmlns:a16="http://schemas.microsoft.com/office/drawing/2014/main" id="{DD2FDDAE-CA49-47E3-9751-6ABC2E8A8BBD}"/>
              </a:ext>
            </a:extLst>
          </p:cNvPr>
          <p:cNvSpPr>
            <a:spLocks noChangeArrowheads="1"/>
          </p:cNvSpPr>
          <p:nvPr/>
        </p:nvSpPr>
        <p:spPr bwMode="auto">
          <a:xfrm>
            <a:off x="3138153" y="4000854"/>
            <a:ext cx="2934117" cy="307080"/>
          </a:xfrm>
          <a:prstGeom prst="roundRect">
            <a:avLst/>
          </a:prstGeom>
          <a:solidFill>
            <a:schemeClr val="tx1">
              <a:lumMod val="50000"/>
              <a:lumOff val="50000"/>
            </a:schemeClr>
          </a:solidFill>
          <a:ln>
            <a:noFill/>
            <a:headEnd/>
            <a:tailEnd/>
          </a:ln>
          <a:effectLst/>
        </p:spPr>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000" b="1" kern="0" dirty="0">
                <a:solidFill>
                  <a:srgbClr val="FFFFFF"/>
                </a:solidFill>
              </a:rPr>
              <a:t>Insert activity</a:t>
            </a:r>
            <a:endParaRPr kumimoji="0" lang="fr-FR" sz="1000" b="1" i="0" u="none" strike="noStrike" kern="0" cap="none" spc="0" normalizeH="0" baseline="0" noProof="0" dirty="0">
              <a:ln>
                <a:noFill/>
              </a:ln>
              <a:solidFill>
                <a:srgbClr val="FFFFFF"/>
              </a:solidFill>
              <a:effectLst/>
              <a:uLnTx/>
              <a:uFillTx/>
              <a:ea typeface="+mn-ea"/>
              <a:cs typeface="+mn-cs"/>
            </a:endParaRPr>
          </a:p>
        </p:txBody>
      </p:sp>
    </p:spTree>
    <p:extLst>
      <p:ext uri="{BB962C8B-B14F-4D97-AF65-F5344CB8AC3E}">
        <p14:creationId xmlns:p14="http://schemas.microsoft.com/office/powerpoint/2010/main" val="5966565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6073"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72" name="Rectangle 71">
            <a:extLst>
              <a:ext uri="{FF2B5EF4-FFF2-40B4-BE49-F238E27FC236}">
                <a16:creationId xmlns:a16="http://schemas.microsoft.com/office/drawing/2014/main" id="{30C388F8-BB14-44CC-B9BE-2B34211247E9}"/>
              </a:ext>
            </a:extLst>
          </p:cNvPr>
          <p:cNvSpPr/>
          <p:nvPr/>
        </p:nvSpPr>
        <p:spPr>
          <a:xfrm>
            <a:off x="10032815" y="984043"/>
            <a:ext cx="144000" cy="144000"/>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73" name="Rectangle 72">
            <a:extLst>
              <a:ext uri="{FF2B5EF4-FFF2-40B4-BE49-F238E27FC236}">
                <a16:creationId xmlns:a16="http://schemas.microsoft.com/office/drawing/2014/main" id="{A306C7BF-FFE1-43B3-8B94-7F783E37ADD1}"/>
              </a:ext>
            </a:extLst>
          </p:cNvPr>
          <p:cNvSpPr/>
          <p:nvPr/>
        </p:nvSpPr>
        <p:spPr>
          <a:xfrm>
            <a:off x="10025066" y="697169"/>
            <a:ext cx="144000" cy="144000"/>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GB" sz="1200" b="0" i="0" u="none" strike="noStrike" kern="0" cap="none" spc="0" normalizeH="0" baseline="0" noProof="0" dirty="0">
              <a:ln>
                <a:noFill/>
              </a:ln>
              <a:solidFill>
                <a:srgbClr val="FFFFFF"/>
              </a:solidFill>
              <a:effectLst/>
              <a:uLnTx/>
              <a:uFillTx/>
              <a:latin typeface="Arial"/>
              <a:ea typeface="+mn-ea"/>
              <a:cs typeface="Arial" pitchFamily="34" charset="0"/>
            </a:endParaRPr>
          </a:p>
        </p:txBody>
      </p:sp>
      <p:sp>
        <p:nvSpPr>
          <p:cNvPr id="74" name="TextBox 73">
            <a:extLst>
              <a:ext uri="{FF2B5EF4-FFF2-40B4-BE49-F238E27FC236}">
                <a16:creationId xmlns:a16="http://schemas.microsoft.com/office/drawing/2014/main" id="{EC1A834B-BE2E-49CE-B40A-AC53732B06C7}"/>
              </a:ext>
            </a:extLst>
          </p:cNvPr>
          <p:cNvSpPr txBox="1"/>
          <p:nvPr/>
        </p:nvSpPr>
        <p:spPr>
          <a:xfrm>
            <a:off x="10139363" y="930758"/>
            <a:ext cx="1447800" cy="246221"/>
          </a:xfrm>
          <a:prstGeom prst="rect">
            <a:avLst/>
          </a:prstGeom>
          <a:noFill/>
        </p:spPr>
        <p:txBody>
          <a:bodyPr wrap="square" rtlCol="0">
            <a:spAutoFit/>
          </a:bodyPr>
          <a:lstStyle/>
          <a:p>
            <a:r>
              <a:rPr lang="en-US" sz="1000" dirty="0">
                <a:solidFill>
                  <a:schemeClr val="tx2"/>
                </a:solidFill>
              </a:rPr>
              <a:t>Insert your own text</a:t>
            </a:r>
          </a:p>
        </p:txBody>
      </p:sp>
      <p:sp>
        <p:nvSpPr>
          <p:cNvPr id="75" name="TextBox 74">
            <a:extLst>
              <a:ext uri="{FF2B5EF4-FFF2-40B4-BE49-F238E27FC236}">
                <a16:creationId xmlns:a16="http://schemas.microsoft.com/office/drawing/2014/main" id="{A4C3DD41-DBD5-4DDD-90F4-CFA22398632E}"/>
              </a:ext>
            </a:extLst>
          </p:cNvPr>
          <p:cNvSpPr txBox="1"/>
          <p:nvPr/>
        </p:nvSpPr>
        <p:spPr>
          <a:xfrm>
            <a:off x="10127251" y="643884"/>
            <a:ext cx="1447800" cy="246221"/>
          </a:xfrm>
          <a:prstGeom prst="rect">
            <a:avLst/>
          </a:prstGeom>
          <a:noFill/>
        </p:spPr>
        <p:txBody>
          <a:bodyPr wrap="square" rtlCol="0">
            <a:spAutoFit/>
          </a:bodyPr>
          <a:lstStyle/>
          <a:p>
            <a:r>
              <a:rPr lang="en-US" sz="1000" dirty="0">
                <a:solidFill>
                  <a:schemeClr val="tx2"/>
                </a:solidFill>
              </a:rPr>
              <a:t>Insert your own text</a:t>
            </a:r>
          </a:p>
        </p:txBody>
      </p:sp>
      <p:sp>
        <p:nvSpPr>
          <p:cNvPr id="48" name="Rectangle 47">
            <a:extLst>
              <a:ext uri="{FF2B5EF4-FFF2-40B4-BE49-F238E27FC236}">
                <a16:creationId xmlns:a16="http://schemas.microsoft.com/office/drawing/2014/main" id="{41DF6D86-37B9-4999-BA79-0293E9F8F8D9}"/>
              </a:ext>
            </a:extLst>
          </p:cNvPr>
          <p:cNvSpPr/>
          <p:nvPr/>
        </p:nvSpPr>
        <p:spPr bwMode="auto">
          <a:xfrm>
            <a:off x="2335932"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Design</a:t>
            </a:r>
          </a:p>
        </p:txBody>
      </p:sp>
      <p:sp>
        <p:nvSpPr>
          <p:cNvPr id="49" name="Rectangle 48">
            <a:extLst>
              <a:ext uri="{FF2B5EF4-FFF2-40B4-BE49-F238E27FC236}">
                <a16:creationId xmlns:a16="http://schemas.microsoft.com/office/drawing/2014/main" id="{06528909-B50D-4ED8-91BE-161D2A2D0645}"/>
              </a:ext>
            </a:extLst>
          </p:cNvPr>
          <p:cNvSpPr/>
          <p:nvPr/>
        </p:nvSpPr>
        <p:spPr bwMode="auto">
          <a:xfrm>
            <a:off x="5449548"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Plan</a:t>
            </a:r>
          </a:p>
        </p:txBody>
      </p:sp>
      <p:sp>
        <p:nvSpPr>
          <p:cNvPr id="46" name="Oval 45">
            <a:extLst>
              <a:ext uri="{FF2B5EF4-FFF2-40B4-BE49-F238E27FC236}">
                <a16:creationId xmlns:a16="http://schemas.microsoft.com/office/drawing/2014/main" id="{C39EA620-CC8E-4C2E-8AF8-A72AE468AEE6}"/>
              </a:ext>
            </a:extLst>
          </p:cNvPr>
          <p:cNvSpPr/>
          <p:nvPr/>
        </p:nvSpPr>
        <p:spPr>
          <a:xfrm>
            <a:off x="604837" y="2042883"/>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1</a:t>
            </a:r>
          </a:p>
        </p:txBody>
      </p:sp>
      <p:sp>
        <p:nvSpPr>
          <p:cNvPr id="23" name="Rectangle 4">
            <a:extLst>
              <a:ext uri="{FF2B5EF4-FFF2-40B4-BE49-F238E27FC236}">
                <a16:creationId xmlns:a16="http://schemas.microsoft.com/office/drawing/2014/main" id="{25A471CC-645F-44ED-AF8D-7796C89A4412}"/>
              </a:ext>
            </a:extLst>
          </p:cNvPr>
          <p:cNvSpPr>
            <a:spLocks noChangeArrowheads="1"/>
          </p:cNvSpPr>
          <p:nvPr/>
        </p:nvSpPr>
        <p:spPr bwMode="gray">
          <a:xfrm>
            <a:off x="955223" y="1881268"/>
            <a:ext cx="1291093" cy="597551"/>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effectLst/>
                <a:uLnTx/>
                <a:uFillTx/>
                <a:ea typeface="+mn-ea"/>
                <a:cs typeface="Arial" pitchFamily="34" charset="0"/>
              </a:rPr>
              <a:t>Insert text</a:t>
            </a:r>
          </a:p>
        </p:txBody>
      </p:sp>
      <p:sp>
        <p:nvSpPr>
          <p:cNvPr id="50" name="Rectangle 49">
            <a:extLst>
              <a:ext uri="{FF2B5EF4-FFF2-40B4-BE49-F238E27FC236}">
                <a16:creationId xmlns:a16="http://schemas.microsoft.com/office/drawing/2014/main" id="{4D5C2268-E9CD-491F-AFA4-4AB88C80A525}"/>
              </a:ext>
            </a:extLst>
          </p:cNvPr>
          <p:cNvSpPr/>
          <p:nvPr/>
        </p:nvSpPr>
        <p:spPr bwMode="auto">
          <a:xfrm>
            <a:off x="2335932"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marR="0" lvl="0" indent="-73025" defTabSz="914400"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800" b="0" i="0" u="none" strike="noStrike" kern="0" cap="none" spc="0" normalizeH="0" baseline="0" noProof="0" dirty="0">
                <a:ln>
                  <a:noFill/>
                </a:ln>
                <a:effectLst/>
                <a:uLnTx/>
                <a:uFillTx/>
                <a:ea typeface="+mn-ea"/>
                <a:cs typeface="Arial" pitchFamily="34" charset="0"/>
              </a:rPr>
              <a:t>Insert your own text</a:t>
            </a:r>
            <a:endParaRPr kumimoji="0" lang="en-US" sz="800" b="0" i="0" u="none" strike="noStrike" kern="0" cap="none" spc="0" normalizeH="0" baseline="0" noProof="0" dirty="0">
              <a:ln>
                <a:noFill/>
              </a:ln>
              <a:effectLst/>
              <a:uLnTx/>
              <a:uFillTx/>
              <a:ea typeface="+mn-ea"/>
              <a:cs typeface="Arial" pitchFamily="34" charset="0"/>
            </a:endParaRPr>
          </a:p>
        </p:txBody>
      </p:sp>
      <p:sp>
        <p:nvSpPr>
          <p:cNvPr id="51" name="Rectangle 50">
            <a:extLst>
              <a:ext uri="{FF2B5EF4-FFF2-40B4-BE49-F238E27FC236}">
                <a16:creationId xmlns:a16="http://schemas.microsoft.com/office/drawing/2014/main" id="{3C966AFD-BB30-400E-AD2D-E2F19F862E13}"/>
              </a:ext>
            </a:extLst>
          </p:cNvPr>
          <p:cNvSpPr/>
          <p:nvPr/>
        </p:nvSpPr>
        <p:spPr bwMode="auto">
          <a:xfrm>
            <a:off x="5449548"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2" name="Rectangle 51">
            <a:extLst>
              <a:ext uri="{FF2B5EF4-FFF2-40B4-BE49-F238E27FC236}">
                <a16:creationId xmlns:a16="http://schemas.microsoft.com/office/drawing/2014/main" id="{F56EE21A-1566-4E35-9BAF-8684A0DD9065}"/>
              </a:ext>
            </a:extLst>
          </p:cNvPr>
          <p:cNvSpPr/>
          <p:nvPr/>
        </p:nvSpPr>
        <p:spPr bwMode="auto">
          <a:xfrm>
            <a:off x="8563163" y="1881268"/>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28" name="Oval 27">
            <a:extLst>
              <a:ext uri="{FF2B5EF4-FFF2-40B4-BE49-F238E27FC236}">
                <a16:creationId xmlns:a16="http://schemas.microsoft.com/office/drawing/2014/main" id="{E34C1168-17AE-481B-853E-48AC1CE6F5E7}"/>
              </a:ext>
            </a:extLst>
          </p:cNvPr>
          <p:cNvSpPr/>
          <p:nvPr/>
        </p:nvSpPr>
        <p:spPr>
          <a:xfrm>
            <a:off x="604837" y="2705110"/>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2</a:t>
            </a:r>
          </a:p>
        </p:txBody>
      </p:sp>
      <p:sp>
        <p:nvSpPr>
          <p:cNvPr id="53" name="Rectangle 52">
            <a:extLst>
              <a:ext uri="{FF2B5EF4-FFF2-40B4-BE49-F238E27FC236}">
                <a16:creationId xmlns:a16="http://schemas.microsoft.com/office/drawing/2014/main" id="{FE6A1E42-DD07-41EE-91F6-5D4B219FAF61}"/>
              </a:ext>
            </a:extLst>
          </p:cNvPr>
          <p:cNvSpPr/>
          <p:nvPr/>
        </p:nvSpPr>
        <p:spPr bwMode="auto">
          <a:xfrm>
            <a:off x="2335932"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4" name="Rectangle 53">
            <a:extLst>
              <a:ext uri="{FF2B5EF4-FFF2-40B4-BE49-F238E27FC236}">
                <a16:creationId xmlns:a16="http://schemas.microsoft.com/office/drawing/2014/main" id="{471C4947-0D6D-4B79-AE5A-568B3FB0F857}"/>
              </a:ext>
            </a:extLst>
          </p:cNvPr>
          <p:cNvSpPr/>
          <p:nvPr/>
        </p:nvSpPr>
        <p:spPr bwMode="auto">
          <a:xfrm>
            <a:off x="5449548"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1" name="Rectangle 4">
            <a:extLst>
              <a:ext uri="{FF2B5EF4-FFF2-40B4-BE49-F238E27FC236}">
                <a16:creationId xmlns:a16="http://schemas.microsoft.com/office/drawing/2014/main" id="{2FB0A870-14A9-43E5-B01A-0036DF8D1CAD}"/>
              </a:ext>
            </a:extLst>
          </p:cNvPr>
          <p:cNvSpPr>
            <a:spLocks noChangeArrowheads="1"/>
          </p:cNvSpPr>
          <p:nvPr/>
        </p:nvSpPr>
        <p:spPr bwMode="gray">
          <a:xfrm>
            <a:off x="955223" y="2543495"/>
            <a:ext cx="1291093" cy="597551"/>
          </a:xfrm>
          <a:prstGeom prst="rect">
            <a:avLst/>
          </a:prstGeom>
          <a:solidFill>
            <a:srgbClr val="C2E4FF"/>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effectLst/>
                <a:uLnTx/>
                <a:uFillTx/>
                <a:ea typeface="+mn-ea"/>
                <a:cs typeface="Arial" pitchFamily="34" charset="0"/>
              </a:rPr>
              <a:t>Insert text</a:t>
            </a:r>
          </a:p>
        </p:txBody>
      </p:sp>
      <p:sp>
        <p:nvSpPr>
          <p:cNvPr id="55" name="Rectangle 54">
            <a:extLst>
              <a:ext uri="{FF2B5EF4-FFF2-40B4-BE49-F238E27FC236}">
                <a16:creationId xmlns:a16="http://schemas.microsoft.com/office/drawing/2014/main" id="{9007347E-16AC-47C1-8EFC-E4EBC7AB6995}"/>
              </a:ext>
            </a:extLst>
          </p:cNvPr>
          <p:cNvSpPr/>
          <p:nvPr/>
        </p:nvSpPr>
        <p:spPr bwMode="auto">
          <a:xfrm>
            <a:off x="8563163" y="2543495"/>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29" name="Oval 28">
            <a:extLst>
              <a:ext uri="{FF2B5EF4-FFF2-40B4-BE49-F238E27FC236}">
                <a16:creationId xmlns:a16="http://schemas.microsoft.com/office/drawing/2014/main" id="{24A54BD2-8390-49F4-A17D-30B138919721}"/>
              </a:ext>
            </a:extLst>
          </p:cNvPr>
          <p:cNvSpPr/>
          <p:nvPr/>
        </p:nvSpPr>
        <p:spPr>
          <a:xfrm>
            <a:off x="604837" y="3367337"/>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3</a:t>
            </a:r>
          </a:p>
        </p:txBody>
      </p:sp>
      <p:sp>
        <p:nvSpPr>
          <p:cNvPr id="24" name="Rectangle 6">
            <a:extLst>
              <a:ext uri="{FF2B5EF4-FFF2-40B4-BE49-F238E27FC236}">
                <a16:creationId xmlns:a16="http://schemas.microsoft.com/office/drawing/2014/main" id="{7DBCB16D-555C-4E73-9CA7-D87D58301B8A}"/>
              </a:ext>
            </a:extLst>
          </p:cNvPr>
          <p:cNvSpPr>
            <a:spLocks noChangeArrowheads="1"/>
          </p:cNvSpPr>
          <p:nvPr/>
        </p:nvSpPr>
        <p:spPr bwMode="gray">
          <a:xfrm>
            <a:off x="955223" y="3205722"/>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56" name="Rectangle 55">
            <a:extLst>
              <a:ext uri="{FF2B5EF4-FFF2-40B4-BE49-F238E27FC236}">
                <a16:creationId xmlns:a16="http://schemas.microsoft.com/office/drawing/2014/main" id="{7C07EA9B-D1B7-4A81-9365-87A2CB4139A5}"/>
              </a:ext>
            </a:extLst>
          </p:cNvPr>
          <p:cNvSpPr/>
          <p:nvPr/>
        </p:nvSpPr>
        <p:spPr bwMode="auto">
          <a:xfrm>
            <a:off x="2335932"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7" name="Rectangle 56">
            <a:extLst>
              <a:ext uri="{FF2B5EF4-FFF2-40B4-BE49-F238E27FC236}">
                <a16:creationId xmlns:a16="http://schemas.microsoft.com/office/drawing/2014/main" id="{F3F6A787-1FCC-4652-966C-408AF4109BB0}"/>
              </a:ext>
            </a:extLst>
          </p:cNvPr>
          <p:cNvSpPr/>
          <p:nvPr/>
        </p:nvSpPr>
        <p:spPr bwMode="auto">
          <a:xfrm>
            <a:off x="5449548"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58" name="Rectangle 57">
            <a:extLst>
              <a:ext uri="{FF2B5EF4-FFF2-40B4-BE49-F238E27FC236}">
                <a16:creationId xmlns:a16="http://schemas.microsoft.com/office/drawing/2014/main" id="{8B4D7EE3-3B0A-4BCA-89B7-0F127903B704}"/>
              </a:ext>
            </a:extLst>
          </p:cNvPr>
          <p:cNvSpPr/>
          <p:nvPr/>
        </p:nvSpPr>
        <p:spPr bwMode="auto">
          <a:xfrm>
            <a:off x="8563163" y="3205722"/>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0" name="Oval 29">
            <a:extLst>
              <a:ext uri="{FF2B5EF4-FFF2-40B4-BE49-F238E27FC236}">
                <a16:creationId xmlns:a16="http://schemas.microsoft.com/office/drawing/2014/main" id="{7E4733AF-5B3D-4A66-B6C6-1216F56A4E9C}"/>
              </a:ext>
            </a:extLst>
          </p:cNvPr>
          <p:cNvSpPr/>
          <p:nvPr/>
        </p:nvSpPr>
        <p:spPr>
          <a:xfrm>
            <a:off x="604837" y="4029564"/>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4</a:t>
            </a:r>
          </a:p>
        </p:txBody>
      </p:sp>
      <p:sp>
        <p:nvSpPr>
          <p:cNvPr id="25" name="Rectangle 7">
            <a:extLst>
              <a:ext uri="{FF2B5EF4-FFF2-40B4-BE49-F238E27FC236}">
                <a16:creationId xmlns:a16="http://schemas.microsoft.com/office/drawing/2014/main" id="{F69A44BA-6971-4E15-BAAC-E72DB4B7EA17}"/>
              </a:ext>
            </a:extLst>
          </p:cNvPr>
          <p:cNvSpPr>
            <a:spLocks noChangeArrowheads="1"/>
          </p:cNvSpPr>
          <p:nvPr/>
        </p:nvSpPr>
        <p:spPr bwMode="gray">
          <a:xfrm>
            <a:off x="955223" y="3867949"/>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59" name="Rectangle 58">
            <a:extLst>
              <a:ext uri="{FF2B5EF4-FFF2-40B4-BE49-F238E27FC236}">
                <a16:creationId xmlns:a16="http://schemas.microsoft.com/office/drawing/2014/main" id="{8CD8BC37-4EA8-40BE-A0CB-7CC1AB2E7DCC}"/>
              </a:ext>
            </a:extLst>
          </p:cNvPr>
          <p:cNvSpPr/>
          <p:nvPr/>
        </p:nvSpPr>
        <p:spPr bwMode="auto">
          <a:xfrm>
            <a:off x="2335932"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0" name="Rectangle 59">
            <a:extLst>
              <a:ext uri="{FF2B5EF4-FFF2-40B4-BE49-F238E27FC236}">
                <a16:creationId xmlns:a16="http://schemas.microsoft.com/office/drawing/2014/main" id="{8605D9FB-3EB9-4895-BE5B-087FFCAFADE9}"/>
              </a:ext>
            </a:extLst>
          </p:cNvPr>
          <p:cNvSpPr/>
          <p:nvPr/>
        </p:nvSpPr>
        <p:spPr bwMode="auto">
          <a:xfrm>
            <a:off x="5449548"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1" name="Rectangle 60">
            <a:extLst>
              <a:ext uri="{FF2B5EF4-FFF2-40B4-BE49-F238E27FC236}">
                <a16:creationId xmlns:a16="http://schemas.microsoft.com/office/drawing/2014/main" id="{0534BC93-C369-4AFC-AA01-BEBEC6E9612B}"/>
              </a:ext>
            </a:extLst>
          </p:cNvPr>
          <p:cNvSpPr/>
          <p:nvPr/>
        </p:nvSpPr>
        <p:spPr bwMode="auto">
          <a:xfrm>
            <a:off x="8563163" y="386794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1" name="Oval 30">
            <a:extLst>
              <a:ext uri="{FF2B5EF4-FFF2-40B4-BE49-F238E27FC236}">
                <a16:creationId xmlns:a16="http://schemas.microsoft.com/office/drawing/2014/main" id="{392FFA14-0D4F-43FE-8203-BE71191CA64E}"/>
              </a:ext>
            </a:extLst>
          </p:cNvPr>
          <p:cNvSpPr/>
          <p:nvPr/>
        </p:nvSpPr>
        <p:spPr>
          <a:xfrm>
            <a:off x="604837" y="4691791"/>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5</a:t>
            </a:r>
          </a:p>
        </p:txBody>
      </p:sp>
      <p:sp>
        <p:nvSpPr>
          <p:cNvPr id="26" name="Rectangle 8">
            <a:extLst>
              <a:ext uri="{FF2B5EF4-FFF2-40B4-BE49-F238E27FC236}">
                <a16:creationId xmlns:a16="http://schemas.microsoft.com/office/drawing/2014/main" id="{52343288-C7AD-4F3A-8205-39086537A158}"/>
              </a:ext>
            </a:extLst>
          </p:cNvPr>
          <p:cNvSpPr>
            <a:spLocks noChangeArrowheads="1"/>
          </p:cNvSpPr>
          <p:nvPr/>
        </p:nvSpPr>
        <p:spPr bwMode="gray">
          <a:xfrm>
            <a:off x="955223" y="4530176"/>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2" name="Rectangle 61">
            <a:extLst>
              <a:ext uri="{FF2B5EF4-FFF2-40B4-BE49-F238E27FC236}">
                <a16:creationId xmlns:a16="http://schemas.microsoft.com/office/drawing/2014/main" id="{287A3903-60DF-4113-8D90-32058B36FA69}"/>
              </a:ext>
            </a:extLst>
          </p:cNvPr>
          <p:cNvSpPr/>
          <p:nvPr/>
        </p:nvSpPr>
        <p:spPr bwMode="auto">
          <a:xfrm>
            <a:off x="2335932"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3" name="Rectangle 62">
            <a:extLst>
              <a:ext uri="{FF2B5EF4-FFF2-40B4-BE49-F238E27FC236}">
                <a16:creationId xmlns:a16="http://schemas.microsoft.com/office/drawing/2014/main" id="{20C3F49E-C34E-4313-A837-FDD9BEEA152D}"/>
              </a:ext>
            </a:extLst>
          </p:cNvPr>
          <p:cNvSpPr/>
          <p:nvPr/>
        </p:nvSpPr>
        <p:spPr bwMode="auto">
          <a:xfrm>
            <a:off x="5449548"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4" name="Rectangle 63">
            <a:extLst>
              <a:ext uri="{FF2B5EF4-FFF2-40B4-BE49-F238E27FC236}">
                <a16:creationId xmlns:a16="http://schemas.microsoft.com/office/drawing/2014/main" id="{FFCFF325-2FAE-484C-80D7-42F29165E972}"/>
              </a:ext>
            </a:extLst>
          </p:cNvPr>
          <p:cNvSpPr/>
          <p:nvPr/>
        </p:nvSpPr>
        <p:spPr bwMode="auto">
          <a:xfrm>
            <a:off x="8563163" y="4530176"/>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2" name="Oval 31">
            <a:extLst>
              <a:ext uri="{FF2B5EF4-FFF2-40B4-BE49-F238E27FC236}">
                <a16:creationId xmlns:a16="http://schemas.microsoft.com/office/drawing/2014/main" id="{9F1326BD-B1FD-43C7-97EA-A93D88CD2BB6}"/>
              </a:ext>
            </a:extLst>
          </p:cNvPr>
          <p:cNvSpPr/>
          <p:nvPr/>
        </p:nvSpPr>
        <p:spPr>
          <a:xfrm>
            <a:off x="604837" y="5354018"/>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6</a:t>
            </a:r>
          </a:p>
        </p:txBody>
      </p:sp>
      <p:sp>
        <p:nvSpPr>
          <p:cNvPr id="27" name="Rectangle 8">
            <a:extLst>
              <a:ext uri="{FF2B5EF4-FFF2-40B4-BE49-F238E27FC236}">
                <a16:creationId xmlns:a16="http://schemas.microsoft.com/office/drawing/2014/main" id="{0DB9D18F-162A-4241-A17F-B73E5C7A8BF3}"/>
              </a:ext>
            </a:extLst>
          </p:cNvPr>
          <p:cNvSpPr>
            <a:spLocks noChangeArrowheads="1"/>
          </p:cNvSpPr>
          <p:nvPr/>
        </p:nvSpPr>
        <p:spPr bwMode="gray">
          <a:xfrm>
            <a:off x="955223" y="5192403"/>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5" name="Rectangle 64">
            <a:extLst>
              <a:ext uri="{FF2B5EF4-FFF2-40B4-BE49-F238E27FC236}">
                <a16:creationId xmlns:a16="http://schemas.microsoft.com/office/drawing/2014/main" id="{92E6922C-3EE6-432F-971D-8559C2D223A7}"/>
              </a:ext>
            </a:extLst>
          </p:cNvPr>
          <p:cNvSpPr/>
          <p:nvPr/>
        </p:nvSpPr>
        <p:spPr bwMode="auto">
          <a:xfrm>
            <a:off x="2335932"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6" name="Rectangle 65">
            <a:extLst>
              <a:ext uri="{FF2B5EF4-FFF2-40B4-BE49-F238E27FC236}">
                <a16:creationId xmlns:a16="http://schemas.microsoft.com/office/drawing/2014/main" id="{E464D96E-7A2F-492B-9DF7-3235C3BB7198}"/>
              </a:ext>
            </a:extLst>
          </p:cNvPr>
          <p:cNvSpPr/>
          <p:nvPr/>
        </p:nvSpPr>
        <p:spPr bwMode="auto">
          <a:xfrm>
            <a:off x="5449548"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7" name="Rectangle 66">
            <a:extLst>
              <a:ext uri="{FF2B5EF4-FFF2-40B4-BE49-F238E27FC236}">
                <a16:creationId xmlns:a16="http://schemas.microsoft.com/office/drawing/2014/main" id="{757E4B8C-A4EE-4987-AFF2-8C786DAAE6B6}"/>
              </a:ext>
            </a:extLst>
          </p:cNvPr>
          <p:cNvSpPr/>
          <p:nvPr/>
        </p:nvSpPr>
        <p:spPr bwMode="auto">
          <a:xfrm>
            <a:off x="8563163" y="5192403"/>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37" name="Oval 36">
            <a:extLst>
              <a:ext uri="{FF2B5EF4-FFF2-40B4-BE49-F238E27FC236}">
                <a16:creationId xmlns:a16="http://schemas.microsoft.com/office/drawing/2014/main" id="{DC5EC97F-2CAE-4F80-B686-B4E11F1FB840}"/>
              </a:ext>
            </a:extLst>
          </p:cNvPr>
          <p:cNvSpPr/>
          <p:nvPr/>
        </p:nvSpPr>
        <p:spPr>
          <a:xfrm>
            <a:off x="604837" y="6016244"/>
            <a:ext cx="274320" cy="274320"/>
          </a:xfrm>
          <a:prstGeom prst="ellipse">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r>
              <a:rPr kumimoji="0" lang="en-GB" sz="900" b="1" i="0" u="none" strike="noStrike" kern="0" cap="none" spc="0" normalizeH="0" baseline="0" noProof="0" dirty="0">
                <a:ln>
                  <a:noFill/>
                </a:ln>
                <a:solidFill>
                  <a:srgbClr val="FFFFFF"/>
                </a:solidFill>
                <a:effectLst/>
                <a:uLnTx/>
                <a:uFillTx/>
                <a:ea typeface="+mn-ea"/>
                <a:cs typeface="Arial" pitchFamily="34" charset="0"/>
              </a:rPr>
              <a:t>7</a:t>
            </a:r>
          </a:p>
        </p:txBody>
      </p:sp>
      <p:sp>
        <p:nvSpPr>
          <p:cNvPr id="35" name="Rectangle 8">
            <a:extLst>
              <a:ext uri="{FF2B5EF4-FFF2-40B4-BE49-F238E27FC236}">
                <a16:creationId xmlns:a16="http://schemas.microsoft.com/office/drawing/2014/main" id="{D1C251A3-DC6C-4738-AB92-B7F88322E7DA}"/>
              </a:ext>
            </a:extLst>
          </p:cNvPr>
          <p:cNvSpPr>
            <a:spLocks noChangeArrowheads="1"/>
          </p:cNvSpPr>
          <p:nvPr/>
        </p:nvSpPr>
        <p:spPr bwMode="gray">
          <a:xfrm>
            <a:off x="955223" y="5854629"/>
            <a:ext cx="1291093" cy="597551"/>
          </a:xfrm>
          <a:prstGeom prst="rect">
            <a:avLst/>
          </a:prstGeom>
          <a:solidFill>
            <a:srgbClr val="F1C2D9"/>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lvl="0" algn="ctr">
              <a:lnSpc>
                <a:spcPct val="90000"/>
              </a:lnSpc>
              <a:spcBef>
                <a:spcPts val="900"/>
              </a:spcBef>
              <a:defRPr/>
            </a:pPr>
            <a:r>
              <a:rPr lang="en-GB" sz="900" b="1" kern="0" dirty="0">
                <a:cs typeface="Arial" pitchFamily="34" charset="0"/>
              </a:rPr>
              <a:t>Insert text</a:t>
            </a:r>
          </a:p>
        </p:txBody>
      </p:sp>
      <p:sp>
        <p:nvSpPr>
          <p:cNvPr id="68" name="Rectangle 67">
            <a:extLst>
              <a:ext uri="{FF2B5EF4-FFF2-40B4-BE49-F238E27FC236}">
                <a16:creationId xmlns:a16="http://schemas.microsoft.com/office/drawing/2014/main" id="{CE9037F4-29EA-4349-90EB-1745966DE73D}"/>
              </a:ext>
            </a:extLst>
          </p:cNvPr>
          <p:cNvSpPr/>
          <p:nvPr/>
        </p:nvSpPr>
        <p:spPr bwMode="auto">
          <a:xfrm>
            <a:off x="2335932"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69" name="Rectangle 68">
            <a:extLst>
              <a:ext uri="{FF2B5EF4-FFF2-40B4-BE49-F238E27FC236}">
                <a16:creationId xmlns:a16="http://schemas.microsoft.com/office/drawing/2014/main" id="{35A07A25-076D-41B2-A76E-C40E4BD94AC6}"/>
              </a:ext>
            </a:extLst>
          </p:cNvPr>
          <p:cNvSpPr/>
          <p:nvPr/>
        </p:nvSpPr>
        <p:spPr bwMode="auto">
          <a:xfrm>
            <a:off x="5449548"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0" name="Rectangle 69">
            <a:extLst>
              <a:ext uri="{FF2B5EF4-FFF2-40B4-BE49-F238E27FC236}">
                <a16:creationId xmlns:a16="http://schemas.microsoft.com/office/drawing/2014/main" id="{F9C276F6-86DD-4D8B-9323-4F01B57DA3A8}"/>
              </a:ext>
            </a:extLst>
          </p:cNvPr>
          <p:cNvSpPr/>
          <p:nvPr/>
        </p:nvSpPr>
        <p:spPr bwMode="auto">
          <a:xfrm>
            <a:off x="8563163" y="5854629"/>
            <a:ext cx="3024000" cy="597551"/>
          </a:xfrm>
          <a:prstGeom prst="rect">
            <a:avLst/>
          </a:prstGeom>
          <a:solidFill>
            <a:srgbClr val="FFFFFF">
              <a:lumMod val="95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73025" indent="-73025">
              <a:buClr>
                <a:srgbClr val="000000"/>
              </a:buClr>
              <a:buFont typeface="Arial" pitchFamily="34" charset="0"/>
              <a:buChar char="•"/>
            </a:pPr>
            <a:r>
              <a:rPr lang="en-AU" sz="800" kern="0" dirty="0">
                <a:cs typeface="Arial" pitchFamily="34" charset="0"/>
              </a:rPr>
              <a:t>Insert your </a:t>
            </a:r>
            <a:r>
              <a:rPr lang="en-AU" sz="800" kern="0">
                <a:cs typeface="Arial" pitchFamily="34" charset="0"/>
              </a:rPr>
              <a:t>own text</a:t>
            </a:r>
            <a:endParaRPr lang="en-US" sz="800" kern="0" dirty="0">
              <a:cs typeface="Arial" pitchFamily="34" charset="0"/>
            </a:endParaRPr>
          </a:p>
        </p:txBody>
      </p:sp>
      <p:sp>
        <p:nvSpPr>
          <p:cNvPr id="76" name="Rectangle 75">
            <a:extLst>
              <a:ext uri="{FF2B5EF4-FFF2-40B4-BE49-F238E27FC236}">
                <a16:creationId xmlns:a16="http://schemas.microsoft.com/office/drawing/2014/main" id="{E3F2CFC4-6AE6-431A-AD6E-5536C902A721}"/>
              </a:ext>
            </a:extLst>
          </p:cNvPr>
          <p:cNvSpPr/>
          <p:nvPr/>
        </p:nvSpPr>
        <p:spPr bwMode="auto">
          <a:xfrm>
            <a:off x="8563163" y="1583553"/>
            <a:ext cx="3024000" cy="239021"/>
          </a:xfrm>
          <a:prstGeom prst="rect">
            <a:avLst/>
          </a:prstGeom>
          <a:solidFill>
            <a:schemeClr val="tx1"/>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
                <a:srgbClr val="000000"/>
              </a:buClr>
              <a:buSzTx/>
              <a:buFontTx/>
              <a:buNone/>
              <a:tabLst/>
              <a:defRPr/>
            </a:pPr>
            <a:r>
              <a:rPr kumimoji="0" lang="en-US" sz="1050" b="1" i="0" u="none" strike="noStrike" kern="0" cap="none" spc="0" normalizeH="0" baseline="0" noProof="0" dirty="0">
                <a:ln>
                  <a:noFill/>
                </a:ln>
                <a:solidFill>
                  <a:srgbClr val="FFFFFF"/>
                </a:solidFill>
                <a:effectLst/>
                <a:uLnTx/>
                <a:uFillTx/>
                <a:ea typeface="+mn-ea"/>
                <a:cs typeface="Arial" pitchFamily="34" charset="0"/>
              </a:rPr>
              <a:t>Implement and Embed</a:t>
            </a:r>
          </a:p>
        </p:txBody>
      </p:sp>
    </p:spTree>
    <p:extLst>
      <p:ext uri="{BB962C8B-B14F-4D97-AF65-F5344CB8AC3E}">
        <p14:creationId xmlns:p14="http://schemas.microsoft.com/office/powerpoint/2010/main" val="9045983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7096"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47" name="TextBox 46">
            <a:extLst>
              <a:ext uri="{FF2B5EF4-FFF2-40B4-BE49-F238E27FC236}">
                <a16:creationId xmlns:a16="http://schemas.microsoft.com/office/drawing/2014/main" id="{5519DDBE-69C2-477B-A5BC-A00AA1356CE8}"/>
              </a:ext>
            </a:extLst>
          </p:cNvPr>
          <p:cNvSpPr txBox="1"/>
          <p:nvPr/>
        </p:nvSpPr>
        <p:spPr>
          <a:xfrm>
            <a:off x="618259" y="1642834"/>
            <a:ext cx="10968904" cy="221599"/>
          </a:xfrm>
          <a:prstGeom prst="rect">
            <a:avLst/>
          </a:prstGeom>
          <a:noFill/>
          <a:ln w="6350" cap="flat">
            <a:noFill/>
            <a:miter lim="800000"/>
          </a:ln>
        </p:spPr>
        <p:txBody>
          <a:bodyPr wrap="square" lIns="0" tIns="0" rIns="0" bIns="0" rtlCol="0" anchor="t" anchorCtr="0">
            <a:spAutoFit/>
          </a:bodyPr>
          <a:lstStyle/>
          <a:p>
            <a:pPr marL="107950" lvl="1" indent="-107950">
              <a:lnSpc>
                <a:spcPct val="90000"/>
              </a:lnSpc>
              <a:spcBef>
                <a:spcPts val="600"/>
              </a:spcBef>
              <a:buClr>
                <a:schemeClr val="tx1"/>
              </a:buClr>
              <a:buFont typeface="Arial" pitchFamily="34" charset="0"/>
              <a:buChar char="•"/>
            </a:pPr>
            <a:r>
              <a:rPr lang="en-AU" sz="1600" b="1" dirty="0">
                <a:solidFill>
                  <a:srgbClr val="0072CF">
                    <a:lumMod val="50000"/>
                  </a:srgbClr>
                </a:solidFill>
                <a:cs typeface="Arial" pitchFamily="34" charset="0"/>
              </a:rPr>
              <a:t>Insert your own text</a:t>
            </a:r>
          </a:p>
        </p:txBody>
      </p:sp>
      <p:sp>
        <p:nvSpPr>
          <p:cNvPr id="84" name="Rounded Rectangle 16">
            <a:extLst>
              <a:ext uri="{FF2B5EF4-FFF2-40B4-BE49-F238E27FC236}">
                <a16:creationId xmlns:a16="http://schemas.microsoft.com/office/drawing/2014/main" id="{A2D6B31E-02A7-43A4-8BF8-B31A58EDAB12}"/>
              </a:ext>
            </a:extLst>
          </p:cNvPr>
          <p:cNvSpPr/>
          <p:nvPr/>
        </p:nvSpPr>
        <p:spPr bwMode="auto">
          <a:xfrm>
            <a:off x="604837" y="2367761"/>
            <a:ext cx="2235082"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solidFill>
                  <a:schemeClr val="bg1"/>
                </a:solidFill>
                <a:effectLst/>
                <a:uLnTx/>
                <a:uFillTx/>
              </a:rPr>
              <a:t>Type of change</a:t>
            </a:r>
          </a:p>
        </p:txBody>
      </p:sp>
      <p:sp>
        <p:nvSpPr>
          <p:cNvPr id="87" name="Rounded Rectangle 24">
            <a:extLst>
              <a:ext uri="{FF2B5EF4-FFF2-40B4-BE49-F238E27FC236}">
                <a16:creationId xmlns:a16="http://schemas.microsoft.com/office/drawing/2014/main" id="{29B9546E-003F-459F-9CD4-6B533DF3F3CD}"/>
              </a:ext>
            </a:extLst>
          </p:cNvPr>
          <p:cNvSpPr/>
          <p:nvPr/>
        </p:nvSpPr>
        <p:spPr bwMode="auto">
          <a:xfrm>
            <a:off x="2949432"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8" name="Rounded Rectangle 25">
            <a:extLst>
              <a:ext uri="{FF2B5EF4-FFF2-40B4-BE49-F238E27FC236}">
                <a16:creationId xmlns:a16="http://schemas.microsoft.com/office/drawing/2014/main" id="{01FFC6ED-1B55-486A-B090-8798048E5CB8}"/>
              </a:ext>
            </a:extLst>
          </p:cNvPr>
          <p:cNvSpPr/>
          <p:nvPr/>
        </p:nvSpPr>
        <p:spPr bwMode="auto">
          <a:xfrm>
            <a:off x="604837" y="5750634"/>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9" name="Rounded Rectangle 28">
            <a:extLst>
              <a:ext uri="{FF2B5EF4-FFF2-40B4-BE49-F238E27FC236}">
                <a16:creationId xmlns:a16="http://schemas.microsoft.com/office/drawing/2014/main" id="{0FF8A59D-DF00-43C1-A729-19FD00BBF551}"/>
              </a:ext>
            </a:extLst>
          </p:cNvPr>
          <p:cNvSpPr/>
          <p:nvPr/>
        </p:nvSpPr>
        <p:spPr bwMode="auto">
          <a:xfrm>
            <a:off x="2948141" y="1943100"/>
            <a:ext cx="8625600" cy="353885"/>
          </a:xfrm>
          <a:prstGeom prst="rect">
            <a:avLst/>
          </a:prstGeom>
          <a:solidFill>
            <a:schemeClr val="tx1"/>
          </a:solidFill>
          <a:ln>
            <a:noFill/>
          </a:ln>
          <a:effectLst/>
        </p:spPr>
        <p:txBody>
          <a:bodyPr wrap="square" lIns="91428" tIns="45715" rIns="91428" bIns="45715" rtlCol="0" anchor="ctr">
            <a:noAutofit/>
          </a:bodyPr>
          <a:lstStyle/>
          <a:p>
            <a:pPr marL="112713" lvl="0" indent="-112713" algn="ctr" defTabSz="3489325">
              <a:buClr>
                <a:srgbClr val="000000"/>
              </a:buClr>
              <a:defRPr/>
            </a:pPr>
            <a:r>
              <a:rPr lang="en-US" sz="1200" b="1" kern="0" dirty="0">
                <a:solidFill>
                  <a:schemeClr val="bg1"/>
                </a:solidFill>
              </a:rPr>
              <a:t>Insert your own text</a:t>
            </a:r>
          </a:p>
        </p:txBody>
      </p:sp>
      <p:sp>
        <p:nvSpPr>
          <p:cNvPr id="93" name="Rounded Rectangle 33">
            <a:extLst>
              <a:ext uri="{FF2B5EF4-FFF2-40B4-BE49-F238E27FC236}">
                <a16:creationId xmlns:a16="http://schemas.microsoft.com/office/drawing/2014/main" id="{6B8BDBFB-C9AB-4DA3-91CF-78762FD9F6AC}"/>
              </a:ext>
            </a:extLst>
          </p:cNvPr>
          <p:cNvSpPr/>
          <p:nvPr/>
        </p:nvSpPr>
        <p:spPr bwMode="auto">
          <a:xfrm>
            <a:off x="5132888"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April - June</a:t>
            </a:r>
          </a:p>
        </p:txBody>
      </p:sp>
      <p:sp>
        <p:nvSpPr>
          <p:cNvPr id="95" name="Rounded Rectangle 35">
            <a:extLst>
              <a:ext uri="{FF2B5EF4-FFF2-40B4-BE49-F238E27FC236}">
                <a16:creationId xmlns:a16="http://schemas.microsoft.com/office/drawing/2014/main" id="{5ACB04BE-1142-4BB4-84FD-9D06BF7C823A}"/>
              </a:ext>
            </a:extLst>
          </p:cNvPr>
          <p:cNvSpPr/>
          <p:nvPr/>
        </p:nvSpPr>
        <p:spPr bwMode="auto">
          <a:xfrm>
            <a:off x="5132888"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9" name="Rounded Rectangle 51">
            <a:extLst>
              <a:ext uri="{FF2B5EF4-FFF2-40B4-BE49-F238E27FC236}">
                <a16:creationId xmlns:a16="http://schemas.microsoft.com/office/drawing/2014/main" id="{A97E0AFA-6DAB-491F-83B8-9A9DB63F3770}"/>
              </a:ext>
            </a:extLst>
          </p:cNvPr>
          <p:cNvSpPr/>
          <p:nvPr/>
        </p:nvSpPr>
        <p:spPr bwMode="auto">
          <a:xfrm>
            <a:off x="7316344"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July - September</a:t>
            </a:r>
          </a:p>
        </p:txBody>
      </p:sp>
      <p:sp>
        <p:nvSpPr>
          <p:cNvPr id="101" name="Rounded Rectangle 53">
            <a:extLst>
              <a:ext uri="{FF2B5EF4-FFF2-40B4-BE49-F238E27FC236}">
                <a16:creationId xmlns:a16="http://schemas.microsoft.com/office/drawing/2014/main" id="{F7CB5AAC-A2D8-4979-B84B-31F946E7F202}"/>
              </a:ext>
            </a:extLst>
          </p:cNvPr>
          <p:cNvSpPr/>
          <p:nvPr/>
        </p:nvSpPr>
        <p:spPr bwMode="auto">
          <a:xfrm>
            <a:off x="7316344"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78" name="Rounded Rectangle 5">
            <a:extLst>
              <a:ext uri="{FF2B5EF4-FFF2-40B4-BE49-F238E27FC236}">
                <a16:creationId xmlns:a16="http://schemas.microsoft.com/office/drawing/2014/main" id="{6D9A1D40-02CE-40EE-AE8E-62CF86031B40}"/>
              </a:ext>
            </a:extLst>
          </p:cNvPr>
          <p:cNvSpPr/>
          <p:nvPr/>
        </p:nvSpPr>
        <p:spPr bwMode="auto">
          <a:xfrm>
            <a:off x="604837" y="2789612"/>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77" name="Rounded Rectangle 4">
            <a:extLst>
              <a:ext uri="{FF2B5EF4-FFF2-40B4-BE49-F238E27FC236}">
                <a16:creationId xmlns:a16="http://schemas.microsoft.com/office/drawing/2014/main" id="{5D54D76E-6986-4BD0-B7FE-48D05D0619ED}"/>
              </a:ext>
            </a:extLst>
          </p:cNvPr>
          <p:cNvSpPr/>
          <p:nvPr/>
        </p:nvSpPr>
        <p:spPr bwMode="auto">
          <a:xfrm>
            <a:off x="2949432"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marR="0" lvl="0" indent="-88900" defTabSz="623853"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900" b="0" i="0" u="none" strike="noStrike" kern="0" cap="none" spc="0" normalizeH="0" baseline="0" noProof="0" dirty="0">
                <a:ln>
                  <a:noFill/>
                </a:ln>
                <a:effectLst/>
                <a:uLnTx/>
                <a:uFillTx/>
              </a:rPr>
              <a:t>Insert text</a:t>
            </a:r>
          </a:p>
        </p:txBody>
      </p:sp>
      <p:sp>
        <p:nvSpPr>
          <p:cNvPr id="90" name="Rounded Rectangle 30">
            <a:extLst>
              <a:ext uri="{FF2B5EF4-FFF2-40B4-BE49-F238E27FC236}">
                <a16:creationId xmlns:a16="http://schemas.microsoft.com/office/drawing/2014/main" id="{B2699C5B-D7DE-414A-B11D-560F8A9026C9}"/>
              </a:ext>
            </a:extLst>
          </p:cNvPr>
          <p:cNvSpPr/>
          <p:nvPr/>
        </p:nvSpPr>
        <p:spPr bwMode="auto">
          <a:xfrm>
            <a:off x="5132888"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6" name="Rounded Rectangle 48">
            <a:extLst>
              <a:ext uri="{FF2B5EF4-FFF2-40B4-BE49-F238E27FC236}">
                <a16:creationId xmlns:a16="http://schemas.microsoft.com/office/drawing/2014/main" id="{D8A81C7B-D900-4353-B0E5-BB2B7D6484C8}"/>
              </a:ext>
            </a:extLst>
          </p:cNvPr>
          <p:cNvSpPr/>
          <p:nvPr/>
        </p:nvSpPr>
        <p:spPr bwMode="auto">
          <a:xfrm>
            <a:off x="7316344"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2" name="Rounded Rectangle 54">
            <a:extLst>
              <a:ext uri="{FF2B5EF4-FFF2-40B4-BE49-F238E27FC236}">
                <a16:creationId xmlns:a16="http://schemas.microsoft.com/office/drawing/2014/main" id="{41F2F221-556B-423D-B655-08140FE3CE06}"/>
              </a:ext>
            </a:extLst>
          </p:cNvPr>
          <p:cNvSpPr/>
          <p:nvPr/>
        </p:nvSpPr>
        <p:spPr bwMode="auto">
          <a:xfrm>
            <a:off x="9499798" y="278961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0" name="Rounded Rectangle 8">
            <a:extLst>
              <a:ext uri="{FF2B5EF4-FFF2-40B4-BE49-F238E27FC236}">
                <a16:creationId xmlns:a16="http://schemas.microsoft.com/office/drawing/2014/main" id="{2D9A4F8B-8C42-4C5B-AB48-CFF25F7B8024}"/>
              </a:ext>
            </a:extLst>
          </p:cNvPr>
          <p:cNvSpPr/>
          <p:nvPr/>
        </p:nvSpPr>
        <p:spPr bwMode="auto">
          <a:xfrm>
            <a:off x="604837" y="3529867"/>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79" name="Rounded Rectangle 7">
            <a:extLst>
              <a:ext uri="{FF2B5EF4-FFF2-40B4-BE49-F238E27FC236}">
                <a16:creationId xmlns:a16="http://schemas.microsoft.com/office/drawing/2014/main" id="{2F09AE87-86E7-472E-A20D-BB0D9593BE21}"/>
              </a:ext>
            </a:extLst>
          </p:cNvPr>
          <p:cNvSpPr/>
          <p:nvPr/>
        </p:nvSpPr>
        <p:spPr bwMode="auto">
          <a:xfrm>
            <a:off x="2949432"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1" name="Rounded Rectangle 31">
            <a:extLst>
              <a:ext uri="{FF2B5EF4-FFF2-40B4-BE49-F238E27FC236}">
                <a16:creationId xmlns:a16="http://schemas.microsoft.com/office/drawing/2014/main" id="{40C968AA-611D-49C8-97B7-49A636429C3A}"/>
              </a:ext>
            </a:extLst>
          </p:cNvPr>
          <p:cNvSpPr/>
          <p:nvPr/>
        </p:nvSpPr>
        <p:spPr bwMode="auto">
          <a:xfrm>
            <a:off x="5132888"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7" name="Rounded Rectangle 49">
            <a:extLst>
              <a:ext uri="{FF2B5EF4-FFF2-40B4-BE49-F238E27FC236}">
                <a16:creationId xmlns:a16="http://schemas.microsoft.com/office/drawing/2014/main" id="{ABD52E5B-8B59-446A-B834-2C15A457C5BE}"/>
              </a:ext>
            </a:extLst>
          </p:cNvPr>
          <p:cNvSpPr/>
          <p:nvPr/>
        </p:nvSpPr>
        <p:spPr bwMode="auto">
          <a:xfrm>
            <a:off x="7316344"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3" name="Rounded Rectangle 55">
            <a:extLst>
              <a:ext uri="{FF2B5EF4-FFF2-40B4-BE49-F238E27FC236}">
                <a16:creationId xmlns:a16="http://schemas.microsoft.com/office/drawing/2014/main" id="{A72752D8-9F92-4CF3-A770-D5A701DCC7C3}"/>
              </a:ext>
            </a:extLst>
          </p:cNvPr>
          <p:cNvSpPr/>
          <p:nvPr/>
        </p:nvSpPr>
        <p:spPr bwMode="auto">
          <a:xfrm>
            <a:off x="9499798" y="352986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2" name="Rounded Rectangle 10">
            <a:extLst>
              <a:ext uri="{FF2B5EF4-FFF2-40B4-BE49-F238E27FC236}">
                <a16:creationId xmlns:a16="http://schemas.microsoft.com/office/drawing/2014/main" id="{7886D270-AF61-467A-A87D-5E7602296B99}"/>
              </a:ext>
            </a:extLst>
          </p:cNvPr>
          <p:cNvSpPr/>
          <p:nvPr/>
        </p:nvSpPr>
        <p:spPr bwMode="auto">
          <a:xfrm>
            <a:off x="604837" y="4270122"/>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1" name="Rounded Rectangle 9">
            <a:extLst>
              <a:ext uri="{FF2B5EF4-FFF2-40B4-BE49-F238E27FC236}">
                <a16:creationId xmlns:a16="http://schemas.microsoft.com/office/drawing/2014/main" id="{BB77B1F3-770F-44CF-B4CE-AA6F6427F819}"/>
              </a:ext>
            </a:extLst>
          </p:cNvPr>
          <p:cNvSpPr/>
          <p:nvPr/>
        </p:nvSpPr>
        <p:spPr bwMode="auto">
          <a:xfrm>
            <a:off x="2949432"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2" name="Rounded Rectangle 32">
            <a:extLst>
              <a:ext uri="{FF2B5EF4-FFF2-40B4-BE49-F238E27FC236}">
                <a16:creationId xmlns:a16="http://schemas.microsoft.com/office/drawing/2014/main" id="{BCFD6D05-4374-45EB-A228-D5FC3C0EB28E}"/>
              </a:ext>
            </a:extLst>
          </p:cNvPr>
          <p:cNvSpPr/>
          <p:nvPr/>
        </p:nvSpPr>
        <p:spPr bwMode="auto">
          <a:xfrm>
            <a:off x="5132888"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8" name="Rounded Rectangle 50">
            <a:extLst>
              <a:ext uri="{FF2B5EF4-FFF2-40B4-BE49-F238E27FC236}">
                <a16:creationId xmlns:a16="http://schemas.microsoft.com/office/drawing/2014/main" id="{ADCDB500-E3E3-482E-ACF3-F4A1BCA19711}"/>
              </a:ext>
            </a:extLst>
          </p:cNvPr>
          <p:cNvSpPr/>
          <p:nvPr/>
        </p:nvSpPr>
        <p:spPr bwMode="auto">
          <a:xfrm>
            <a:off x="7316344"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4" name="Rounded Rectangle 56">
            <a:extLst>
              <a:ext uri="{FF2B5EF4-FFF2-40B4-BE49-F238E27FC236}">
                <a16:creationId xmlns:a16="http://schemas.microsoft.com/office/drawing/2014/main" id="{4E0DA549-9488-42C1-BEF3-CA00414E5B90}"/>
              </a:ext>
            </a:extLst>
          </p:cNvPr>
          <p:cNvSpPr/>
          <p:nvPr/>
        </p:nvSpPr>
        <p:spPr bwMode="auto">
          <a:xfrm>
            <a:off x="9499798" y="4270122"/>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83" name="Rounded Rectangle 15">
            <a:extLst>
              <a:ext uri="{FF2B5EF4-FFF2-40B4-BE49-F238E27FC236}">
                <a16:creationId xmlns:a16="http://schemas.microsoft.com/office/drawing/2014/main" id="{2DA3D089-0CBB-45A8-A6BA-AAB628C9DC72}"/>
              </a:ext>
            </a:extLst>
          </p:cNvPr>
          <p:cNvSpPr/>
          <p:nvPr/>
        </p:nvSpPr>
        <p:spPr bwMode="auto">
          <a:xfrm>
            <a:off x="2949432"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Jan - March</a:t>
            </a:r>
          </a:p>
        </p:txBody>
      </p:sp>
      <p:sp>
        <p:nvSpPr>
          <p:cNvPr id="105" name="Rounded Rectangle 57">
            <a:extLst>
              <a:ext uri="{FF2B5EF4-FFF2-40B4-BE49-F238E27FC236}">
                <a16:creationId xmlns:a16="http://schemas.microsoft.com/office/drawing/2014/main" id="{157477CF-9780-4632-91AD-B231931B3F67}"/>
              </a:ext>
            </a:extLst>
          </p:cNvPr>
          <p:cNvSpPr/>
          <p:nvPr/>
        </p:nvSpPr>
        <p:spPr bwMode="auto">
          <a:xfrm>
            <a:off x="9499798" y="2367761"/>
            <a:ext cx="2073943" cy="353854"/>
          </a:xfrm>
          <a:prstGeom prst="rect">
            <a:avLst/>
          </a:prstGeom>
          <a:solidFill>
            <a:schemeClr val="tx1"/>
          </a:solidFill>
          <a:ln>
            <a:noFill/>
          </a:ln>
          <a:effectLst/>
        </p:spPr>
        <p:txBody>
          <a:bodyPr wrap="square" lIns="91428" tIns="45715" rIns="91428" bIns="45715" rtlCol="0" anchor="ctr">
            <a:noAutofit/>
          </a:bodyPr>
          <a:lstStyle/>
          <a:p>
            <a:pPr marL="0" marR="0" lvl="0" indent="0" algn="ctr" defTabSz="3489325" eaLnBrk="1" fontAlgn="auto" latinLnBrk="0" hangingPunct="1">
              <a:lnSpc>
                <a:spcPct val="100000"/>
              </a:lnSpc>
              <a:spcBef>
                <a:spcPts val="0"/>
              </a:spcBef>
              <a:spcAft>
                <a:spcPts val="0"/>
              </a:spcAft>
              <a:buClr>
                <a:srgbClr val="000000"/>
              </a:buClr>
              <a:buSzTx/>
              <a:buFontTx/>
              <a:buNone/>
              <a:tabLst/>
              <a:defRPr/>
            </a:pPr>
            <a:r>
              <a:rPr kumimoji="0" lang="en-US" sz="1200" b="1" i="0" u="none" strike="noStrike" kern="0" cap="none" spc="0" normalizeH="0" baseline="0" noProof="0" dirty="0">
                <a:ln>
                  <a:noFill/>
                </a:ln>
                <a:solidFill>
                  <a:schemeClr val="bg1"/>
                </a:solidFill>
                <a:effectLst/>
                <a:uLnTx/>
                <a:uFillTx/>
              </a:rPr>
              <a:t>October - December</a:t>
            </a:r>
          </a:p>
        </p:txBody>
      </p:sp>
      <p:sp>
        <p:nvSpPr>
          <p:cNvPr id="86" name="Rounded Rectangle 23">
            <a:extLst>
              <a:ext uri="{FF2B5EF4-FFF2-40B4-BE49-F238E27FC236}">
                <a16:creationId xmlns:a16="http://schemas.microsoft.com/office/drawing/2014/main" id="{B885C7A7-3AFD-42D4-8BD9-F3AC821A90BB}"/>
              </a:ext>
            </a:extLst>
          </p:cNvPr>
          <p:cNvSpPr/>
          <p:nvPr/>
        </p:nvSpPr>
        <p:spPr bwMode="auto">
          <a:xfrm>
            <a:off x="604837" y="5010377"/>
            <a:ext cx="2235082" cy="6722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pPr>
            <a:r>
              <a:rPr lang="en-US" sz="1200" b="1" kern="0" dirty="0"/>
              <a:t>Insert your own text</a:t>
            </a:r>
          </a:p>
        </p:txBody>
      </p:sp>
      <p:sp>
        <p:nvSpPr>
          <p:cNvPr id="85" name="Rounded Rectangle 22">
            <a:extLst>
              <a:ext uri="{FF2B5EF4-FFF2-40B4-BE49-F238E27FC236}">
                <a16:creationId xmlns:a16="http://schemas.microsoft.com/office/drawing/2014/main" id="{4D35E494-D97B-40EE-A56B-7693338AD6A2}"/>
              </a:ext>
            </a:extLst>
          </p:cNvPr>
          <p:cNvSpPr/>
          <p:nvPr/>
        </p:nvSpPr>
        <p:spPr bwMode="auto">
          <a:xfrm>
            <a:off x="2949432"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94" name="Rounded Rectangle 34">
            <a:extLst>
              <a:ext uri="{FF2B5EF4-FFF2-40B4-BE49-F238E27FC236}">
                <a16:creationId xmlns:a16="http://schemas.microsoft.com/office/drawing/2014/main" id="{A0109FF5-E192-4D9B-8028-119C9E132AF1}"/>
              </a:ext>
            </a:extLst>
          </p:cNvPr>
          <p:cNvSpPr/>
          <p:nvPr/>
        </p:nvSpPr>
        <p:spPr bwMode="auto">
          <a:xfrm>
            <a:off x="5132888"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0" name="Rounded Rectangle 52">
            <a:extLst>
              <a:ext uri="{FF2B5EF4-FFF2-40B4-BE49-F238E27FC236}">
                <a16:creationId xmlns:a16="http://schemas.microsoft.com/office/drawing/2014/main" id="{9F6015EC-4179-4A00-AE58-F6A1EDB05926}"/>
              </a:ext>
            </a:extLst>
          </p:cNvPr>
          <p:cNvSpPr/>
          <p:nvPr/>
        </p:nvSpPr>
        <p:spPr bwMode="auto">
          <a:xfrm>
            <a:off x="7316344"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6" name="Rounded Rectangle 58">
            <a:extLst>
              <a:ext uri="{FF2B5EF4-FFF2-40B4-BE49-F238E27FC236}">
                <a16:creationId xmlns:a16="http://schemas.microsoft.com/office/drawing/2014/main" id="{D931B0B0-5646-4A44-B455-BA92F1812E0E}"/>
              </a:ext>
            </a:extLst>
          </p:cNvPr>
          <p:cNvSpPr/>
          <p:nvPr/>
        </p:nvSpPr>
        <p:spPr bwMode="auto">
          <a:xfrm>
            <a:off x="9499798" y="5010377"/>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
        <p:nvSpPr>
          <p:cNvPr id="107" name="Rounded Rectangle 59">
            <a:extLst>
              <a:ext uri="{FF2B5EF4-FFF2-40B4-BE49-F238E27FC236}">
                <a16:creationId xmlns:a16="http://schemas.microsoft.com/office/drawing/2014/main" id="{ED350588-0553-4F3E-A0BC-69AD7B4AF105}"/>
              </a:ext>
            </a:extLst>
          </p:cNvPr>
          <p:cNvSpPr/>
          <p:nvPr/>
        </p:nvSpPr>
        <p:spPr bwMode="auto">
          <a:xfrm>
            <a:off x="9499798" y="5750635"/>
            <a:ext cx="2073943" cy="672256"/>
          </a:xfrm>
          <a:prstGeom prst="rect">
            <a:avLst/>
          </a:prstGeom>
          <a:solidFill>
            <a:schemeClr val="bg1"/>
          </a:solidFill>
          <a:ln>
            <a:noFill/>
          </a:ln>
          <a:effectLst/>
        </p:spPr>
        <p:txBody>
          <a:bodyPr wrap="square" lIns="91428" tIns="45715" rIns="91428" bIns="45715" rtlCol="0" anchor="ctr">
            <a:noAutofit/>
          </a:bodyPr>
          <a:lstStyle/>
          <a:p>
            <a:pPr marL="88900" lvl="0" indent="-88900" defTabSz="623853">
              <a:buClr>
                <a:srgbClr val="000000"/>
              </a:buClr>
              <a:buFont typeface="Arial" pitchFamily="34" charset="0"/>
              <a:buChar char="•"/>
              <a:defRPr/>
            </a:pPr>
            <a:r>
              <a:rPr lang="en-AU" sz="900" kern="0" dirty="0"/>
              <a:t>Insert text</a:t>
            </a:r>
          </a:p>
        </p:txBody>
      </p:sp>
    </p:spTree>
    <p:extLst>
      <p:ext uri="{BB962C8B-B14F-4D97-AF65-F5344CB8AC3E}">
        <p14:creationId xmlns:p14="http://schemas.microsoft.com/office/powerpoint/2010/main" val="38631870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8120"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46" name="Rectangle 45">
            <a:extLst>
              <a:ext uri="{FF2B5EF4-FFF2-40B4-BE49-F238E27FC236}">
                <a16:creationId xmlns:a16="http://schemas.microsoft.com/office/drawing/2014/main" id="{630430F8-772B-4AE0-A36E-66F2E497ED76}"/>
              </a:ext>
            </a:extLst>
          </p:cNvPr>
          <p:cNvSpPr/>
          <p:nvPr/>
        </p:nvSpPr>
        <p:spPr>
          <a:xfrm>
            <a:off x="2423264" y="1954853"/>
            <a:ext cx="6479620" cy="929169"/>
          </a:xfrm>
          <a:prstGeom prst="rect">
            <a:avLst/>
          </a:prstGeom>
          <a:solidFill>
            <a:schemeClr val="bg1"/>
          </a:solidFill>
          <a:ln w="3175" algn="ctr">
            <a:noFill/>
            <a:round/>
            <a:headEnd/>
            <a:tailEnd/>
          </a:ln>
          <a:effectLst/>
        </p:spPr>
        <p:txBody>
          <a:bodyPr lIns="36000" tIns="0" rIns="0" bIns="0" anchor="ctr"/>
          <a:lstStyle/>
          <a:p>
            <a:pPr marL="88900" marR="0" lvl="0" indent="-88900" defTabSz="623853" eaLnBrk="1" fontAlgn="auto" latinLnBrk="0" hangingPunct="1">
              <a:lnSpc>
                <a:spcPct val="100000"/>
              </a:lnSpc>
              <a:spcBef>
                <a:spcPts val="0"/>
              </a:spcBef>
              <a:spcAft>
                <a:spcPts val="0"/>
              </a:spcAft>
              <a:buClr>
                <a:srgbClr val="000000"/>
              </a:buClr>
              <a:buSzTx/>
              <a:buFont typeface="Arial" pitchFamily="34" charset="0"/>
              <a:buChar char="•"/>
              <a:tabLst/>
              <a:defRPr/>
            </a:pPr>
            <a:r>
              <a:rPr kumimoji="0" lang="en-AU" sz="1100" b="0" i="0" u="none" strike="noStrike" kern="0" cap="none" spc="0" normalizeH="0" baseline="0" noProof="0" dirty="0">
                <a:ln>
                  <a:noFill/>
                </a:ln>
                <a:effectLst/>
                <a:uLnTx/>
                <a:uFillTx/>
              </a:rPr>
              <a:t>Insert your own text</a:t>
            </a:r>
          </a:p>
        </p:txBody>
      </p:sp>
      <p:sp>
        <p:nvSpPr>
          <p:cNvPr id="48" name="Rectangle 47">
            <a:extLst>
              <a:ext uri="{FF2B5EF4-FFF2-40B4-BE49-F238E27FC236}">
                <a16:creationId xmlns:a16="http://schemas.microsoft.com/office/drawing/2014/main" id="{E1290AA1-8F95-42FE-ABC0-E1BB0A2396E9}"/>
              </a:ext>
            </a:extLst>
          </p:cNvPr>
          <p:cNvSpPr/>
          <p:nvPr/>
        </p:nvSpPr>
        <p:spPr>
          <a:xfrm>
            <a:off x="2423264" y="2960989"/>
            <a:ext cx="6479620" cy="929169"/>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49" name="Rectangle 48">
            <a:extLst>
              <a:ext uri="{FF2B5EF4-FFF2-40B4-BE49-F238E27FC236}">
                <a16:creationId xmlns:a16="http://schemas.microsoft.com/office/drawing/2014/main" id="{69409DC0-50DB-420F-9324-34D0FAB937DE}"/>
              </a:ext>
            </a:extLst>
          </p:cNvPr>
          <p:cNvSpPr/>
          <p:nvPr/>
        </p:nvSpPr>
        <p:spPr>
          <a:xfrm>
            <a:off x="2423264" y="3966681"/>
            <a:ext cx="6479620" cy="929169"/>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0" name="Rectangle 49">
            <a:extLst>
              <a:ext uri="{FF2B5EF4-FFF2-40B4-BE49-F238E27FC236}">
                <a16:creationId xmlns:a16="http://schemas.microsoft.com/office/drawing/2014/main" id="{84B607EA-D241-4557-A7FC-427AD54429EA}"/>
              </a:ext>
            </a:extLst>
          </p:cNvPr>
          <p:cNvSpPr/>
          <p:nvPr/>
        </p:nvSpPr>
        <p:spPr>
          <a:xfrm>
            <a:off x="9024897" y="1954853"/>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050" kern="0" dirty="0"/>
              <a:t>Insert your own text</a:t>
            </a:r>
          </a:p>
        </p:txBody>
      </p:sp>
      <p:sp>
        <p:nvSpPr>
          <p:cNvPr id="51" name="Rectangle 50">
            <a:extLst>
              <a:ext uri="{FF2B5EF4-FFF2-40B4-BE49-F238E27FC236}">
                <a16:creationId xmlns:a16="http://schemas.microsoft.com/office/drawing/2014/main" id="{6F362974-7C0F-4482-915D-6726347787E2}"/>
              </a:ext>
            </a:extLst>
          </p:cNvPr>
          <p:cNvSpPr/>
          <p:nvPr/>
        </p:nvSpPr>
        <p:spPr>
          <a:xfrm>
            <a:off x="9024897" y="2960989"/>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050" kern="0" dirty="0"/>
              <a:t>Insert your own text</a:t>
            </a:r>
          </a:p>
        </p:txBody>
      </p:sp>
      <p:sp>
        <p:nvSpPr>
          <p:cNvPr id="52" name="Rectangle 51">
            <a:extLst>
              <a:ext uri="{FF2B5EF4-FFF2-40B4-BE49-F238E27FC236}">
                <a16:creationId xmlns:a16="http://schemas.microsoft.com/office/drawing/2014/main" id="{9E66C8F1-7BEB-4291-B435-F5BEA4227DE5}"/>
              </a:ext>
            </a:extLst>
          </p:cNvPr>
          <p:cNvSpPr/>
          <p:nvPr/>
        </p:nvSpPr>
        <p:spPr>
          <a:xfrm>
            <a:off x="9024897" y="3966681"/>
            <a:ext cx="2562267" cy="928700"/>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3" name="Rectangle 52">
            <a:extLst>
              <a:ext uri="{FF2B5EF4-FFF2-40B4-BE49-F238E27FC236}">
                <a16:creationId xmlns:a16="http://schemas.microsoft.com/office/drawing/2014/main" id="{34FC0E30-1E05-4485-A511-8DEBD764EC7B}"/>
              </a:ext>
            </a:extLst>
          </p:cNvPr>
          <p:cNvSpPr/>
          <p:nvPr/>
        </p:nvSpPr>
        <p:spPr>
          <a:xfrm>
            <a:off x="2423264" y="1652759"/>
            <a:ext cx="6479620" cy="250183"/>
          </a:xfrm>
          <a:prstGeom prst="rect">
            <a:avLst/>
          </a:prstGeom>
          <a:solidFill>
            <a:schemeClr val="tx1"/>
          </a:solidFill>
          <a:ln w="3175" algn="ctr">
            <a:noFill/>
            <a:round/>
            <a:headEnd/>
            <a:tailEnd/>
          </a:ln>
          <a:effectLst/>
        </p:spPr>
        <p:txBody>
          <a:bodyPr lIns="36000" tIns="0" rIns="0" bIns="0" anchor="ctr"/>
          <a:lstStyle/>
          <a:p>
            <a:pPr marL="88900" marR="0" lvl="0" indent="-88900" algn="ctr" defTabSz="623853" eaLnBrk="1" fontAlgn="auto" latinLnBrk="0" hangingPunct="1">
              <a:lnSpc>
                <a:spcPct val="100000"/>
              </a:lnSpc>
              <a:spcBef>
                <a:spcPts val="0"/>
              </a:spcBef>
              <a:spcAft>
                <a:spcPts val="0"/>
              </a:spcAft>
              <a:buClr>
                <a:srgbClr val="000000"/>
              </a:buClr>
              <a:buSzTx/>
              <a:buFontTx/>
              <a:buNone/>
              <a:tabLst/>
              <a:defRPr/>
            </a:pPr>
            <a:r>
              <a:rPr kumimoji="0" lang="en-AU" sz="1200" b="1" i="0" u="none" strike="noStrike" kern="0" cap="none" spc="0" normalizeH="0" baseline="0" noProof="0" dirty="0">
                <a:ln>
                  <a:noFill/>
                </a:ln>
                <a:solidFill>
                  <a:srgbClr val="FFFFFF"/>
                </a:solidFill>
                <a:effectLst/>
                <a:uLnTx/>
                <a:uFillTx/>
              </a:rPr>
              <a:t>Activities</a:t>
            </a:r>
          </a:p>
        </p:txBody>
      </p:sp>
      <p:sp>
        <p:nvSpPr>
          <p:cNvPr id="54" name="Rectangle 53">
            <a:extLst>
              <a:ext uri="{FF2B5EF4-FFF2-40B4-BE49-F238E27FC236}">
                <a16:creationId xmlns:a16="http://schemas.microsoft.com/office/drawing/2014/main" id="{0B110A36-CE67-4E6D-94C7-9EC1786443D2}"/>
              </a:ext>
            </a:extLst>
          </p:cNvPr>
          <p:cNvSpPr/>
          <p:nvPr/>
        </p:nvSpPr>
        <p:spPr>
          <a:xfrm>
            <a:off x="9024897" y="1652759"/>
            <a:ext cx="2562267" cy="250183"/>
          </a:xfrm>
          <a:prstGeom prst="rect">
            <a:avLst/>
          </a:prstGeom>
          <a:solidFill>
            <a:schemeClr val="tx1"/>
          </a:solidFill>
          <a:ln w="3175" algn="ctr">
            <a:noFill/>
            <a:round/>
            <a:headEnd/>
            <a:tailEnd/>
          </a:ln>
          <a:effectLst/>
        </p:spPr>
        <p:txBody>
          <a:bodyPr lIns="36000" tIns="0" rIns="0" bIns="0" anchor="ctr"/>
          <a:lstStyle/>
          <a:p>
            <a:pPr marL="88900" marR="0" lvl="0" indent="-88900" algn="ctr" defTabSz="623853" eaLnBrk="1" fontAlgn="auto" latinLnBrk="0" hangingPunct="1">
              <a:lnSpc>
                <a:spcPct val="100000"/>
              </a:lnSpc>
              <a:spcBef>
                <a:spcPts val="0"/>
              </a:spcBef>
              <a:spcAft>
                <a:spcPts val="0"/>
              </a:spcAft>
              <a:buClr>
                <a:srgbClr val="000000"/>
              </a:buClr>
              <a:buSzTx/>
              <a:buFontTx/>
              <a:buNone/>
              <a:tabLst/>
              <a:defRPr/>
            </a:pPr>
            <a:r>
              <a:rPr kumimoji="0" lang="en-AU" sz="1200" b="1" i="0" u="none" strike="noStrike" kern="0" cap="none" spc="0" normalizeH="0" baseline="0" noProof="0" dirty="0">
                <a:ln>
                  <a:noFill/>
                </a:ln>
                <a:solidFill>
                  <a:srgbClr val="FFFFFF"/>
                </a:solidFill>
                <a:effectLst/>
                <a:uLnTx/>
                <a:uFillTx/>
              </a:rPr>
              <a:t>Contributors</a:t>
            </a:r>
          </a:p>
        </p:txBody>
      </p:sp>
      <p:grpSp>
        <p:nvGrpSpPr>
          <p:cNvPr id="55" name="Group 6">
            <a:extLst>
              <a:ext uri="{FF2B5EF4-FFF2-40B4-BE49-F238E27FC236}">
                <a16:creationId xmlns:a16="http://schemas.microsoft.com/office/drawing/2014/main" id="{8856350C-665E-4F5C-990F-0727C685AB44}"/>
              </a:ext>
            </a:extLst>
          </p:cNvPr>
          <p:cNvGrpSpPr/>
          <p:nvPr/>
        </p:nvGrpSpPr>
        <p:grpSpPr>
          <a:xfrm>
            <a:off x="623456" y="5018749"/>
            <a:ext cx="1760546" cy="1322809"/>
            <a:chOff x="1" y="2578508"/>
            <a:chExt cx="1039018" cy="1484312"/>
          </a:xfrm>
          <a:solidFill>
            <a:schemeClr val="tx1">
              <a:lumMod val="50000"/>
              <a:lumOff val="50000"/>
            </a:schemeClr>
          </a:solidFill>
        </p:grpSpPr>
        <p:sp>
          <p:nvSpPr>
            <p:cNvPr id="56" name="Chevron 35">
              <a:extLst>
                <a:ext uri="{FF2B5EF4-FFF2-40B4-BE49-F238E27FC236}">
                  <a16:creationId xmlns:a16="http://schemas.microsoft.com/office/drawing/2014/main" id="{5BF0ECD5-1D0C-4760-BC36-DE9C87264E67}"/>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57" name="Chevron 8">
              <a:extLst>
                <a:ext uri="{FF2B5EF4-FFF2-40B4-BE49-F238E27FC236}">
                  <a16:creationId xmlns:a16="http://schemas.microsoft.com/office/drawing/2014/main" id="{90205938-7C9E-451F-93AD-F6354DA2A9A4}"/>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sp>
        <p:nvSpPr>
          <p:cNvPr id="58" name="Rectangle 57">
            <a:extLst>
              <a:ext uri="{FF2B5EF4-FFF2-40B4-BE49-F238E27FC236}">
                <a16:creationId xmlns:a16="http://schemas.microsoft.com/office/drawing/2014/main" id="{1D0B4778-51E2-4A0C-83C3-D2EFAC4C4F81}"/>
              </a:ext>
            </a:extLst>
          </p:cNvPr>
          <p:cNvSpPr/>
          <p:nvPr/>
        </p:nvSpPr>
        <p:spPr>
          <a:xfrm>
            <a:off x="2423264" y="4976489"/>
            <a:ext cx="6479620" cy="1033373"/>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sp>
        <p:nvSpPr>
          <p:cNvPr id="59" name="Rectangle 58">
            <a:extLst>
              <a:ext uri="{FF2B5EF4-FFF2-40B4-BE49-F238E27FC236}">
                <a16:creationId xmlns:a16="http://schemas.microsoft.com/office/drawing/2014/main" id="{E337EC11-8491-46D5-9AEF-7A0BEF46AFB4}"/>
              </a:ext>
            </a:extLst>
          </p:cNvPr>
          <p:cNvSpPr/>
          <p:nvPr/>
        </p:nvSpPr>
        <p:spPr>
          <a:xfrm>
            <a:off x="9024897" y="4976489"/>
            <a:ext cx="2562267" cy="1033373"/>
          </a:xfrm>
          <a:prstGeom prst="rect">
            <a:avLst/>
          </a:prstGeom>
          <a:solidFill>
            <a:schemeClr val="bg1"/>
          </a:solidFill>
          <a:ln w="3175" algn="ctr">
            <a:noFill/>
            <a:round/>
            <a:headEnd/>
            <a:tailEnd/>
          </a:ln>
          <a:effectLst/>
        </p:spPr>
        <p:txBody>
          <a:bodyPr lIns="36000" tIns="0" rIns="0" bIns="0" anchor="ctr"/>
          <a:lstStyle/>
          <a:p>
            <a:pPr marL="88900" lvl="0" indent="-88900" defTabSz="623853">
              <a:buClr>
                <a:srgbClr val="000000"/>
              </a:buClr>
              <a:buFont typeface="Arial" pitchFamily="34" charset="0"/>
              <a:buChar char="•"/>
              <a:defRPr/>
            </a:pPr>
            <a:r>
              <a:rPr lang="en-AU" sz="1100" kern="0" dirty="0"/>
              <a:t>Insert your own text</a:t>
            </a:r>
          </a:p>
        </p:txBody>
      </p:sp>
      <p:grpSp>
        <p:nvGrpSpPr>
          <p:cNvPr id="60" name="Group 6">
            <a:extLst>
              <a:ext uri="{FF2B5EF4-FFF2-40B4-BE49-F238E27FC236}">
                <a16:creationId xmlns:a16="http://schemas.microsoft.com/office/drawing/2014/main" id="{3735B72A-EB68-4AA9-9863-3F1CE08213DB}"/>
              </a:ext>
            </a:extLst>
          </p:cNvPr>
          <p:cNvGrpSpPr/>
          <p:nvPr/>
        </p:nvGrpSpPr>
        <p:grpSpPr>
          <a:xfrm>
            <a:off x="623456" y="3990633"/>
            <a:ext cx="1760546" cy="1322809"/>
            <a:chOff x="1" y="2578508"/>
            <a:chExt cx="1039018" cy="1484312"/>
          </a:xfrm>
          <a:solidFill>
            <a:schemeClr val="tx1">
              <a:lumMod val="50000"/>
              <a:lumOff val="50000"/>
            </a:schemeClr>
          </a:solidFill>
        </p:grpSpPr>
        <p:sp>
          <p:nvSpPr>
            <p:cNvPr id="61" name="Chevron 35">
              <a:extLst>
                <a:ext uri="{FF2B5EF4-FFF2-40B4-BE49-F238E27FC236}">
                  <a16:creationId xmlns:a16="http://schemas.microsoft.com/office/drawing/2014/main" id="{71DD9599-1413-4AE9-AA03-FB6612F3E0AF}"/>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2" name="Chevron 8">
              <a:extLst>
                <a:ext uri="{FF2B5EF4-FFF2-40B4-BE49-F238E27FC236}">
                  <a16:creationId xmlns:a16="http://schemas.microsoft.com/office/drawing/2014/main" id="{BA65D609-48D1-4F87-BCA1-B41ABF1E0476}"/>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grpSp>
        <p:nvGrpSpPr>
          <p:cNvPr id="63" name="Group 6">
            <a:extLst>
              <a:ext uri="{FF2B5EF4-FFF2-40B4-BE49-F238E27FC236}">
                <a16:creationId xmlns:a16="http://schemas.microsoft.com/office/drawing/2014/main" id="{76CC9B6C-628D-4604-A93C-2D4634429258}"/>
              </a:ext>
            </a:extLst>
          </p:cNvPr>
          <p:cNvGrpSpPr/>
          <p:nvPr/>
        </p:nvGrpSpPr>
        <p:grpSpPr>
          <a:xfrm>
            <a:off x="623456" y="2962518"/>
            <a:ext cx="1760546" cy="1322809"/>
            <a:chOff x="1" y="2578508"/>
            <a:chExt cx="1039018" cy="1484312"/>
          </a:xfrm>
          <a:solidFill>
            <a:schemeClr val="tx1">
              <a:lumMod val="50000"/>
              <a:lumOff val="50000"/>
            </a:schemeClr>
          </a:solidFill>
        </p:grpSpPr>
        <p:sp>
          <p:nvSpPr>
            <p:cNvPr id="64" name="Chevron 35">
              <a:extLst>
                <a:ext uri="{FF2B5EF4-FFF2-40B4-BE49-F238E27FC236}">
                  <a16:creationId xmlns:a16="http://schemas.microsoft.com/office/drawing/2014/main" id="{8C5A2CAC-B402-4B5E-B4D0-407B5ECE2CE3}"/>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5" name="Chevron 8">
              <a:extLst>
                <a:ext uri="{FF2B5EF4-FFF2-40B4-BE49-F238E27FC236}">
                  <a16:creationId xmlns:a16="http://schemas.microsoft.com/office/drawing/2014/main" id="{8479CFC3-6C10-4CC8-B0F4-95057EF9F47E}"/>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grpSp>
        <p:nvGrpSpPr>
          <p:cNvPr id="66" name="Group 6">
            <a:extLst>
              <a:ext uri="{FF2B5EF4-FFF2-40B4-BE49-F238E27FC236}">
                <a16:creationId xmlns:a16="http://schemas.microsoft.com/office/drawing/2014/main" id="{4A7D14DB-B015-41AE-A17A-A64E9E98A9F8}"/>
              </a:ext>
            </a:extLst>
          </p:cNvPr>
          <p:cNvGrpSpPr/>
          <p:nvPr/>
        </p:nvGrpSpPr>
        <p:grpSpPr>
          <a:xfrm>
            <a:off x="623456" y="1934403"/>
            <a:ext cx="1760546" cy="1322809"/>
            <a:chOff x="1" y="2578508"/>
            <a:chExt cx="1039018" cy="1484312"/>
          </a:xfrm>
          <a:solidFill>
            <a:schemeClr val="tx1">
              <a:lumMod val="50000"/>
              <a:lumOff val="50000"/>
            </a:schemeClr>
          </a:solidFill>
        </p:grpSpPr>
        <p:sp>
          <p:nvSpPr>
            <p:cNvPr id="67" name="Chevron 35">
              <a:extLst>
                <a:ext uri="{FF2B5EF4-FFF2-40B4-BE49-F238E27FC236}">
                  <a16:creationId xmlns:a16="http://schemas.microsoft.com/office/drawing/2014/main" id="{C46B23F1-BFC0-431B-ADA0-344A70218D65}"/>
                </a:ext>
              </a:extLst>
            </p:cNvPr>
            <p:cNvSpPr/>
            <p:nvPr/>
          </p:nvSpPr>
          <p:spPr>
            <a:xfrm rot="5400000">
              <a:off x="-222646" y="2801154"/>
              <a:ext cx="1484312" cy="1039018"/>
            </a:xfrm>
            <a:prstGeom prst="chevron">
              <a:avLst>
                <a:gd name="adj" fmla="val 27195"/>
              </a:avLst>
            </a:prstGeom>
            <a:grpFill/>
            <a:ln w="25400" cap="flat" cmpd="sng" algn="ctr">
              <a:noFill/>
              <a:prstDash val="solid"/>
            </a:ln>
            <a:effectLst/>
          </p:spPr>
        </p:sp>
        <p:sp>
          <p:nvSpPr>
            <p:cNvPr id="68" name="Chevron 8">
              <a:extLst>
                <a:ext uri="{FF2B5EF4-FFF2-40B4-BE49-F238E27FC236}">
                  <a16:creationId xmlns:a16="http://schemas.microsoft.com/office/drawing/2014/main" id="{4B07314E-95BE-4DFF-820C-37E7FA67DAA8}"/>
                </a:ext>
              </a:extLst>
            </p:cNvPr>
            <p:cNvSpPr/>
            <p:nvPr/>
          </p:nvSpPr>
          <p:spPr>
            <a:xfrm>
              <a:off x="1" y="3124036"/>
              <a:ext cx="1039018" cy="445294"/>
            </a:xfrm>
            <a:prstGeom prst="rect">
              <a:avLst/>
            </a:prstGeom>
            <a:grpFill/>
            <a:ln>
              <a:noFill/>
            </a:ln>
            <a:effectLst/>
          </p:spPr>
          <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200" b="1" kern="0" dirty="0">
                  <a:solidFill>
                    <a:srgbClr val="FFFFFF"/>
                  </a:solidFill>
                </a:rPr>
                <a:t>Insert your own text</a:t>
              </a:r>
            </a:p>
          </p:txBody>
        </p:sp>
      </p:grpSp>
    </p:spTree>
    <p:extLst>
      <p:ext uri="{BB962C8B-B14F-4D97-AF65-F5344CB8AC3E}">
        <p14:creationId xmlns:p14="http://schemas.microsoft.com/office/powerpoint/2010/main" val="39178901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1914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graphicFrame>
        <p:nvGraphicFramePr>
          <p:cNvPr id="27" name="Content Placeholder 5">
            <a:extLst>
              <a:ext uri="{FF2B5EF4-FFF2-40B4-BE49-F238E27FC236}">
                <a16:creationId xmlns:a16="http://schemas.microsoft.com/office/drawing/2014/main" id="{685F1AB3-119E-4D5C-9F29-11584065E930}"/>
              </a:ext>
            </a:extLst>
          </p:cNvPr>
          <p:cNvGraphicFramePr>
            <a:graphicFrameLocks/>
          </p:cNvGraphicFramePr>
          <p:nvPr>
            <p:extLst>
              <p:ext uri="{D42A27DB-BD31-4B8C-83A1-F6EECF244321}">
                <p14:modId xmlns:p14="http://schemas.microsoft.com/office/powerpoint/2010/main" val="702289427"/>
              </p:ext>
            </p:extLst>
          </p:nvPr>
        </p:nvGraphicFramePr>
        <p:xfrm>
          <a:off x="599701" y="1694539"/>
          <a:ext cx="10987464" cy="4680520"/>
        </p:xfrm>
        <a:graphic>
          <a:graphicData uri="http://schemas.openxmlformats.org/drawingml/2006/table">
            <a:tbl>
              <a:tblPr firstRow="1" bandRow="1"/>
              <a:tblGrid>
                <a:gridCol w="1831244">
                  <a:extLst>
                    <a:ext uri="{9D8B030D-6E8A-4147-A177-3AD203B41FA5}">
                      <a16:colId xmlns:a16="http://schemas.microsoft.com/office/drawing/2014/main" val="20000"/>
                    </a:ext>
                  </a:extLst>
                </a:gridCol>
                <a:gridCol w="1831244">
                  <a:extLst>
                    <a:ext uri="{9D8B030D-6E8A-4147-A177-3AD203B41FA5}">
                      <a16:colId xmlns:a16="http://schemas.microsoft.com/office/drawing/2014/main" val="20001"/>
                    </a:ext>
                  </a:extLst>
                </a:gridCol>
                <a:gridCol w="1831244">
                  <a:extLst>
                    <a:ext uri="{9D8B030D-6E8A-4147-A177-3AD203B41FA5}">
                      <a16:colId xmlns:a16="http://schemas.microsoft.com/office/drawing/2014/main" val="20002"/>
                    </a:ext>
                  </a:extLst>
                </a:gridCol>
                <a:gridCol w="1831244">
                  <a:extLst>
                    <a:ext uri="{9D8B030D-6E8A-4147-A177-3AD203B41FA5}">
                      <a16:colId xmlns:a16="http://schemas.microsoft.com/office/drawing/2014/main" val="20003"/>
                    </a:ext>
                  </a:extLst>
                </a:gridCol>
                <a:gridCol w="1831244">
                  <a:extLst>
                    <a:ext uri="{9D8B030D-6E8A-4147-A177-3AD203B41FA5}">
                      <a16:colId xmlns:a16="http://schemas.microsoft.com/office/drawing/2014/main" val="20004"/>
                    </a:ext>
                  </a:extLst>
                </a:gridCol>
                <a:gridCol w="1831244">
                  <a:extLst>
                    <a:ext uri="{9D8B030D-6E8A-4147-A177-3AD203B41FA5}">
                      <a16:colId xmlns:a16="http://schemas.microsoft.com/office/drawing/2014/main" val="20005"/>
                    </a:ext>
                  </a:extLst>
                </a:gridCol>
              </a:tblGrid>
              <a:tr h="449210">
                <a:tc>
                  <a:txBody>
                    <a:bodyPr/>
                    <a:lstStyle/>
                    <a:p>
                      <a:pPr algn="ctr"/>
                      <a:r>
                        <a:rPr lang="en-AU" sz="1200" b="1" dirty="0">
                          <a:solidFill>
                            <a:schemeClr val="bg1"/>
                          </a:solidFill>
                        </a:rPr>
                        <a:t>February</a:t>
                      </a:r>
                    </a:p>
                  </a:txBody>
                  <a:tcPr marL="68580" marR="68580" marT="0" marB="0" anchor="ctr">
                    <a:lnL w="9525" cap="flat" cmpd="sng" algn="ctr">
                      <a:solidFill>
                        <a:schemeClr val="accent6"/>
                      </a:solidFill>
                      <a:prstDash val="solid"/>
                      <a:round/>
                      <a:headEnd type="none" w="med" len="med"/>
                      <a:tailEnd type="none" w="med" len="med"/>
                    </a:lnL>
                    <a:lnR w="12700" cmpd="sng">
                      <a:solidFill>
                        <a:sysClr val="window" lastClr="FFFFFF"/>
                      </a:solidFill>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AU" sz="1200" b="1" dirty="0">
                          <a:solidFill>
                            <a:schemeClr val="bg1"/>
                          </a:solidFill>
                        </a:rPr>
                        <a:t>March</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AU" sz="1200" b="1" dirty="0">
                          <a:solidFill>
                            <a:schemeClr val="bg1"/>
                          </a:solidFill>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AU" sz="1200" b="1" dirty="0">
                          <a:solidFill>
                            <a:schemeClr val="bg1"/>
                          </a:solidFill>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AU" sz="1200" b="1" dirty="0">
                          <a:solidFill>
                            <a:schemeClr val="bg1"/>
                          </a:solidFill>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pPr algn="ctr"/>
                      <a:r>
                        <a:rPr lang="en-AU" sz="1200" b="1" dirty="0">
                          <a:solidFill>
                            <a:schemeClr val="bg1"/>
                          </a:solidFill>
                        </a:rPr>
                        <a:t>July</a:t>
                      </a:r>
                    </a:p>
                  </a:txBody>
                  <a:tcPr marL="68580" marR="68580" marT="0" marB="0" anchor="ctr">
                    <a:lnL w="12700" cmpd="sng">
                      <a:solidFill>
                        <a:sysClr val="window" lastClr="FFFFFF"/>
                      </a:solidFill>
                    </a:lnL>
                    <a:lnR w="9525" cap="flat" cmpd="sng" algn="ctr">
                      <a:solidFill>
                        <a:schemeClr val="accent6"/>
                      </a:solidFill>
                      <a:prstDash val="solid"/>
                      <a:round/>
                      <a:headEnd type="none" w="med" len="med"/>
                      <a:tailEnd type="none" w="med" len="med"/>
                    </a:lnR>
                    <a:lnT w="9525" cap="flat" cmpd="sng" algn="ctr">
                      <a:solidFill>
                        <a:schemeClr val="accent6"/>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0"/>
                  </a:ext>
                </a:extLst>
              </a:tr>
              <a:tr h="4231310">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accent6"/>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accent6"/>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28" name="Isosceles Triangle 27">
            <a:extLst>
              <a:ext uri="{FF2B5EF4-FFF2-40B4-BE49-F238E27FC236}">
                <a16:creationId xmlns:a16="http://schemas.microsoft.com/office/drawing/2014/main" id="{A4DFFB08-4EA9-4595-AD9D-871FBC3F6D18}"/>
              </a:ext>
            </a:extLst>
          </p:cNvPr>
          <p:cNvSpPr/>
          <p:nvPr/>
        </p:nvSpPr>
        <p:spPr>
          <a:xfrm>
            <a:off x="1422264" y="2476747"/>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29" name="TextBox 28">
            <a:extLst>
              <a:ext uri="{FF2B5EF4-FFF2-40B4-BE49-F238E27FC236}">
                <a16:creationId xmlns:a16="http://schemas.microsoft.com/office/drawing/2014/main" id="{A1BE1575-59EE-45DC-B48D-E698287152C8}"/>
              </a:ext>
            </a:extLst>
          </p:cNvPr>
          <p:cNvSpPr txBox="1"/>
          <p:nvPr/>
        </p:nvSpPr>
        <p:spPr>
          <a:xfrm>
            <a:off x="749733" y="2689003"/>
            <a:ext cx="1635454" cy="307777"/>
          </a:xfrm>
          <a:prstGeom prst="rect">
            <a:avLst/>
          </a:prstGeom>
          <a:noFill/>
        </p:spPr>
        <p:txBody>
          <a:bodyPr wrap="square" rtlCol="0">
            <a:spAutoFit/>
          </a:bodyPr>
          <a:lstStyle/>
          <a:p>
            <a:pPr algn="ctr"/>
            <a:r>
              <a:rPr lang="en-AU" sz="1400" dirty="0"/>
              <a:t>Insert text</a:t>
            </a:r>
            <a:endParaRPr lang="en-AU" dirty="0"/>
          </a:p>
        </p:txBody>
      </p:sp>
      <p:sp>
        <p:nvSpPr>
          <p:cNvPr id="30" name="Isosceles Triangle 29">
            <a:extLst>
              <a:ext uri="{FF2B5EF4-FFF2-40B4-BE49-F238E27FC236}">
                <a16:creationId xmlns:a16="http://schemas.microsoft.com/office/drawing/2014/main" id="{DF32DBCE-FB5C-400E-A669-5DCF80AD5F74}"/>
              </a:ext>
            </a:extLst>
          </p:cNvPr>
          <p:cNvSpPr/>
          <p:nvPr/>
        </p:nvSpPr>
        <p:spPr>
          <a:xfrm>
            <a:off x="3272431" y="2476747"/>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31" name="TextBox 30">
            <a:extLst>
              <a:ext uri="{FF2B5EF4-FFF2-40B4-BE49-F238E27FC236}">
                <a16:creationId xmlns:a16="http://schemas.microsoft.com/office/drawing/2014/main" id="{182F11DC-DFD2-4231-8605-146F10019B29}"/>
              </a:ext>
            </a:extLst>
          </p:cNvPr>
          <p:cNvSpPr txBox="1"/>
          <p:nvPr/>
        </p:nvSpPr>
        <p:spPr>
          <a:xfrm>
            <a:off x="2599900" y="2689003"/>
            <a:ext cx="1635454" cy="307777"/>
          </a:xfrm>
          <a:prstGeom prst="rect">
            <a:avLst/>
          </a:prstGeom>
          <a:noFill/>
        </p:spPr>
        <p:txBody>
          <a:bodyPr wrap="square" rtlCol="0">
            <a:spAutoFit/>
          </a:bodyPr>
          <a:lstStyle/>
          <a:p>
            <a:pPr algn="ctr"/>
            <a:r>
              <a:rPr lang="en-AU" sz="1400" dirty="0"/>
              <a:t>Insert text</a:t>
            </a:r>
          </a:p>
        </p:txBody>
      </p:sp>
      <p:sp>
        <p:nvSpPr>
          <p:cNvPr id="32" name="Isosceles Triangle 31">
            <a:extLst>
              <a:ext uri="{FF2B5EF4-FFF2-40B4-BE49-F238E27FC236}">
                <a16:creationId xmlns:a16="http://schemas.microsoft.com/office/drawing/2014/main" id="{BD4CB11E-D233-4D93-954B-68585FD7C963}"/>
              </a:ext>
            </a:extLst>
          </p:cNvPr>
          <p:cNvSpPr/>
          <p:nvPr/>
        </p:nvSpPr>
        <p:spPr>
          <a:xfrm>
            <a:off x="3272431" y="4100993"/>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33" name="TextBox 32">
            <a:extLst>
              <a:ext uri="{FF2B5EF4-FFF2-40B4-BE49-F238E27FC236}">
                <a16:creationId xmlns:a16="http://schemas.microsoft.com/office/drawing/2014/main" id="{299D00E4-7A81-4535-BB69-21A0E6DE7002}"/>
              </a:ext>
            </a:extLst>
          </p:cNvPr>
          <p:cNvSpPr txBox="1"/>
          <p:nvPr/>
        </p:nvSpPr>
        <p:spPr>
          <a:xfrm>
            <a:off x="2599900" y="4313249"/>
            <a:ext cx="1635454" cy="307777"/>
          </a:xfrm>
          <a:prstGeom prst="rect">
            <a:avLst/>
          </a:prstGeom>
          <a:noFill/>
        </p:spPr>
        <p:txBody>
          <a:bodyPr wrap="square" rtlCol="0">
            <a:spAutoFit/>
          </a:bodyPr>
          <a:lstStyle/>
          <a:p>
            <a:pPr algn="ctr"/>
            <a:r>
              <a:rPr lang="en-AU" sz="1400" dirty="0"/>
              <a:t>Insert text</a:t>
            </a:r>
          </a:p>
        </p:txBody>
      </p:sp>
      <p:sp>
        <p:nvSpPr>
          <p:cNvPr id="34" name="Isosceles Triangle 33">
            <a:extLst>
              <a:ext uri="{FF2B5EF4-FFF2-40B4-BE49-F238E27FC236}">
                <a16:creationId xmlns:a16="http://schemas.microsoft.com/office/drawing/2014/main" id="{688E56CD-71CF-4A3E-AA5C-83023D183BD3}"/>
              </a:ext>
            </a:extLst>
          </p:cNvPr>
          <p:cNvSpPr/>
          <p:nvPr/>
        </p:nvSpPr>
        <p:spPr>
          <a:xfrm>
            <a:off x="3272431" y="5469145"/>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35" name="TextBox 34">
            <a:extLst>
              <a:ext uri="{FF2B5EF4-FFF2-40B4-BE49-F238E27FC236}">
                <a16:creationId xmlns:a16="http://schemas.microsoft.com/office/drawing/2014/main" id="{DDD5646D-5D6E-41D9-B187-B987839E4739}"/>
              </a:ext>
            </a:extLst>
          </p:cNvPr>
          <p:cNvSpPr txBox="1"/>
          <p:nvPr/>
        </p:nvSpPr>
        <p:spPr>
          <a:xfrm>
            <a:off x="2599900" y="5681401"/>
            <a:ext cx="1635454" cy="307777"/>
          </a:xfrm>
          <a:prstGeom prst="rect">
            <a:avLst/>
          </a:prstGeom>
          <a:noFill/>
        </p:spPr>
        <p:txBody>
          <a:bodyPr wrap="square" rtlCol="0">
            <a:spAutoFit/>
          </a:bodyPr>
          <a:lstStyle/>
          <a:p>
            <a:pPr algn="ctr"/>
            <a:r>
              <a:rPr lang="en-AU" sz="1400" dirty="0"/>
              <a:t>Insert text</a:t>
            </a:r>
          </a:p>
        </p:txBody>
      </p:sp>
      <p:sp>
        <p:nvSpPr>
          <p:cNvPr id="36" name="Isosceles Triangle 35">
            <a:extLst>
              <a:ext uri="{FF2B5EF4-FFF2-40B4-BE49-F238E27FC236}">
                <a16:creationId xmlns:a16="http://schemas.microsoft.com/office/drawing/2014/main" id="{4554C85C-DEFC-41A1-809B-64DAE8CE6E04}"/>
              </a:ext>
            </a:extLst>
          </p:cNvPr>
          <p:cNvSpPr/>
          <p:nvPr/>
        </p:nvSpPr>
        <p:spPr>
          <a:xfrm>
            <a:off x="5128110" y="2476747"/>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37" name="TextBox 36">
            <a:extLst>
              <a:ext uri="{FF2B5EF4-FFF2-40B4-BE49-F238E27FC236}">
                <a16:creationId xmlns:a16="http://schemas.microsoft.com/office/drawing/2014/main" id="{9225F929-8858-4086-8655-9E553D03BAA2}"/>
              </a:ext>
            </a:extLst>
          </p:cNvPr>
          <p:cNvSpPr txBox="1"/>
          <p:nvPr/>
        </p:nvSpPr>
        <p:spPr>
          <a:xfrm>
            <a:off x="4455578" y="2689003"/>
            <a:ext cx="1635454" cy="307777"/>
          </a:xfrm>
          <a:prstGeom prst="rect">
            <a:avLst/>
          </a:prstGeom>
          <a:noFill/>
        </p:spPr>
        <p:txBody>
          <a:bodyPr wrap="square" rtlCol="0">
            <a:spAutoFit/>
          </a:bodyPr>
          <a:lstStyle/>
          <a:p>
            <a:pPr algn="ctr"/>
            <a:r>
              <a:rPr lang="en-AU" sz="1400" dirty="0"/>
              <a:t>Insert text</a:t>
            </a:r>
          </a:p>
        </p:txBody>
      </p:sp>
      <p:sp>
        <p:nvSpPr>
          <p:cNvPr id="38" name="Isosceles Triangle 37">
            <a:extLst>
              <a:ext uri="{FF2B5EF4-FFF2-40B4-BE49-F238E27FC236}">
                <a16:creationId xmlns:a16="http://schemas.microsoft.com/office/drawing/2014/main" id="{A5A2C0F3-FB34-4803-8D5A-7404BD4E0DB7}"/>
              </a:ext>
            </a:extLst>
          </p:cNvPr>
          <p:cNvSpPr/>
          <p:nvPr/>
        </p:nvSpPr>
        <p:spPr>
          <a:xfrm>
            <a:off x="6878477" y="2476747"/>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39" name="TextBox 38">
            <a:extLst>
              <a:ext uri="{FF2B5EF4-FFF2-40B4-BE49-F238E27FC236}">
                <a16:creationId xmlns:a16="http://schemas.microsoft.com/office/drawing/2014/main" id="{A53B8CBE-5DFF-4208-BB63-B7DFCDBDE54A}"/>
              </a:ext>
            </a:extLst>
          </p:cNvPr>
          <p:cNvSpPr txBox="1"/>
          <p:nvPr/>
        </p:nvSpPr>
        <p:spPr>
          <a:xfrm>
            <a:off x="6205946" y="2689003"/>
            <a:ext cx="1635454" cy="307777"/>
          </a:xfrm>
          <a:prstGeom prst="rect">
            <a:avLst/>
          </a:prstGeom>
          <a:noFill/>
        </p:spPr>
        <p:txBody>
          <a:bodyPr wrap="square" rtlCol="0">
            <a:spAutoFit/>
          </a:bodyPr>
          <a:lstStyle/>
          <a:p>
            <a:pPr algn="ctr"/>
            <a:r>
              <a:rPr lang="en-AU" sz="1400" dirty="0"/>
              <a:t>Insert text</a:t>
            </a:r>
          </a:p>
        </p:txBody>
      </p:sp>
      <p:sp>
        <p:nvSpPr>
          <p:cNvPr id="40" name="Isosceles Triangle 39">
            <a:extLst>
              <a:ext uri="{FF2B5EF4-FFF2-40B4-BE49-F238E27FC236}">
                <a16:creationId xmlns:a16="http://schemas.microsoft.com/office/drawing/2014/main" id="{1786A247-270C-4920-BF49-77C777D331C7}"/>
              </a:ext>
            </a:extLst>
          </p:cNvPr>
          <p:cNvSpPr/>
          <p:nvPr/>
        </p:nvSpPr>
        <p:spPr>
          <a:xfrm>
            <a:off x="6878477" y="4028985"/>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400" dirty="0"/>
          </a:p>
        </p:txBody>
      </p:sp>
      <p:sp>
        <p:nvSpPr>
          <p:cNvPr id="41" name="TextBox 40">
            <a:extLst>
              <a:ext uri="{FF2B5EF4-FFF2-40B4-BE49-F238E27FC236}">
                <a16:creationId xmlns:a16="http://schemas.microsoft.com/office/drawing/2014/main" id="{DA329F73-021D-4893-9DAB-397B86055C33}"/>
              </a:ext>
            </a:extLst>
          </p:cNvPr>
          <p:cNvSpPr txBox="1"/>
          <p:nvPr/>
        </p:nvSpPr>
        <p:spPr>
          <a:xfrm>
            <a:off x="6205946" y="4241241"/>
            <a:ext cx="1635454" cy="307777"/>
          </a:xfrm>
          <a:prstGeom prst="rect">
            <a:avLst/>
          </a:prstGeom>
          <a:noFill/>
        </p:spPr>
        <p:txBody>
          <a:bodyPr wrap="square" rtlCol="0">
            <a:spAutoFit/>
          </a:bodyPr>
          <a:lstStyle/>
          <a:p>
            <a:pPr algn="ctr"/>
            <a:r>
              <a:rPr lang="en-AU" sz="1400" dirty="0"/>
              <a:t>Insert text</a:t>
            </a:r>
          </a:p>
        </p:txBody>
      </p:sp>
      <p:sp>
        <p:nvSpPr>
          <p:cNvPr id="42" name="Isosceles Triangle 41">
            <a:extLst>
              <a:ext uri="{FF2B5EF4-FFF2-40B4-BE49-F238E27FC236}">
                <a16:creationId xmlns:a16="http://schemas.microsoft.com/office/drawing/2014/main" id="{561197DC-3CAC-4AA1-9A3F-F1319E628227}"/>
              </a:ext>
            </a:extLst>
          </p:cNvPr>
          <p:cNvSpPr/>
          <p:nvPr/>
        </p:nvSpPr>
        <p:spPr>
          <a:xfrm>
            <a:off x="8774075" y="2476747"/>
            <a:ext cx="315898" cy="216024"/>
          </a:xfrm>
          <a:prstGeom prst="triangl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2000" dirty="0"/>
          </a:p>
        </p:txBody>
      </p:sp>
      <p:sp>
        <p:nvSpPr>
          <p:cNvPr id="43" name="TextBox 42">
            <a:extLst>
              <a:ext uri="{FF2B5EF4-FFF2-40B4-BE49-F238E27FC236}">
                <a16:creationId xmlns:a16="http://schemas.microsoft.com/office/drawing/2014/main" id="{1833931B-A0BB-4E76-B49A-3B1A80295B4B}"/>
              </a:ext>
            </a:extLst>
          </p:cNvPr>
          <p:cNvSpPr txBox="1"/>
          <p:nvPr/>
        </p:nvSpPr>
        <p:spPr>
          <a:xfrm>
            <a:off x="8101544" y="2689003"/>
            <a:ext cx="1635454" cy="307777"/>
          </a:xfrm>
          <a:prstGeom prst="rect">
            <a:avLst/>
          </a:prstGeom>
          <a:noFill/>
        </p:spPr>
        <p:txBody>
          <a:bodyPr wrap="square" rtlCol="0">
            <a:spAutoFit/>
          </a:bodyPr>
          <a:lstStyle/>
          <a:p>
            <a:pPr algn="ctr"/>
            <a:r>
              <a:rPr lang="en-AU" sz="1400" dirty="0"/>
              <a:t>Insert text</a:t>
            </a:r>
          </a:p>
        </p:txBody>
      </p:sp>
    </p:spTree>
    <p:extLst>
      <p:ext uri="{BB962C8B-B14F-4D97-AF65-F5344CB8AC3E}">
        <p14:creationId xmlns:p14="http://schemas.microsoft.com/office/powerpoint/2010/main" val="292041541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016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23" name="Rectangle 22">
            <a:extLst>
              <a:ext uri="{FF2B5EF4-FFF2-40B4-BE49-F238E27FC236}">
                <a16:creationId xmlns:a16="http://schemas.microsoft.com/office/drawing/2014/main" id="{30C3C104-6A12-42D7-BD3D-E6E2A6F3E878}"/>
              </a:ext>
            </a:extLst>
          </p:cNvPr>
          <p:cNvSpPr/>
          <p:nvPr/>
        </p:nvSpPr>
        <p:spPr>
          <a:xfrm>
            <a:off x="2034176" y="1653618"/>
            <a:ext cx="9552987" cy="912937"/>
          </a:xfrm>
          <a:prstGeom prst="rect">
            <a:avLst/>
          </a:prstGeom>
          <a:noFill/>
          <a:ln w="12700" cap="flat" cmpd="sng" algn="ctr">
            <a:solidFill>
              <a:srgbClr val="00B050"/>
            </a:solidFill>
            <a:prstDash val="dash"/>
            <a:miter lim="800000"/>
          </a:ln>
          <a:effectLst/>
        </p:spPr>
        <p:txBody>
          <a:bodyPr rot="0" spcFirstLastPara="0" vertOverflow="overflow" horzOverflow="overflow" vert="horz" wrap="square" lIns="73152" tIns="91440" rIns="73152" bIns="73152" numCol="1" spcCol="0" rtlCol="0" fromWordArt="0" anchor="t" anchorCtr="0" forceAA="0" compatLnSpc="1">
            <a:prstTxWarp prst="textNoShape">
              <a:avLst/>
            </a:prstTxWarp>
            <a:no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lang="en-AU" sz="1400" b="1" kern="0" dirty="0">
                <a:solidFill>
                  <a:srgbClr val="00B050"/>
                </a:solidFill>
                <a:latin typeface="Arial"/>
              </a:rPr>
              <a:t>Target State</a:t>
            </a:r>
            <a:endParaRPr kumimoji="0" lang="en-AU" sz="1400" b="1" i="0" u="none" strike="noStrike" kern="0" cap="none" spc="0" normalizeH="0" baseline="0" noProof="0" dirty="0">
              <a:ln>
                <a:noFill/>
              </a:ln>
              <a:solidFill>
                <a:srgbClr val="00B050"/>
              </a:solidFill>
              <a:effectLst/>
              <a:uLnTx/>
              <a:uFillTx/>
              <a:latin typeface="Arial"/>
            </a:endParaRPr>
          </a:p>
          <a:p>
            <a:pPr marL="0" marR="0" lvl="0" indent="0" algn="ctr" defTabSz="914400" eaLnBrk="1" fontAlgn="base" latinLnBrk="0" hangingPunct="1">
              <a:lnSpc>
                <a:spcPct val="100000"/>
              </a:lnSpc>
              <a:spcBef>
                <a:spcPct val="0"/>
              </a:spcBef>
              <a:spcAft>
                <a:spcPct val="0"/>
              </a:spcAft>
              <a:buClrTx/>
              <a:buSzTx/>
              <a:buFontTx/>
              <a:buNone/>
              <a:tabLst/>
              <a:defRPr/>
            </a:pPr>
            <a:endParaRPr kumimoji="0" lang="en-AU" sz="1600" b="1" i="0" u="none" strike="noStrike" kern="0" cap="none" spc="0" normalizeH="0" baseline="0" noProof="0" dirty="0">
              <a:ln>
                <a:noFill/>
              </a:ln>
              <a:solidFill>
                <a:srgbClr val="00B050"/>
              </a:solidFill>
              <a:effectLst/>
              <a:uLnTx/>
              <a:uFillTx/>
              <a:latin typeface="Arial"/>
              <a:ea typeface="+mn-ea"/>
              <a:cs typeface="+mn-cs"/>
            </a:endParaRPr>
          </a:p>
        </p:txBody>
      </p:sp>
      <p:sp>
        <p:nvSpPr>
          <p:cNvPr id="24" name="Rectangle 23">
            <a:extLst>
              <a:ext uri="{FF2B5EF4-FFF2-40B4-BE49-F238E27FC236}">
                <a16:creationId xmlns:a16="http://schemas.microsoft.com/office/drawing/2014/main" id="{78CC15EE-437E-4AAD-B549-8C9DDF347B97}"/>
              </a:ext>
            </a:extLst>
          </p:cNvPr>
          <p:cNvSpPr/>
          <p:nvPr/>
        </p:nvSpPr>
        <p:spPr>
          <a:xfrm>
            <a:off x="2124299" y="2021887"/>
            <a:ext cx="1802250" cy="470808"/>
          </a:xfrm>
          <a:prstGeom prst="rect">
            <a:avLst/>
          </a:prstGeom>
          <a:solidFill>
            <a:schemeClr val="accent6"/>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25" name="Rectangle 24">
            <a:extLst>
              <a:ext uri="{FF2B5EF4-FFF2-40B4-BE49-F238E27FC236}">
                <a16:creationId xmlns:a16="http://schemas.microsoft.com/office/drawing/2014/main" id="{DE6C73C5-4985-4749-A6B8-D735679E4604}"/>
              </a:ext>
            </a:extLst>
          </p:cNvPr>
          <p:cNvSpPr/>
          <p:nvPr/>
        </p:nvSpPr>
        <p:spPr>
          <a:xfrm>
            <a:off x="666395" y="3121522"/>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26" name="Rectangle 25">
            <a:extLst>
              <a:ext uri="{FF2B5EF4-FFF2-40B4-BE49-F238E27FC236}">
                <a16:creationId xmlns:a16="http://schemas.microsoft.com/office/drawing/2014/main" id="{698EFB1C-CF77-4E59-B676-B351E373824B}"/>
              </a:ext>
            </a:extLst>
          </p:cNvPr>
          <p:cNvSpPr/>
          <p:nvPr/>
        </p:nvSpPr>
        <p:spPr>
          <a:xfrm>
            <a:off x="666395" y="5001910"/>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4" name="Rectangle 43">
            <a:extLst>
              <a:ext uri="{FF2B5EF4-FFF2-40B4-BE49-F238E27FC236}">
                <a16:creationId xmlns:a16="http://schemas.microsoft.com/office/drawing/2014/main" id="{29733F04-B0AE-4771-A4A8-B0680E8F819F}"/>
              </a:ext>
            </a:extLst>
          </p:cNvPr>
          <p:cNvSpPr/>
          <p:nvPr/>
        </p:nvSpPr>
        <p:spPr>
          <a:xfrm>
            <a:off x="666395" y="4061716"/>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5" name="Rectangle 44">
            <a:extLst>
              <a:ext uri="{FF2B5EF4-FFF2-40B4-BE49-F238E27FC236}">
                <a16:creationId xmlns:a16="http://schemas.microsoft.com/office/drawing/2014/main" id="{C95AB2A5-5441-423E-9F65-7CA9C050ED5C}"/>
              </a:ext>
            </a:extLst>
          </p:cNvPr>
          <p:cNvSpPr/>
          <p:nvPr/>
        </p:nvSpPr>
        <p:spPr>
          <a:xfrm>
            <a:off x="666395" y="5942105"/>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47" name="Rectangle 46">
            <a:extLst>
              <a:ext uri="{FF2B5EF4-FFF2-40B4-BE49-F238E27FC236}">
                <a16:creationId xmlns:a16="http://schemas.microsoft.com/office/drawing/2014/main" id="{8E22B649-7320-41BE-BDE6-1990810B4CAC}"/>
              </a:ext>
            </a:extLst>
          </p:cNvPr>
          <p:cNvSpPr/>
          <p:nvPr/>
        </p:nvSpPr>
        <p:spPr>
          <a:xfrm>
            <a:off x="4019521" y="2021887"/>
            <a:ext cx="1802250" cy="470808"/>
          </a:xfrm>
          <a:prstGeom prst="rect">
            <a:avLst/>
          </a:prstGeom>
          <a:solidFill>
            <a:schemeClr val="accent6"/>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48" name="Rectangle 47">
            <a:extLst>
              <a:ext uri="{FF2B5EF4-FFF2-40B4-BE49-F238E27FC236}">
                <a16:creationId xmlns:a16="http://schemas.microsoft.com/office/drawing/2014/main" id="{5E5B9537-9B51-4FC4-8A5B-D33A4154ADC8}"/>
              </a:ext>
            </a:extLst>
          </p:cNvPr>
          <p:cNvSpPr/>
          <p:nvPr/>
        </p:nvSpPr>
        <p:spPr>
          <a:xfrm>
            <a:off x="5914744" y="2021887"/>
            <a:ext cx="1802250" cy="470808"/>
          </a:xfrm>
          <a:prstGeom prst="rect">
            <a:avLst/>
          </a:prstGeom>
          <a:solidFill>
            <a:schemeClr val="accent6"/>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49" name="Rectangle 48">
            <a:extLst>
              <a:ext uri="{FF2B5EF4-FFF2-40B4-BE49-F238E27FC236}">
                <a16:creationId xmlns:a16="http://schemas.microsoft.com/office/drawing/2014/main" id="{C9D1E12F-520C-42B9-AEF0-A4728CD792C3}"/>
              </a:ext>
            </a:extLst>
          </p:cNvPr>
          <p:cNvSpPr/>
          <p:nvPr/>
        </p:nvSpPr>
        <p:spPr>
          <a:xfrm>
            <a:off x="7809966" y="2021887"/>
            <a:ext cx="1802250" cy="470808"/>
          </a:xfrm>
          <a:prstGeom prst="rect">
            <a:avLst/>
          </a:prstGeom>
          <a:solidFill>
            <a:schemeClr val="accent6"/>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50" name="Rectangle 49">
            <a:extLst>
              <a:ext uri="{FF2B5EF4-FFF2-40B4-BE49-F238E27FC236}">
                <a16:creationId xmlns:a16="http://schemas.microsoft.com/office/drawing/2014/main" id="{C94F7C42-C58E-4523-9185-61EA4FF0D529}"/>
              </a:ext>
            </a:extLst>
          </p:cNvPr>
          <p:cNvSpPr/>
          <p:nvPr/>
        </p:nvSpPr>
        <p:spPr>
          <a:xfrm>
            <a:off x="9705187" y="2021887"/>
            <a:ext cx="1802250" cy="470808"/>
          </a:xfrm>
          <a:prstGeom prst="rect">
            <a:avLst/>
          </a:prstGeom>
          <a:solidFill>
            <a:schemeClr val="accent6"/>
          </a:solidFill>
          <a:ln w="19050" cap="flat" cmpd="sng" algn="ctr">
            <a:solidFill>
              <a:srgbClr val="00B050"/>
            </a:solidFill>
            <a:prstDash val="solid"/>
          </a:ln>
          <a:effectLst/>
        </p:spPr>
        <p:txBody>
          <a:bodyPr rtlCol="0" anchor="ctr"/>
          <a:lstStyle/>
          <a:p>
            <a:pPr algn="ctr"/>
            <a:r>
              <a:rPr lang="en-AU" sz="900" b="1" kern="0" dirty="0">
                <a:solidFill>
                  <a:schemeClr val="bg1"/>
                </a:solidFill>
                <a:cs typeface="Arial"/>
              </a:rPr>
              <a:t>Insert Target State component</a:t>
            </a:r>
          </a:p>
        </p:txBody>
      </p:sp>
      <p:sp>
        <p:nvSpPr>
          <p:cNvPr id="51" name="Rectangle 50">
            <a:extLst>
              <a:ext uri="{FF2B5EF4-FFF2-40B4-BE49-F238E27FC236}">
                <a16:creationId xmlns:a16="http://schemas.microsoft.com/office/drawing/2014/main" id="{ECD2576A-87DD-47D8-A2C5-0E48095DF96C}"/>
              </a:ext>
            </a:extLst>
          </p:cNvPr>
          <p:cNvSpPr/>
          <p:nvPr/>
        </p:nvSpPr>
        <p:spPr>
          <a:xfrm>
            <a:off x="666395" y="2651425"/>
            <a:ext cx="1351838" cy="411578"/>
          </a:xfrm>
          <a:prstGeom prst="rect">
            <a:avLst/>
          </a:prstGeom>
          <a:solidFill>
            <a:schemeClr val="tx1"/>
          </a:solidFill>
          <a:ln w="19050" cap="flat" cmpd="sng" algn="ctr">
            <a:solidFill>
              <a:schemeClr val="tx1"/>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900" b="1" i="0" u="none" strike="noStrike" kern="0" cap="none" spc="0" normalizeH="0" baseline="0" noProof="0" dirty="0">
                <a:ln>
                  <a:noFill/>
                </a:ln>
                <a:solidFill>
                  <a:schemeClr val="bg1"/>
                </a:solidFill>
                <a:effectLst/>
                <a:uLnTx/>
                <a:uFillTx/>
                <a:cs typeface="Arial"/>
              </a:rPr>
              <a:t>Insert stream of work</a:t>
            </a:r>
          </a:p>
        </p:txBody>
      </p:sp>
      <p:sp>
        <p:nvSpPr>
          <p:cNvPr id="52" name="Rectangle 51">
            <a:extLst>
              <a:ext uri="{FF2B5EF4-FFF2-40B4-BE49-F238E27FC236}">
                <a16:creationId xmlns:a16="http://schemas.microsoft.com/office/drawing/2014/main" id="{57D66E87-0A3F-40D2-9E55-46AD404791D6}"/>
              </a:ext>
            </a:extLst>
          </p:cNvPr>
          <p:cNvSpPr/>
          <p:nvPr/>
        </p:nvSpPr>
        <p:spPr>
          <a:xfrm>
            <a:off x="666395" y="4531813"/>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3" name="Rectangle 52">
            <a:extLst>
              <a:ext uri="{FF2B5EF4-FFF2-40B4-BE49-F238E27FC236}">
                <a16:creationId xmlns:a16="http://schemas.microsoft.com/office/drawing/2014/main" id="{0EFEE93A-3AD2-4F2C-963C-94739533C01E}"/>
              </a:ext>
            </a:extLst>
          </p:cNvPr>
          <p:cNvSpPr/>
          <p:nvPr/>
        </p:nvSpPr>
        <p:spPr>
          <a:xfrm>
            <a:off x="666395" y="3591619"/>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4" name="Rectangle 53">
            <a:extLst>
              <a:ext uri="{FF2B5EF4-FFF2-40B4-BE49-F238E27FC236}">
                <a16:creationId xmlns:a16="http://schemas.microsoft.com/office/drawing/2014/main" id="{ABC7AD48-B684-4DE9-91DA-89E51FFDC231}"/>
              </a:ext>
            </a:extLst>
          </p:cNvPr>
          <p:cNvSpPr/>
          <p:nvPr/>
        </p:nvSpPr>
        <p:spPr>
          <a:xfrm>
            <a:off x="666395" y="5472007"/>
            <a:ext cx="1351838" cy="411578"/>
          </a:xfrm>
          <a:prstGeom prst="rect">
            <a:avLst/>
          </a:prstGeom>
          <a:solidFill>
            <a:schemeClr val="tx1"/>
          </a:solidFill>
          <a:ln w="19050" cap="flat" cmpd="sng" algn="ctr">
            <a:solidFill>
              <a:schemeClr val="tx1"/>
            </a:solidFill>
            <a:prstDash val="solid"/>
          </a:ln>
          <a:effectLst/>
        </p:spPr>
        <p:txBody>
          <a:bodyPr rtlCol="0" anchor="ctr"/>
          <a:lstStyle/>
          <a:p>
            <a:pPr lvl="0" algn="ctr">
              <a:defRPr/>
            </a:pPr>
            <a:r>
              <a:rPr lang="en-AU" sz="900" b="1" kern="0" dirty="0">
                <a:solidFill>
                  <a:schemeClr val="bg1"/>
                </a:solidFill>
                <a:cs typeface="Arial"/>
              </a:rPr>
              <a:t>Insert stream of work</a:t>
            </a:r>
          </a:p>
        </p:txBody>
      </p:sp>
      <p:sp>
        <p:nvSpPr>
          <p:cNvPr id="55" name="Rectangle 54">
            <a:extLst>
              <a:ext uri="{FF2B5EF4-FFF2-40B4-BE49-F238E27FC236}">
                <a16:creationId xmlns:a16="http://schemas.microsoft.com/office/drawing/2014/main" id="{DC7EAC9E-D98F-49F9-B610-6D1AC60120EF}"/>
              </a:ext>
            </a:extLst>
          </p:cNvPr>
          <p:cNvSpPr/>
          <p:nvPr/>
        </p:nvSpPr>
        <p:spPr>
          <a:xfrm>
            <a:off x="2124299"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6" name="Rectangle 55">
            <a:extLst>
              <a:ext uri="{FF2B5EF4-FFF2-40B4-BE49-F238E27FC236}">
                <a16:creationId xmlns:a16="http://schemas.microsoft.com/office/drawing/2014/main" id="{56AEB4ED-E6AC-4F01-9FF8-D081D4ED5E58}"/>
              </a:ext>
            </a:extLst>
          </p:cNvPr>
          <p:cNvSpPr/>
          <p:nvPr/>
        </p:nvSpPr>
        <p:spPr>
          <a:xfrm>
            <a:off x="4016872"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7" name="Rectangle 56">
            <a:extLst>
              <a:ext uri="{FF2B5EF4-FFF2-40B4-BE49-F238E27FC236}">
                <a16:creationId xmlns:a16="http://schemas.microsoft.com/office/drawing/2014/main" id="{24AAC056-5A4F-4293-9949-7761261DF8A0}"/>
              </a:ext>
            </a:extLst>
          </p:cNvPr>
          <p:cNvSpPr/>
          <p:nvPr/>
        </p:nvSpPr>
        <p:spPr>
          <a:xfrm>
            <a:off x="5909445"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8" name="Rectangle 57">
            <a:extLst>
              <a:ext uri="{FF2B5EF4-FFF2-40B4-BE49-F238E27FC236}">
                <a16:creationId xmlns:a16="http://schemas.microsoft.com/office/drawing/2014/main" id="{FEDD05FD-871F-4750-A834-D0AE2E78A146}"/>
              </a:ext>
            </a:extLst>
          </p:cNvPr>
          <p:cNvSpPr/>
          <p:nvPr/>
        </p:nvSpPr>
        <p:spPr>
          <a:xfrm>
            <a:off x="7809766"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59" name="Rectangle 58">
            <a:extLst>
              <a:ext uri="{FF2B5EF4-FFF2-40B4-BE49-F238E27FC236}">
                <a16:creationId xmlns:a16="http://schemas.microsoft.com/office/drawing/2014/main" id="{69A59E4E-093F-4C65-8A9A-0E83AC9AA22E}"/>
              </a:ext>
            </a:extLst>
          </p:cNvPr>
          <p:cNvSpPr/>
          <p:nvPr/>
        </p:nvSpPr>
        <p:spPr>
          <a:xfrm>
            <a:off x="9704987" y="265142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0" name="Rectangle 59">
            <a:extLst>
              <a:ext uri="{FF2B5EF4-FFF2-40B4-BE49-F238E27FC236}">
                <a16:creationId xmlns:a16="http://schemas.microsoft.com/office/drawing/2014/main" id="{01C43998-2E5C-4D1E-B786-23FBB64FFB6D}"/>
              </a:ext>
            </a:extLst>
          </p:cNvPr>
          <p:cNvSpPr/>
          <p:nvPr/>
        </p:nvSpPr>
        <p:spPr>
          <a:xfrm>
            <a:off x="2124299"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1" name="Rectangle 60">
            <a:extLst>
              <a:ext uri="{FF2B5EF4-FFF2-40B4-BE49-F238E27FC236}">
                <a16:creationId xmlns:a16="http://schemas.microsoft.com/office/drawing/2014/main" id="{07005491-9981-4D86-BB48-F6304CFBAFFC}"/>
              </a:ext>
            </a:extLst>
          </p:cNvPr>
          <p:cNvSpPr/>
          <p:nvPr/>
        </p:nvSpPr>
        <p:spPr>
          <a:xfrm>
            <a:off x="4016872"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2" name="Rectangle 61">
            <a:extLst>
              <a:ext uri="{FF2B5EF4-FFF2-40B4-BE49-F238E27FC236}">
                <a16:creationId xmlns:a16="http://schemas.microsoft.com/office/drawing/2014/main" id="{B7567568-7693-4683-B658-66D99BF2BA86}"/>
              </a:ext>
            </a:extLst>
          </p:cNvPr>
          <p:cNvSpPr/>
          <p:nvPr/>
        </p:nvSpPr>
        <p:spPr>
          <a:xfrm>
            <a:off x="5909445"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3" name="Rectangle 62">
            <a:extLst>
              <a:ext uri="{FF2B5EF4-FFF2-40B4-BE49-F238E27FC236}">
                <a16:creationId xmlns:a16="http://schemas.microsoft.com/office/drawing/2014/main" id="{77822F11-B94F-4CEF-A9D9-B91801FEC7AE}"/>
              </a:ext>
            </a:extLst>
          </p:cNvPr>
          <p:cNvSpPr/>
          <p:nvPr/>
        </p:nvSpPr>
        <p:spPr>
          <a:xfrm>
            <a:off x="7809766"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4" name="Rectangle 63">
            <a:extLst>
              <a:ext uri="{FF2B5EF4-FFF2-40B4-BE49-F238E27FC236}">
                <a16:creationId xmlns:a16="http://schemas.microsoft.com/office/drawing/2014/main" id="{679E0F3E-6CDA-4EE7-B209-2A2E965322A6}"/>
              </a:ext>
            </a:extLst>
          </p:cNvPr>
          <p:cNvSpPr/>
          <p:nvPr/>
        </p:nvSpPr>
        <p:spPr>
          <a:xfrm>
            <a:off x="9704987" y="312178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5" name="Rectangle 64">
            <a:extLst>
              <a:ext uri="{FF2B5EF4-FFF2-40B4-BE49-F238E27FC236}">
                <a16:creationId xmlns:a16="http://schemas.microsoft.com/office/drawing/2014/main" id="{E7810CF4-1DC4-4B18-A018-9A59FB1F033A}"/>
              </a:ext>
            </a:extLst>
          </p:cNvPr>
          <p:cNvSpPr/>
          <p:nvPr/>
        </p:nvSpPr>
        <p:spPr>
          <a:xfrm>
            <a:off x="2124299"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6" name="Rectangle 65">
            <a:extLst>
              <a:ext uri="{FF2B5EF4-FFF2-40B4-BE49-F238E27FC236}">
                <a16:creationId xmlns:a16="http://schemas.microsoft.com/office/drawing/2014/main" id="{E9ED6D31-84E7-4CC4-BE53-694A96DCC8D4}"/>
              </a:ext>
            </a:extLst>
          </p:cNvPr>
          <p:cNvSpPr/>
          <p:nvPr/>
        </p:nvSpPr>
        <p:spPr>
          <a:xfrm>
            <a:off x="4016872"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7" name="Rectangle 66">
            <a:extLst>
              <a:ext uri="{FF2B5EF4-FFF2-40B4-BE49-F238E27FC236}">
                <a16:creationId xmlns:a16="http://schemas.microsoft.com/office/drawing/2014/main" id="{8D668244-3B43-439D-8516-80181D9A79C1}"/>
              </a:ext>
            </a:extLst>
          </p:cNvPr>
          <p:cNvSpPr/>
          <p:nvPr/>
        </p:nvSpPr>
        <p:spPr>
          <a:xfrm>
            <a:off x="5909445"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8" name="Rectangle 67">
            <a:extLst>
              <a:ext uri="{FF2B5EF4-FFF2-40B4-BE49-F238E27FC236}">
                <a16:creationId xmlns:a16="http://schemas.microsoft.com/office/drawing/2014/main" id="{F2CB9959-4838-413C-9C49-6F824FFA088A}"/>
              </a:ext>
            </a:extLst>
          </p:cNvPr>
          <p:cNvSpPr/>
          <p:nvPr/>
        </p:nvSpPr>
        <p:spPr>
          <a:xfrm>
            <a:off x="7809766"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69" name="Rectangle 68">
            <a:extLst>
              <a:ext uri="{FF2B5EF4-FFF2-40B4-BE49-F238E27FC236}">
                <a16:creationId xmlns:a16="http://schemas.microsoft.com/office/drawing/2014/main" id="{ECBD0895-C96B-4D37-A8E4-82E6B815DEDF}"/>
              </a:ext>
            </a:extLst>
          </p:cNvPr>
          <p:cNvSpPr/>
          <p:nvPr/>
        </p:nvSpPr>
        <p:spPr>
          <a:xfrm>
            <a:off x="9704987" y="3592141"/>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0" name="Rectangle 69">
            <a:extLst>
              <a:ext uri="{FF2B5EF4-FFF2-40B4-BE49-F238E27FC236}">
                <a16:creationId xmlns:a16="http://schemas.microsoft.com/office/drawing/2014/main" id="{8A718402-AECF-43D0-A36F-DAB0EEABA169}"/>
              </a:ext>
            </a:extLst>
          </p:cNvPr>
          <p:cNvSpPr/>
          <p:nvPr/>
        </p:nvSpPr>
        <p:spPr>
          <a:xfrm>
            <a:off x="2124299"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1" name="Rectangle 70">
            <a:extLst>
              <a:ext uri="{FF2B5EF4-FFF2-40B4-BE49-F238E27FC236}">
                <a16:creationId xmlns:a16="http://schemas.microsoft.com/office/drawing/2014/main" id="{5EDB8CEB-FEBC-4C64-A38C-4B976C5909CA}"/>
              </a:ext>
            </a:extLst>
          </p:cNvPr>
          <p:cNvSpPr/>
          <p:nvPr/>
        </p:nvSpPr>
        <p:spPr>
          <a:xfrm>
            <a:off x="4016872"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2" name="Rectangle 71">
            <a:extLst>
              <a:ext uri="{FF2B5EF4-FFF2-40B4-BE49-F238E27FC236}">
                <a16:creationId xmlns:a16="http://schemas.microsoft.com/office/drawing/2014/main" id="{3E77BBCF-E676-404D-A0E4-FA5B9F46EFB2}"/>
              </a:ext>
            </a:extLst>
          </p:cNvPr>
          <p:cNvSpPr/>
          <p:nvPr/>
        </p:nvSpPr>
        <p:spPr>
          <a:xfrm>
            <a:off x="5909445"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3" name="Rectangle 72">
            <a:extLst>
              <a:ext uri="{FF2B5EF4-FFF2-40B4-BE49-F238E27FC236}">
                <a16:creationId xmlns:a16="http://schemas.microsoft.com/office/drawing/2014/main" id="{C0E65CF7-B90A-4B29-957C-5B6B5A55F249}"/>
              </a:ext>
            </a:extLst>
          </p:cNvPr>
          <p:cNvSpPr/>
          <p:nvPr/>
        </p:nvSpPr>
        <p:spPr>
          <a:xfrm>
            <a:off x="7809766"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4" name="Rectangle 73">
            <a:extLst>
              <a:ext uri="{FF2B5EF4-FFF2-40B4-BE49-F238E27FC236}">
                <a16:creationId xmlns:a16="http://schemas.microsoft.com/office/drawing/2014/main" id="{E029D06E-5022-4A8C-AFBF-E92C33AEA3D3}"/>
              </a:ext>
            </a:extLst>
          </p:cNvPr>
          <p:cNvSpPr/>
          <p:nvPr/>
        </p:nvSpPr>
        <p:spPr>
          <a:xfrm>
            <a:off x="9704987" y="4062499"/>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5" name="Rectangle 74">
            <a:extLst>
              <a:ext uri="{FF2B5EF4-FFF2-40B4-BE49-F238E27FC236}">
                <a16:creationId xmlns:a16="http://schemas.microsoft.com/office/drawing/2014/main" id="{E1FC74D8-79E7-4B51-8A5B-30B87AF8CADA}"/>
              </a:ext>
            </a:extLst>
          </p:cNvPr>
          <p:cNvSpPr/>
          <p:nvPr/>
        </p:nvSpPr>
        <p:spPr>
          <a:xfrm>
            <a:off x="2124299"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6" name="Rectangle 75">
            <a:extLst>
              <a:ext uri="{FF2B5EF4-FFF2-40B4-BE49-F238E27FC236}">
                <a16:creationId xmlns:a16="http://schemas.microsoft.com/office/drawing/2014/main" id="{A5EA8694-3459-4D63-9EB7-A0D78F9D1D6D}"/>
              </a:ext>
            </a:extLst>
          </p:cNvPr>
          <p:cNvSpPr/>
          <p:nvPr/>
        </p:nvSpPr>
        <p:spPr>
          <a:xfrm>
            <a:off x="4016872"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7" name="Rectangle 76">
            <a:extLst>
              <a:ext uri="{FF2B5EF4-FFF2-40B4-BE49-F238E27FC236}">
                <a16:creationId xmlns:a16="http://schemas.microsoft.com/office/drawing/2014/main" id="{D5F4FB86-0256-46A0-8975-1D6145D906D6}"/>
              </a:ext>
            </a:extLst>
          </p:cNvPr>
          <p:cNvSpPr/>
          <p:nvPr/>
        </p:nvSpPr>
        <p:spPr>
          <a:xfrm>
            <a:off x="5909445"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8" name="Rectangle 77">
            <a:extLst>
              <a:ext uri="{FF2B5EF4-FFF2-40B4-BE49-F238E27FC236}">
                <a16:creationId xmlns:a16="http://schemas.microsoft.com/office/drawing/2014/main" id="{01A99314-4888-4917-83D4-5FF573CC866E}"/>
              </a:ext>
            </a:extLst>
          </p:cNvPr>
          <p:cNvSpPr/>
          <p:nvPr/>
        </p:nvSpPr>
        <p:spPr>
          <a:xfrm>
            <a:off x="7809766"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79" name="Rectangle 78">
            <a:extLst>
              <a:ext uri="{FF2B5EF4-FFF2-40B4-BE49-F238E27FC236}">
                <a16:creationId xmlns:a16="http://schemas.microsoft.com/office/drawing/2014/main" id="{8F5AFB87-882F-4290-B8CA-742E90890840}"/>
              </a:ext>
            </a:extLst>
          </p:cNvPr>
          <p:cNvSpPr/>
          <p:nvPr/>
        </p:nvSpPr>
        <p:spPr>
          <a:xfrm>
            <a:off x="9704987" y="4532857"/>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0" name="Rectangle 79">
            <a:extLst>
              <a:ext uri="{FF2B5EF4-FFF2-40B4-BE49-F238E27FC236}">
                <a16:creationId xmlns:a16="http://schemas.microsoft.com/office/drawing/2014/main" id="{D8E78B5B-E6A3-45F6-A218-DDDD161E73F6}"/>
              </a:ext>
            </a:extLst>
          </p:cNvPr>
          <p:cNvSpPr/>
          <p:nvPr/>
        </p:nvSpPr>
        <p:spPr>
          <a:xfrm>
            <a:off x="2124299"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1" name="Rectangle 80">
            <a:extLst>
              <a:ext uri="{FF2B5EF4-FFF2-40B4-BE49-F238E27FC236}">
                <a16:creationId xmlns:a16="http://schemas.microsoft.com/office/drawing/2014/main" id="{F8C6D0C5-26CE-44C2-AF03-CC9216C47289}"/>
              </a:ext>
            </a:extLst>
          </p:cNvPr>
          <p:cNvSpPr/>
          <p:nvPr/>
        </p:nvSpPr>
        <p:spPr>
          <a:xfrm>
            <a:off x="4016872"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2" name="Rectangle 81">
            <a:extLst>
              <a:ext uri="{FF2B5EF4-FFF2-40B4-BE49-F238E27FC236}">
                <a16:creationId xmlns:a16="http://schemas.microsoft.com/office/drawing/2014/main" id="{865DB583-8CA2-495B-B76A-EB6D1A481B64}"/>
              </a:ext>
            </a:extLst>
          </p:cNvPr>
          <p:cNvSpPr/>
          <p:nvPr/>
        </p:nvSpPr>
        <p:spPr>
          <a:xfrm>
            <a:off x="5909445"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3" name="Rectangle 82">
            <a:extLst>
              <a:ext uri="{FF2B5EF4-FFF2-40B4-BE49-F238E27FC236}">
                <a16:creationId xmlns:a16="http://schemas.microsoft.com/office/drawing/2014/main" id="{02DD3CEA-777A-49CF-B6EE-D40325CD6536}"/>
              </a:ext>
            </a:extLst>
          </p:cNvPr>
          <p:cNvSpPr/>
          <p:nvPr/>
        </p:nvSpPr>
        <p:spPr>
          <a:xfrm>
            <a:off x="7809766"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4" name="Rectangle 83">
            <a:extLst>
              <a:ext uri="{FF2B5EF4-FFF2-40B4-BE49-F238E27FC236}">
                <a16:creationId xmlns:a16="http://schemas.microsoft.com/office/drawing/2014/main" id="{71CC51E0-CAA2-4A7B-9596-300361A22495}"/>
              </a:ext>
            </a:extLst>
          </p:cNvPr>
          <p:cNvSpPr/>
          <p:nvPr/>
        </p:nvSpPr>
        <p:spPr>
          <a:xfrm>
            <a:off x="9704987" y="5003215"/>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5" name="Rectangle 84">
            <a:extLst>
              <a:ext uri="{FF2B5EF4-FFF2-40B4-BE49-F238E27FC236}">
                <a16:creationId xmlns:a16="http://schemas.microsoft.com/office/drawing/2014/main" id="{9435A68D-0250-412E-9187-8D4979E63C48}"/>
              </a:ext>
            </a:extLst>
          </p:cNvPr>
          <p:cNvSpPr/>
          <p:nvPr/>
        </p:nvSpPr>
        <p:spPr>
          <a:xfrm>
            <a:off x="2124299"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6" name="Rectangle 85">
            <a:extLst>
              <a:ext uri="{FF2B5EF4-FFF2-40B4-BE49-F238E27FC236}">
                <a16:creationId xmlns:a16="http://schemas.microsoft.com/office/drawing/2014/main" id="{CADF868E-1F43-4F03-A7D6-B624169016B0}"/>
              </a:ext>
            </a:extLst>
          </p:cNvPr>
          <p:cNvSpPr/>
          <p:nvPr/>
        </p:nvSpPr>
        <p:spPr>
          <a:xfrm>
            <a:off x="4016872"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7" name="Rectangle 86">
            <a:extLst>
              <a:ext uri="{FF2B5EF4-FFF2-40B4-BE49-F238E27FC236}">
                <a16:creationId xmlns:a16="http://schemas.microsoft.com/office/drawing/2014/main" id="{F20EBFDE-82B3-4E9F-93C4-0E07036F8BC9}"/>
              </a:ext>
            </a:extLst>
          </p:cNvPr>
          <p:cNvSpPr/>
          <p:nvPr/>
        </p:nvSpPr>
        <p:spPr>
          <a:xfrm>
            <a:off x="5909445"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8" name="Rectangle 87">
            <a:extLst>
              <a:ext uri="{FF2B5EF4-FFF2-40B4-BE49-F238E27FC236}">
                <a16:creationId xmlns:a16="http://schemas.microsoft.com/office/drawing/2014/main" id="{30815487-7801-4205-A6BA-DC2DDDC8D314}"/>
              </a:ext>
            </a:extLst>
          </p:cNvPr>
          <p:cNvSpPr/>
          <p:nvPr/>
        </p:nvSpPr>
        <p:spPr>
          <a:xfrm>
            <a:off x="7809766"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89" name="Rectangle 88">
            <a:extLst>
              <a:ext uri="{FF2B5EF4-FFF2-40B4-BE49-F238E27FC236}">
                <a16:creationId xmlns:a16="http://schemas.microsoft.com/office/drawing/2014/main" id="{74B6F51E-E471-46CF-957D-E566BE05E190}"/>
              </a:ext>
            </a:extLst>
          </p:cNvPr>
          <p:cNvSpPr/>
          <p:nvPr/>
        </p:nvSpPr>
        <p:spPr>
          <a:xfrm>
            <a:off x="9704987" y="5473573"/>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0" name="Rectangle 89">
            <a:extLst>
              <a:ext uri="{FF2B5EF4-FFF2-40B4-BE49-F238E27FC236}">
                <a16:creationId xmlns:a16="http://schemas.microsoft.com/office/drawing/2014/main" id="{6DA861C0-38FC-4963-AE8B-6FA9D0A30B64}"/>
              </a:ext>
            </a:extLst>
          </p:cNvPr>
          <p:cNvSpPr/>
          <p:nvPr/>
        </p:nvSpPr>
        <p:spPr>
          <a:xfrm>
            <a:off x="2124299"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1" name="Rectangle 90">
            <a:extLst>
              <a:ext uri="{FF2B5EF4-FFF2-40B4-BE49-F238E27FC236}">
                <a16:creationId xmlns:a16="http://schemas.microsoft.com/office/drawing/2014/main" id="{8815F460-7531-4968-AF91-007F2B50C52A}"/>
              </a:ext>
            </a:extLst>
          </p:cNvPr>
          <p:cNvSpPr/>
          <p:nvPr/>
        </p:nvSpPr>
        <p:spPr>
          <a:xfrm>
            <a:off x="4016872"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2" name="Rectangle 91">
            <a:extLst>
              <a:ext uri="{FF2B5EF4-FFF2-40B4-BE49-F238E27FC236}">
                <a16:creationId xmlns:a16="http://schemas.microsoft.com/office/drawing/2014/main" id="{B9780FDA-3313-40E6-84F4-24E2606D1D90}"/>
              </a:ext>
            </a:extLst>
          </p:cNvPr>
          <p:cNvSpPr/>
          <p:nvPr/>
        </p:nvSpPr>
        <p:spPr>
          <a:xfrm>
            <a:off x="5909445"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3" name="Rectangle 92">
            <a:extLst>
              <a:ext uri="{FF2B5EF4-FFF2-40B4-BE49-F238E27FC236}">
                <a16:creationId xmlns:a16="http://schemas.microsoft.com/office/drawing/2014/main" id="{056A7315-07C5-4839-97C8-67BE59EE94D4}"/>
              </a:ext>
            </a:extLst>
          </p:cNvPr>
          <p:cNvSpPr/>
          <p:nvPr/>
        </p:nvSpPr>
        <p:spPr>
          <a:xfrm>
            <a:off x="7809766"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94" name="Rectangle 93">
            <a:extLst>
              <a:ext uri="{FF2B5EF4-FFF2-40B4-BE49-F238E27FC236}">
                <a16:creationId xmlns:a16="http://schemas.microsoft.com/office/drawing/2014/main" id="{5BB5DF9D-6CE8-4F44-AAD4-4E3CCE3D0322}"/>
              </a:ext>
            </a:extLst>
          </p:cNvPr>
          <p:cNvSpPr/>
          <p:nvPr/>
        </p:nvSpPr>
        <p:spPr>
          <a:xfrm>
            <a:off x="9704987" y="5943930"/>
            <a:ext cx="1802450" cy="411578"/>
          </a:xfrm>
          <a:prstGeom prst="rect">
            <a:avLst/>
          </a:prstGeom>
          <a:solidFill>
            <a:schemeClr val="bg1"/>
          </a:solidFill>
          <a:ln w="19050" cap="flat" cmpd="sng" algn="ctr">
            <a:noFill/>
            <a:prstDash val="solid"/>
          </a:ln>
          <a:effectLst/>
        </p:spPr>
        <p:txBody>
          <a:bodyPr rtlCol="0" anchor="ctr"/>
          <a:lstStyle/>
          <a:p>
            <a:pPr marL="0" marR="0" lvl="0" indent="0" algn="ctr" defTabSz="859512" eaLnBrk="1" fontAlgn="auto" latinLnBrk="0" hangingPunct="1">
              <a:lnSpc>
                <a:spcPct val="100000"/>
              </a:lnSpc>
              <a:spcBef>
                <a:spcPts val="0"/>
              </a:spcBef>
              <a:spcAft>
                <a:spcPts val="0"/>
              </a:spcAft>
              <a:buClrTx/>
              <a:buSzTx/>
              <a:buFontTx/>
              <a:buNone/>
              <a:tabLst/>
              <a:defRPr/>
            </a:pPr>
            <a:r>
              <a:rPr kumimoji="0" lang="en-US" altLang="ja-JP" sz="2400" b="1" i="0" u="none" strike="noStrike" kern="0" cap="none" spc="0" normalizeH="0" baseline="0" noProof="0" dirty="0">
                <a:ln>
                  <a:noFill/>
                </a:ln>
                <a:solidFill>
                  <a:srgbClr val="336600"/>
                </a:solidFill>
                <a:effectLst/>
                <a:uLnTx/>
                <a:uFillTx/>
                <a:ea typeface="ＭＳ Ｐゴシック" charset="-128"/>
                <a:sym typeface="Wingdings" pitchFamily="2" charset="2"/>
              </a:rPr>
              <a:t></a:t>
            </a:r>
            <a:endParaRPr kumimoji="0" lang="en-US" sz="2400" b="1" i="0" u="none" strike="noStrike" kern="0" cap="none" spc="0" normalizeH="0" baseline="0" noProof="0" dirty="0">
              <a:ln>
                <a:noFill/>
              </a:ln>
              <a:solidFill>
                <a:srgbClr val="336600"/>
              </a:solidFill>
              <a:effectLst/>
              <a:uLnTx/>
              <a:uFillTx/>
              <a:ea typeface="ＭＳ Ｐゴシック" charset="-128"/>
              <a:sym typeface="Wingdings" pitchFamily="2" charset="2"/>
            </a:endParaRPr>
          </a:p>
        </p:txBody>
      </p:sp>
      <p:sp>
        <p:nvSpPr>
          <p:cNvPr id="46" name="Rectangle 45">
            <a:extLst>
              <a:ext uri="{FF2B5EF4-FFF2-40B4-BE49-F238E27FC236}">
                <a16:creationId xmlns:a16="http://schemas.microsoft.com/office/drawing/2014/main" id="{8755760A-8DD6-4D6D-8CFF-E00AE6F3C32A}"/>
              </a:ext>
            </a:extLst>
          </p:cNvPr>
          <p:cNvSpPr/>
          <p:nvPr/>
        </p:nvSpPr>
        <p:spPr>
          <a:xfrm>
            <a:off x="10507043" y="730411"/>
            <a:ext cx="1080120" cy="360040"/>
          </a:xfrm>
          <a:prstGeom prst="rect">
            <a:avLst/>
          </a:prstGeom>
          <a:solidFill>
            <a:schemeClr val="accent6"/>
          </a:solidFill>
          <a:ln w="19050" cap="flat" cmpd="sng" algn="ctr">
            <a:solidFill>
              <a:srgbClr val="00B050"/>
            </a:solidFill>
            <a:prstDash val="solid"/>
          </a:ln>
          <a:effectLst/>
        </p:spPr>
        <p:txBody>
          <a:bodyPr rtlCol="0" anchor="ctr"/>
          <a:lstStyle/>
          <a:p>
            <a:pPr lvl="0" algn="ctr">
              <a:defRPr/>
            </a:pPr>
            <a:r>
              <a:rPr lang="en-AU" sz="900" b="1" kern="0" dirty="0">
                <a:solidFill>
                  <a:schemeClr val="bg1"/>
                </a:solidFill>
                <a:cs typeface="Arial"/>
              </a:rPr>
              <a:t>Target State component</a:t>
            </a:r>
          </a:p>
        </p:txBody>
      </p:sp>
      <p:sp>
        <p:nvSpPr>
          <p:cNvPr id="95" name="Rectangle 94">
            <a:extLst>
              <a:ext uri="{FF2B5EF4-FFF2-40B4-BE49-F238E27FC236}">
                <a16:creationId xmlns:a16="http://schemas.microsoft.com/office/drawing/2014/main" id="{5BDF51A1-FC10-4A90-B5FC-92B4A56EE7D9}"/>
              </a:ext>
            </a:extLst>
          </p:cNvPr>
          <p:cNvSpPr/>
          <p:nvPr/>
        </p:nvSpPr>
        <p:spPr>
          <a:xfrm>
            <a:off x="9330679" y="730411"/>
            <a:ext cx="1080120" cy="360040"/>
          </a:xfrm>
          <a:prstGeom prst="rect">
            <a:avLst/>
          </a:prstGeom>
          <a:solidFill>
            <a:schemeClr val="tx1"/>
          </a:solidFill>
          <a:ln w="19050" cap="flat" cmpd="sng" algn="ctr">
            <a:solidFill>
              <a:srgbClr val="0072CF">
                <a:lumMod val="50000"/>
              </a:srgbClr>
            </a:solidFill>
            <a:prstDash val="solid"/>
          </a:ln>
          <a:effectLst/>
        </p:spPr>
        <p:txBody>
          <a:bodyPr rtlCol="0" anchor="ctr"/>
          <a:lstStyle/>
          <a:p>
            <a:pPr lvl="0" algn="ctr"/>
            <a:r>
              <a:rPr lang="en-AU" sz="900" b="1" kern="0" dirty="0">
                <a:solidFill>
                  <a:schemeClr val="bg1"/>
                </a:solidFill>
                <a:cs typeface="Arial"/>
              </a:rPr>
              <a:t>Stream of work</a:t>
            </a:r>
            <a:endParaRPr kumimoji="0" lang="en-AU" sz="900" b="1" i="0" u="none" strike="noStrike" kern="0" cap="none" spc="0" normalizeH="0" baseline="0" noProof="0" dirty="0">
              <a:ln>
                <a:noFill/>
              </a:ln>
              <a:solidFill>
                <a:schemeClr val="bg1"/>
              </a:solidFill>
              <a:effectLst/>
              <a:uLnTx/>
              <a:uFillTx/>
              <a:cs typeface="Arial"/>
            </a:endParaRPr>
          </a:p>
        </p:txBody>
      </p:sp>
    </p:spTree>
    <p:extLst>
      <p:ext uri="{BB962C8B-B14F-4D97-AF65-F5344CB8AC3E}">
        <p14:creationId xmlns:p14="http://schemas.microsoft.com/office/powerpoint/2010/main" val="2974582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1191"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57</a:t>
            </a:fld>
            <a:endParaRPr lang="en-US" sz="1000" dirty="0">
              <a:solidFill>
                <a:srgbClr val="ADAFBB"/>
              </a:solidFill>
            </a:endParaRPr>
          </a:p>
        </p:txBody>
      </p:sp>
      <p:sp>
        <p:nvSpPr>
          <p:cNvPr id="97" name="Rectangle 96">
            <a:extLst>
              <a:ext uri="{FF2B5EF4-FFF2-40B4-BE49-F238E27FC236}">
                <a16:creationId xmlns:a16="http://schemas.microsoft.com/office/drawing/2014/main" id="{D60B3DBE-EA95-4AFC-830F-E46BA3C8EE9E}"/>
              </a:ext>
            </a:extLst>
          </p:cNvPr>
          <p:cNvSpPr/>
          <p:nvPr/>
        </p:nvSpPr>
        <p:spPr bwMode="auto">
          <a:xfrm rot="5400000">
            <a:off x="553283" y="1740159"/>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2020</a:t>
            </a:r>
          </a:p>
        </p:txBody>
      </p:sp>
      <p:sp>
        <p:nvSpPr>
          <p:cNvPr id="98" name="Rectangle 97">
            <a:extLst>
              <a:ext uri="{FF2B5EF4-FFF2-40B4-BE49-F238E27FC236}">
                <a16:creationId xmlns:a16="http://schemas.microsoft.com/office/drawing/2014/main" id="{6AFC6E4C-A2C7-4000-85D4-DD2A47B730B6}"/>
              </a:ext>
            </a:extLst>
          </p:cNvPr>
          <p:cNvSpPr/>
          <p:nvPr/>
        </p:nvSpPr>
        <p:spPr bwMode="auto">
          <a:xfrm rot="5400000">
            <a:off x="553283" y="3680929"/>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2022</a:t>
            </a:r>
          </a:p>
        </p:txBody>
      </p:sp>
      <p:sp>
        <p:nvSpPr>
          <p:cNvPr id="99" name="Pentagon 21">
            <a:extLst>
              <a:ext uri="{FF2B5EF4-FFF2-40B4-BE49-F238E27FC236}">
                <a16:creationId xmlns:a16="http://schemas.microsoft.com/office/drawing/2014/main" id="{29B6D90C-DB85-467F-9AB1-7703ADBCB7D6}"/>
              </a:ext>
            </a:extLst>
          </p:cNvPr>
          <p:cNvSpPr/>
          <p:nvPr/>
        </p:nvSpPr>
        <p:spPr bwMode="auto">
          <a:xfrm rot="5400000">
            <a:off x="537575" y="5641217"/>
            <a:ext cx="961467" cy="762000"/>
          </a:xfrm>
          <a:prstGeom prst="homePlate">
            <a:avLst/>
          </a:prstGeom>
          <a:solidFill>
            <a:schemeClr val="tx2"/>
          </a:solidFill>
          <a:ln>
            <a:noFill/>
          </a:ln>
          <a:effectLst/>
        </p:spPr>
        <p:txBody>
          <a:bodyPr vert="vert270" lIns="91428" tIns="45715" rIns="91428" bIns="45715" anchor="ctr"/>
          <a:lstStyle/>
          <a:p>
            <a:pPr algn="ctr" defTabSz="623853">
              <a:lnSpc>
                <a:spcPts val="1100"/>
              </a:lnSpc>
              <a:buClr>
                <a:srgbClr val="000000"/>
              </a:buClr>
              <a:defRPr/>
            </a:pPr>
            <a:r>
              <a:rPr lang="en-US" sz="1200" b="1" dirty="0">
                <a:solidFill>
                  <a:schemeClr val="bg1"/>
                </a:solidFill>
                <a:cs typeface="Times New Roman" pitchFamily="18" charset="0"/>
              </a:rPr>
              <a:t>2024</a:t>
            </a:r>
          </a:p>
        </p:txBody>
      </p:sp>
      <p:sp>
        <p:nvSpPr>
          <p:cNvPr id="100" name="Rectangle 99">
            <a:extLst>
              <a:ext uri="{FF2B5EF4-FFF2-40B4-BE49-F238E27FC236}">
                <a16:creationId xmlns:a16="http://schemas.microsoft.com/office/drawing/2014/main" id="{557BF973-EB72-43E4-A0CB-A94C18AFCB6D}"/>
              </a:ext>
            </a:extLst>
          </p:cNvPr>
          <p:cNvSpPr/>
          <p:nvPr/>
        </p:nvSpPr>
        <p:spPr bwMode="auto">
          <a:xfrm rot="5400000">
            <a:off x="553283" y="2710544"/>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2021</a:t>
            </a:r>
          </a:p>
        </p:txBody>
      </p:sp>
      <p:sp>
        <p:nvSpPr>
          <p:cNvPr id="101" name="Rectangle 100">
            <a:extLst>
              <a:ext uri="{FF2B5EF4-FFF2-40B4-BE49-F238E27FC236}">
                <a16:creationId xmlns:a16="http://schemas.microsoft.com/office/drawing/2014/main" id="{063D8B28-E12E-47F5-9071-7B4C4A2E5059}"/>
              </a:ext>
            </a:extLst>
          </p:cNvPr>
          <p:cNvSpPr/>
          <p:nvPr/>
        </p:nvSpPr>
        <p:spPr bwMode="auto">
          <a:xfrm rot="5400000">
            <a:off x="553283" y="4651314"/>
            <a:ext cx="930051" cy="769620"/>
          </a:xfrm>
          <a:prstGeom prst="rect">
            <a:avLst/>
          </a:prstGeom>
          <a:solidFill>
            <a:schemeClr val="bg1">
              <a:lumMod val="85000"/>
            </a:schemeClr>
          </a:solidFill>
          <a:ln>
            <a:noFill/>
          </a:ln>
          <a:effectLst/>
        </p:spPr>
        <p:txBody>
          <a:bodyPr vert="vert270" lIns="91428" tIns="45715" rIns="91428" bIns="45715" anchor="ctr"/>
          <a:lstStyle/>
          <a:p>
            <a:pPr algn="ctr" defTabSz="623853">
              <a:lnSpc>
                <a:spcPts val="1100"/>
              </a:lnSpc>
              <a:buClr>
                <a:srgbClr val="000000"/>
              </a:buClr>
              <a:defRPr/>
            </a:pPr>
            <a:r>
              <a:rPr lang="en-US" sz="1200" b="1" dirty="0">
                <a:cs typeface="Times New Roman" pitchFamily="18" charset="0"/>
              </a:rPr>
              <a:t>2023</a:t>
            </a:r>
          </a:p>
        </p:txBody>
      </p:sp>
      <p:cxnSp>
        <p:nvCxnSpPr>
          <p:cNvPr id="102" name="Straight Connector 101">
            <a:extLst>
              <a:ext uri="{FF2B5EF4-FFF2-40B4-BE49-F238E27FC236}">
                <a16:creationId xmlns:a16="http://schemas.microsoft.com/office/drawing/2014/main" id="{BD608943-C392-418A-A475-1B02766E4126}"/>
              </a:ext>
            </a:extLst>
          </p:cNvPr>
          <p:cNvCxnSpPr>
            <a:cxnSpLocks/>
          </p:cNvCxnSpPr>
          <p:nvPr/>
        </p:nvCxnSpPr>
        <p:spPr>
          <a:xfrm>
            <a:off x="1399309" y="2610161"/>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B174482-D9AE-472C-A6BA-B4E259531736}"/>
              </a:ext>
            </a:extLst>
          </p:cNvPr>
          <p:cNvCxnSpPr>
            <a:cxnSpLocks/>
          </p:cNvCxnSpPr>
          <p:nvPr/>
        </p:nvCxnSpPr>
        <p:spPr>
          <a:xfrm>
            <a:off x="1399309" y="3580546"/>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DD58F1C-588B-41F6-B181-A646EBC24C58}"/>
              </a:ext>
            </a:extLst>
          </p:cNvPr>
          <p:cNvCxnSpPr>
            <a:cxnSpLocks/>
          </p:cNvCxnSpPr>
          <p:nvPr/>
        </p:nvCxnSpPr>
        <p:spPr>
          <a:xfrm>
            <a:off x="1399309" y="4550931"/>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2BA0229-F902-4874-82D5-3E6C6DB96359}"/>
              </a:ext>
            </a:extLst>
          </p:cNvPr>
          <p:cNvCxnSpPr>
            <a:cxnSpLocks/>
          </p:cNvCxnSpPr>
          <p:nvPr/>
        </p:nvCxnSpPr>
        <p:spPr>
          <a:xfrm>
            <a:off x="1399309" y="5521316"/>
            <a:ext cx="10187854" cy="0"/>
          </a:xfrm>
          <a:prstGeom prst="line">
            <a:avLst/>
          </a:prstGeom>
          <a:ln>
            <a:solidFill>
              <a:schemeClr val="bg1">
                <a:lumMod val="6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C8822065-5A7B-4462-B3F7-CE9DFE174E3D}"/>
              </a:ext>
            </a:extLst>
          </p:cNvPr>
          <p:cNvSpPr txBox="1"/>
          <p:nvPr/>
        </p:nvSpPr>
        <p:spPr>
          <a:xfrm>
            <a:off x="1589809" y="1717165"/>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285750" indent="-168275">
              <a:buFont typeface="Arial" pitchFamily="34" charset="0"/>
              <a:buChar char="•"/>
              <a:defRPr/>
            </a:pPr>
            <a:endParaRPr lang="en-US" sz="1100" dirty="0">
              <a:solidFill>
                <a:schemeClr val="bg1">
                  <a:lumMod val="50000"/>
                </a:schemeClr>
              </a:solidFill>
            </a:endParaRPr>
          </a:p>
        </p:txBody>
      </p:sp>
      <p:sp>
        <p:nvSpPr>
          <p:cNvPr id="107" name="TextBox 106">
            <a:extLst>
              <a:ext uri="{FF2B5EF4-FFF2-40B4-BE49-F238E27FC236}">
                <a16:creationId xmlns:a16="http://schemas.microsoft.com/office/drawing/2014/main" id="{A66C7B09-D4F5-442D-AA56-B0A11EBFA14D}"/>
              </a:ext>
            </a:extLst>
          </p:cNvPr>
          <p:cNvSpPr txBox="1"/>
          <p:nvPr/>
        </p:nvSpPr>
        <p:spPr>
          <a:xfrm>
            <a:off x="1589809" y="2648855"/>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117475">
              <a:defRPr/>
            </a:pPr>
            <a:endParaRPr lang="en-US" sz="1100" dirty="0">
              <a:solidFill>
                <a:schemeClr val="bg1">
                  <a:lumMod val="50000"/>
                </a:schemeClr>
              </a:solidFill>
            </a:endParaRPr>
          </a:p>
        </p:txBody>
      </p:sp>
      <p:sp>
        <p:nvSpPr>
          <p:cNvPr id="108" name="TextBox 107">
            <a:extLst>
              <a:ext uri="{FF2B5EF4-FFF2-40B4-BE49-F238E27FC236}">
                <a16:creationId xmlns:a16="http://schemas.microsoft.com/office/drawing/2014/main" id="{24F4CF7C-B61F-45E0-B2FD-E4980C290206}"/>
              </a:ext>
            </a:extLst>
          </p:cNvPr>
          <p:cNvSpPr txBox="1"/>
          <p:nvPr/>
        </p:nvSpPr>
        <p:spPr>
          <a:xfrm>
            <a:off x="1589809" y="3657934"/>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117475">
              <a:defRPr/>
            </a:pPr>
            <a:endParaRPr lang="en-US" sz="1100" dirty="0">
              <a:solidFill>
                <a:schemeClr val="bg1">
                  <a:lumMod val="50000"/>
                </a:schemeClr>
              </a:solidFill>
            </a:endParaRPr>
          </a:p>
        </p:txBody>
      </p:sp>
      <p:sp>
        <p:nvSpPr>
          <p:cNvPr id="109" name="TextBox 108">
            <a:extLst>
              <a:ext uri="{FF2B5EF4-FFF2-40B4-BE49-F238E27FC236}">
                <a16:creationId xmlns:a16="http://schemas.microsoft.com/office/drawing/2014/main" id="{0548C53E-8538-40DE-B43A-C1E4C341F3A6}"/>
              </a:ext>
            </a:extLst>
          </p:cNvPr>
          <p:cNvSpPr txBox="1"/>
          <p:nvPr/>
        </p:nvSpPr>
        <p:spPr>
          <a:xfrm>
            <a:off x="1589809" y="4628320"/>
            <a:ext cx="9986963" cy="815608"/>
          </a:xfrm>
          <a:prstGeom prst="rect">
            <a:avLst/>
          </a:prstGeom>
          <a:noFill/>
        </p:spPr>
        <p:txBody>
          <a:bodyPr wrap="square">
            <a:spAutoFit/>
          </a:bodyPr>
          <a:lstStyle/>
          <a:p>
            <a:pPr>
              <a:defRPr/>
            </a:pPr>
            <a:r>
              <a:rPr lang="en-US" sz="1400" b="1" dirty="0">
                <a:solidFill>
                  <a:schemeClr val="bg1">
                    <a:lumMod val="50000"/>
                  </a:schemeClr>
                </a:solidFill>
              </a:rPr>
              <a:t>Placeholder:</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93663" indent="-93663">
              <a:buFont typeface="Arial" pitchFamily="34" charset="0"/>
              <a:buChar char="•"/>
              <a:defRPr/>
            </a:pPr>
            <a:r>
              <a:rPr lang="en-US" sz="1100" dirty="0">
                <a:solidFill>
                  <a:schemeClr val="bg1">
                    <a:lumMod val="50000"/>
                  </a:schemeClr>
                </a:solidFill>
              </a:rPr>
              <a:t>All phrases can be replaced by your own text / All phrases can be replaced by your own text</a:t>
            </a:r>
          </a:p>
          <a:p>
            <a:pPr marL="285750" indent="-168275">
              <a:buFont typeface="Arial" pitchFamily="34" charset="0"/>
              <a:buChar char="•"/>
              <a:defRPr/>
            </a:pPr>
            <a:endParaRPr lang="en-US" sz="1100" dirty="0">
              <a:solidFill>
                <a:schemeClr val="bg1">
                  <a:lumMod val="50000"/>
                </a:schemeClr>
              </a:solidFill>
            </a:endParaRPr>
          </a:p>
        </p:txBody>
      </p:sp>
      <p:sp>
        <p:nvSpPr>
          <p:cNvPr id="110" name="TextBox 109">
            <a:extLst>
              <a:ext uri="{FF2B5EF4-FFF2-40B4-BE49-F238E27FC236}">
                <a16:creationId xmlns:a16="http://schemas.microsoft.com/office/drawing/2014/main" id="{761DAC9D-49D5-4D98-B736-99F426213ECD}"/>
              </a:ext>
            </a:extLst>
          </p:cNvPr>
          <p:cNvSpPr txBox="1"/>
          <p:nvPr/>
        </p:nvSpPr>
        <p:spPr>
          <a:xfrm>
            <a:off x="1589809" y="5571172"/>
            <a:ext cx="9986963" cy="815608"/>
          </a:xfrm>
          <a:prstGeom prst="rect">
            <a:avLst/>
          </a:prstGeom>
          <a:noFill/>
        </p:spPr>
        <p:txBody>
          <a:bodyPr wrap="square">
            <a:spAutoFit/>
          </a:bodyPr>
          <a:lstStyle/>
          <a:p>
            <a:pPr>
              <a:defRPr/>
            </a:pPr>
            <a:r>
              <a:rPr lang="en-US" sz="1400" b="1" dirty="0">
                <a:solidFill>
                  <a:schemeClr val="tx2"/>
                </a:solidFill>
              </a:rPr>
              <a:t>Placeholder:</a:t>
            </a:r>
          </a:p>
          <a:p>
            <a:pPr marL="93663" indent="-93663">
              <a:buFont typeface="Arial" pitchFamily="34" charset="0"/>
              <a:buChar char="•"/>
              <a:defRPr/>
            </a:pPr>
            <a:r>
              <a:rPr lang="en-US" sz="1100" dirty="0"/>
              <a:t>All phrases can be replaced by your own text / All phrases can be replaced by your own text</a:t>
            </a:r>
          </a:p>
          <a:p>
            <a:pPr marL="93663" indent="-93663">
              <a:buFont typeface="Arial" pitchFamily="34" charset="0"/>
              <a:buChar char="•"/>
              <a:defRPr/>
            </a:pPr>
            <a:r>
              <a:rPr lang="en-US" sz="1100" dirty="0"/>
              <a:t>All phrases can be replaced by your own text / All phrases can be replaced by your own text</a:t>
            </a:r>
          </a:p>
          <a:p>
            <a:pPr marL="285750" indent="-168275">
              <a:buFont typeface="Arial" pitchFamily="34" charset="0"/>
              <a:buChar char="•"/>
              <a:defRPr/>
            </a:pPr>
            <a:endParaRPr lang="en-US" sz="1100" dirty="0">
              <a:solidFill>
                <a:schemeClr val="tx2">
                  <a:lumMod val="60000"/>
                  <a:lumOff val="40000"/>
                </a:schemeClr>
              </a:solidFill>
            </a:endParaRPr>
          </a:p>
        </p:txBody>
      </p:sp>
    </p:spTree>
    <p:extLst>
      <p:ext uri="{BB962C8B-B14F-4D97-AF65-F5344CB8AC3E}">
        <p14:creationId xmlns:p14="http://schemas.microsoft.com/office/powerpoint/2010/main" val="16353249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5396567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214"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Project Plans, Timelines &amp; Gantt Charts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58</a:t>
            </a:fld>
            <a:endParaRPr lang="en-US" sz="1000" dirty="0">
              <a:solidFill>
                <a:srgbClr val="ADAFBB"/>
              </a:solidFill>
            </a:endParaRPr>
          </a:p>
        </p:txBody>
      </p:sp>
      <p:sp>
        <p:nvSpPr>
          <p:cNvPr id="19" name="Rectangle 18">
            <a:extLst>
              <a:ext uri="{FF2B5EF4-FFF2-40B4-BE49-F238E27FC236}">
                <a16:creationId xmlns:a16="http://schemas.microsoft.com/office/drawing/2014/main" id="{F694FBB3-FEF2-4795-9EA4-E11676173943}"/>
              </a:ext>
            </a:extLst>
          </p:cNvPr>
          <p:cNvSpPr/>
          <p:nvPr/>
        </p:nvSpPr>
        <p:spPr>
          <a:xfrm>
            <a:off x="7037679" y="636047"/>
            <a:ext cx="4549483" cy="548768"/>
          </a:xfrm>
          <a:prstGeom prst="rect">
            <a:avLst/>
          </a:prstGeom>
          <a:noFill/>
          <a:ln w="9525" cap="flat" cmpd="sng" algn="ctr">
            <a:solidFill>
              <a:schemeClr val="tx1"/>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AU" sz="1200" b="1" i="0" u="none" strike="noStrike" kern="0" cap="none" spc="0" normalizeH="0" baseline="0" noProof="0" dirty="0">
                <a:ln>
                  <a:noFill/>
                </a:ln>
                <a:effectLst/>
                <a:uLnTx/>
                <a:uFillTx/>
                <a:ea typeface="+mn-ea"/>
                <a:cs typeface="+mn-cs"/>
              </a:rPr>
              <a:t>Key:</a:t>
            </a:r>
          </a:p>
        </p:txBody>
      </p:sp>
      <p:sp>
        <p:nvSpPr>
          <p:cNvPr id="20" name="Isosceles Triangle 19">
            <a:extLst>
              <a:ext uri="{FF2B5EF4-FFF2-40B4-BE49-F238E27FC236}">
                <a16:creationId xmlns:a16="http://schemas.microsoft.com/office/drawing/2014/main" id="{E45AAB02-80C2-4324-BF25-0BC050365890}"/>
              </a:ext>
            </a:extLst>
          </p:cNvPr>
          <p:cNvSpPr/>
          <p:nvPr/>
        </p:nvSpPr>
        <p:spPr>
          <a:xfrm>
            <a:off x="7870878" y="702134"/>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21" name="Isosceles Triangle 20">
            <a:extLst>
              <a:ext uri="{FF2B5EF4-FFF2-40B4-BE49-F238E27FC236}">
                <a16:creationId xmlns:a16="http://schemas.microsoft.com/office/drawing/2014/main" id="{6717F6F1-6C17-46DE-903F-EF6CF20250B8}"/>
              </a:ext>
            </a:extLst>
          </p:cNvPr>
          <p:cNvSpPr/>
          <p:nvPr/>
        </p:nvSpPr>
        <p:spPr>
          <a:xfrm>
            <a:off x="9960476" y="702134"/>
            <a:ext cx="216000" cy="216024"/>
          </a:xfrm>
          <a:prstGeom prst="triangle">
            <a:avLst/>
          </a:prstGeom>
          <a:solidFill>
            <a:srgbClr val="65C29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22" name="TextBox 21">
            <a:extLst>
              <a:ext uri="{FF2B5EF4-FFF2-40B4-BE49-F238E27FC236}">
                <a16:creationId xmlns:a16="http://schemas.microsoft.com/office/drawing/2014/main" id="{9252E179-FBF9-4432-B138-6F5FF17699E6}"/>
              </a:ext>
            </a:extLst>
          </p:cNvPr>
          <p:cNvSpPr txBox="1"/>
          <p:nvPr/>
        </p:nvSpPr>
        <p:spPr>
          <a:xfrm>
            <a:off x="10691147"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23" name="Isosceles Triangle 22">
            <a:extLst>
              <a:ext uri="{FF2B5EF4-FFF2-40B4-BE49-F238E27FC236}">
                <a16:creationId xmlns:a16="http://schemas.microsoft.com/office/drawing/2014/main" id="{4C1B42EB-9AE7-4698-B641-B482B1A580B8}"/>
              </a:ext>
            </a:extLst>
          </p:cNvPr>
          <p:cNvSpPr/>
          <p:nvPr/>
        </p:nvSpPr>
        <p:spPr>
          <a:xfrm>
            <a:off x="8915677" y="702134"/>
            <a:ext cx="216000" cy="216024"/>
          </a:xfrm>
          <a:prstGeom prst="triangle">
            <a:avLst/>
          </a:prstGeom>
          <a:solidFill>
            <a:srgbClr val="7030A0"/>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graphicFrame>
        <p:nvGraphicFramePr>
          <p:cNvPr id="24" name="Content Placeholder 5">
            <a:extLst>
              <a:ext uri="{FF2B5EF4-FFF2-40B4-BE49-F238E27FC236}">
                <a16:creationId xmlns:a16="http://schemas.microsoft.com/office/drawing/2014/main" id="{7B2D0A26-91B5-4007-AE15-9D434FBDF449}"/>
              </a:ext>
            </a:extLst>
          </p:cNvPr>
          <p:cNvGraphicFramePr>
            <a:graphicFrameLocks/>
          </p:cNvGraphicFramePr>
          <p:nvPr>
            <p:extLst>
              <p:ext uri="{D42A27DB-BD31-4B8C-83A1-F6EECF244321}">
                <p14:modId xmlns:p14="http://schemas.microsoft.com/office/powerpoint/2010/main" val="1178996503"/>
              </p:ext>
            </p:extLst>
          </p:nvPr>
        </p:nvGraphicFramePr>
        <p:xfrm>
          <a:off x="604837" y="1664879"/>
          <a:ext cx="10982323" cy="4743647"/>
        </p:xfrm>
        <a:graphic>
          <a:graphicData uri="http://schemas.openxmlformats.org/drawingml/2006/table">
            <a:tbl>
              <a:tblPr firstRow="1" bandRow="1"/>
              <a:tblGrid>
                <a:gridCol w="1874977">
                  <a:extLst>
                    <a:ext uri="{9D8B030D-6E8A-4147-A177-3AD203B41FA5}">
                      <a16:colId xmlns:a16="http://schemas.microsoft.com/office/drawing/2014/main" val="20000"/>
                    </a:ext>
                  </a:extLst>
                </a:gridCol>
                <a:gridCol w="873600">
                  <a:extLst>
                    <a:ext uri="{9D8B030D-6E8A-4147-A177-3AD203B41FA5}">
                      <a16:colId xmlns:a16="http://schemas.microsoft.com/office/drawing/2014/main" val="20001"/>
                    </a:ext>
                  </a:extLst>
                </a:gridCol>
                <a:gridCol w="1372291">
                  <a:extLst>
                    <a:ext uri="{9D8B030D-6E8A-4147-A177-3AD203B41FA5}">
                      <a16:colId xmlns:a16="http://schemas.microsoft.com/office/drawing/2014/main" val="20002"/>
                    </a:ext>
                  </a:extLst>
                </a:gridCol>
                <a:gridCol w="1372291">
                  <a:extLst>
                    <a:ext uri="{9D8B030D-6E8A-4147-A177-3AD203B41FA5}">
                      <a16:colId xmlns:a16="http://schemas.microsoft.com/office/drawing/2014/main" val="20003"/>
                    </a:ext>
                  </a:extLst>
                </a:gridCol>
                <a:gridCol w="1372291">
                  <a:extLst>
                    <a:ext uri="{9D8B030D-6E8A-4147-A177-3AD203B41FA5}">
                      <a16:colId xmlns:a16="http://schemas.microsoft.com/office/drawing/2014/main" val="20004"/>
                    </a:ext>
                  </a:extLst>
                </a:gridCol>
                <a:gridCol w="1372291">
                  <a:extLst>
                    <a:ext uri="{9D8B030D-6E8A-4147-A177-3AD203B41FA5}">
                      <a16:colId xmlns:a16="http://schemas.microsoft.com/office/drawing/2014/main" val="20005"/>
                    </a:ext>
                  </a:extLst>
                </a:gridCol>
                <a:gridCol w="1372291">
                  <a:extLst>
                    <a:ext uri="{9D8B030D-6E8A-4147-A177-3AD203B41FA5}">
                      <a16:colId xmlns:a16="http://schemas.microsoft.com/office/drawing/2014/main" val="20006"/>
                    </a:ext>
                  </a:extLst>
                </a:gridCol>
                <a:gridCol w="1372291">
                  <a:extLst>
                    <a:ext uri="{9D8B030D-6E8A-4147-A177-3AD203B41FA5}">
                      <a16:colId xmlns:a16="http://schemas.microsoft.com/office/drawing/2014/main" val="20007"/>
                    </a:ext>
                  </a:extLst>
                </a:gridCol>
              </a:tblGrid>
              <a:tr h="450413">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 of people</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lumMod val="50000"/>
                        <a:lumOff val="50000"/>
                      </a:scheme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March</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r>
                        <a:rPr lang="en-AU" sz="1100" dirty="0">
                          <a:solidFill>
                            <a:schemeClr val="bg1"/>
                          </a:solidFill>
                          <a:latin typeface="+mn-lt"/>
                        </a:rPr>
                        <a:t>August</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15</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10</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b="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0294">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19</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r>
                        <a:rPr lang="en-AU" sz="1000" b="0" kern="120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algn="ctr" defTabSz="914400" rtl="0" eaLnBrk="1" latinLnBrk="0" hangingPunct="1">
                        <a:spcBef>
                          <a:spcPts val="600"/>
                        </a:spcBef>
                        <a:spcAft>
                          <a:spcPts val="600"/>
                        </a:spcAft>
                      </a:pPr>
                      <a:endParaRPr lang="en-AU" sz="1000" kern="12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14</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8</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390294">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50</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10</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390294">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mn-lt"/>
                          <a:ea typeface="Calibri"/>
                          <a:cs typeface="Times New Roman"/>
                        </a:rPr>
                        <a:t>Insert team name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r>
                        <a:rPr lang="en-AU" sz="1000" b="0" dirty="0">
                          <a:solidFill>
                            <a:schemeClr val="tx1"/>
                          </a:solidFill>
                          <a:latin typeface="+mn-lt"/>
                          <a:ea typeface="Calibri"/>
                          <a:cs typeface="Times New Roman"/>
                        </a:rPr>
                        <a:t>51</a:t>
                      </a:r>
                    </a:p>
                  </a:txBody>
                  <a:tcPr marL="68580" marR="68580" marT="0" marB="0" anchor="ct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ysClr val="window" lastClr="FFFFFF">
                        <a:lumMod val="85000"/>
                      </a:sysClr>
                    </a:solid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859512" rtl="0" eaLnBrk="1" latinLnBrk="0" hangingPunct="1">
                        <a:defRPr sz="1700" kern="1200">
                          <a:solidFill>
                            <a:schemeClr val="tx1"/>
                          </a:solidFill>
                          <a:latin typeface="Arial"/>
                        </a:defRPr>
                      </a:lvl1pPr>
                      <a:lvl2pPr marL="429756" algn="l" defTabSz="859512" rtl="0" eaLnBrk="1" latinLnBrk="0" hangingPunct="1">
                        <a:defRPr sz="1700" kern="1200">
                          <a:solidFill>
                            <a:schemeClr val="tx1"/>
                          </a:solidFill>
                          <a:latin typeface="Arial"/>
                        </a:defRPr>
                      </a:lvl2pPr>
                      <a:lvl3pPr marL="859512" algn="l" defTabSz="859512" rtl="0" eaLnBrk="1" latinLnBrk="0" hangingPunct="1">
                        <a:defRPr sz="1700" kern="1200">
                          <a:solidFill>
                            <a:schemeClr val="tx1"/>
                          </a:solidFill>
                          <a:latin typeface="Arial"/>
                        </a:defRPr>
                      </a:lvl3pPr>
                      <a:lvl4pPr marL="1289268" algn="l" defTabSz="859512" rtl="0" eaLnBrk="1" latinLnBrk="0" hangingPunct="1">
                        <a:defRPr sz="1700" kern="1200">
                          <a:solidFill>
                            <a:schemeClr val="tx1"/>
                          </a:solidFill>
                          <a:latin typeface="Arial"/>
                        </a:defRPr>
                      </a:lvl4pPr>
                      <a:lvl5pPr marL="1719024" algn="l" defTabSz="859512" rtl="0" eaLnBrk="1" latinLnBrk="0" hangingPunct="1">
                        <a:defRPr sz="1700" kern="1200">
                          <a:solidFill>
                            <a:schemeClr val="tx1"/>
                          </a:solidFill>
                          <a:latin typeface="Arial"/>
                        </a:defRPr>
                      </a:lvl5pPr>
                      <a:lvl6pPr marL="2148780" algn="l" defTabSz="859512" rtl="0" eaLnBrk="1" latinLnBrk="0" hangingPunct="1">
                        <a:defRPr sz="1700" kern="1200">
                          <a:solidFill>
                            <a:schemeClr val="tx1"/>
                          </a:solidFill>
                          <a:latin typeface="Arial"/>
                        </a:defRPr>
                      </a:lvl6pPr>
                      <a:lvl7pPr marL="2578536" algn="l" defTabSz="859512" rtl="0" eaLnBrk="1" latinLnBrk="0" hangingPunct="1">
                        <a:defRPr sz="1700" kern="1200">
                          <a:solidFill>
                            <a:schemeClr val="tx1"/>
                          </a:solidFill>
                          <a:latin typeface="Arial"/>
                        </a:defRPr>
                      </a:lvl7pPr>
                      <a:lvl8pPr marL="3008291" algn="l" defTabSz="859512" rtl="0" eaLnBrk="1" latinLnBrk="0" hangingPunct="1">
                        <a:defRPr sz="1700" kern="1200">
                          <a:solidFill>
                            <a:schemeClr val="tx1"/>
                          </a:solidFill>
                          <a:latin typeface="Arial"/>
                        </a:defRPr>
                      </a:lvl8pPr>
                      <a:lvl9pPr marL="3438048" algn="l" defTabSz="859512" rtl="0" eaLnBrk="1" latinLnBrk="0" hangingPunct="1">
                        <a:defRPr sz="1700" kern="1200">
                          <a:solidFill>
                            <a:schemeClr val="tx1"/>
                          </a:solidFill>
                          <a:latin typeface="Arial"/>
                        </a:defRPr>
                      </a:lvl9pPr>
                    </a:lstStyle>
                    <a:p>
                      <a:endParaRPr lang="en-AU" sz="1700" dirty="0">
                        <a:latin typeface="+mn-lt"/>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bl>
          </a:graphicData>
        </a:graphic>
      </p:graphicFrame>
      <p:sp>
        <p:nvSpPr>
          <p:cNvPr id="25" name="Isosceles Triangle 24">
            <a:extLst>
              <a:ext uri="{FF2B5EF4-FFF2-40B4-BE49-F238E27FC236}">
                <a16:creationId xmlns:a16="http://schemas.microsoft.com/office/drawing/2014/main" id="{5C82308A-30A3-4413-B411-DA4B7754FEEF}"/>
              </a:ext>
            </a:extLst>
          </p:cNvPr>
          <p:cNvSpPr/>
          <p:nvPr/>
        </p:nvSpPr>
        <p:spPr>
          <a:xfrm>
            <a:off x="3759409" y="2196134"/>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6" name="Isosceles Triangle 25">
            <a:extLst>
              <a:ext uri="{FF2B5EF4-FFF2-40B4-BE49-F238E27FC236}">
                <a16:creationId xmlns:a16="http://schemas.microsoft.com/office/drawing/2014/main" id="{A0BBCF43-34D7-48E1-AFF8-C46DAC70AE62}"/>
              </a:ext>
            </a:extLst>
          </p:cNvPr>
          <p:cNvSpPr/>
          <p:nvPr/>
        </p:nvSpPr>
        <p:spPr>
          <a:xfrm>
            <a:off x="4092177" y="2196134"/>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7" name="Isosceles Triangle 26">
            <a:extLst>
              <a:ext uri="{FF2B5EF4-FFF2-40B4-BE49-F238E27FC236}">
                <a16:creationId xmlns:a16="http://schemas.microsoft.com/office/drawing/2014/main" id="{0346C7EE-9A76-4580-9237-36FC2CE31CB2}"/>
              </a:ext>
            </a:extLst>
          </p:cNvPr>
          <p:cNvSpPr/>
          <p:nvPr/>
        </p:nvSpPr>
        <p:spPr>
          <a:xfrm>
            <a:off x="6690323" y="2196134"/>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8" name="Isosceles Triangle 27">
            <a:extLst>
              <a:ext uri="{FF2B5EF4-FFF2-40B4-BE49-F238E27FC236}">
                <a16:creationId xmlns:a16="http://schemas.microsoft.com/office/drawing/2014/main" id="{89C9A97C-CD76-4E12-8DF8-88C05138C16A}"/>
              </a:ext>
            </a:extLst>
          </p:cNvPr>
          <p:cNvSpPr/>
          <p:nvPr/>
        </p:nvSpPr>
        <p:spPr>
          <a:xfrm>
            <a:off x="8045336" y="2585540"/>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29" name="Isosceles Triangle 28">
            <a:extLst>
              <a:ext uri="{FF2B5EF4-FFF2-40B4-BE49-F238E27FC236}">
                <a16:creationId xmlns:a16="http://schemas.microsoft.com/office/drawing/2014/main" id="{AECEF4D1-2CE3-482A-BF48-705B06C213F8}"/>
              </a:ext>
            </a:extLst>
          </p:cNvPr>
          <p:cNvSpPr/>
          <p:nvPr/>
        </p:nvSpPr>
        <p:spPr>
          <a:xfrm>
            <a:off x="3759409" y="2585540"/>
            <a:ext cx="216000" cy="216024"/>
          </a:xfrm>
          <a:prstGeom prst="triangle">
            <a:avLst/>
          </a:prstGeom>
          <a:solidFill>
            <a:srgbClr val="FFD752"/>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0" name="Isosceles Triangle 29">
            <a:extLst>
              <a:ext uri="{FF2B5EF4-FFF2-40B4-BE49-F238E27FC236}">
                <a16:creationId xmlns:a16="http://schemas.microsoft.com/office/drawing/2014/main" id="{3A2FF774-A6C9-4530-A902-937E2FBE920A}"/>
              </a:ext>
            </a:extLst>
          </p:cNvPr>
          <p:cNvSpPr/>
          <p:nvPr/>
        </p:nvSpPr>
        <p:spPr>
          <a:xfrm>
            <a:off x="6690323" y="2585540"/>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1" name="Isosceles Triangle 30">
            <a:extLst>
              <a:ext uri="{FF2B5EF4-FFF2-40B4-BE49-F238E27FC236}">
                <a16:creationId xmlns:a16="http://schemas.microsoft.com/office/drawing/2014/main" id="{A516EEBC-7775-4FFC-96A7-E777FD6A5324}"/>
              </a:ext>
            </a:extLst>
          </p:cNvPr>
          <p:cNvSpPr/>
          <p:nvPr/>
        </p:nvSpPr>
        <p:spPr>
          <a:xfrm>
            <a:off x="6690323" y="2974946"/>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2" name="Isosceles Triangle 31">
            <a:extLst>
              <a:ext uri="{FF2B5EF4-FFF2-40B4-BE49-F238E27FC236}">
                <a16:creationId xmlns:a16="http://schemas.microsoft.com/office/drawing/2014/main" id="{6E1BC0E5-F5B1-464F-8B26-3F4B7EA809FA}"/>
              </a:ext>
            </a:extLst>
          </p:cNvPr>
          <p:cNvSpPr/>
          <p:nvPr/>
        </p:nvSpPr>
        <p:spPr>
          <a:xfrm>
            <a:off x="6690323" y="3364352"/>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3" name="Isosceles Triangle 32">
            <a:extLst>
              <a:ext uri="{FF2B5EF4-FFF2-40B4-BE49-F238E27FC236}">
                <a16:creationId xmlns:a16="http://schemas.microsoft.com/office/drawing/2014/main" id="{43AB5A1B-2680-4A79-B3EF-6ED0BC02ECE2}"/>
              </a:ext>
            </a:extLst>
          </p:cNvPr>
          <p:cNvSpPr/>
          <p:nvPr/>
        </p:nvSpPr>
        <p:spPr>
          <a:xfrm>
            <a:off x="6690323" y="3753758"/>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4" name="Isosceles Triangle 33">
            <a:extLst>
              <a:ext uri="{FF2B5EF4-FFF2-40B4-BE49-F238E27FC236}">
                <a16:creationId xmlns:a16="http://schemas.microsoft.com/office/drawing/2014/main" id="{2B150E59-70F5-4DAE-AEA6-83A24C317C87}"/>
              </a:ext>
            </a:extLst>
          </p:cNvPr>
          <p:cNvSpPr/>
          <p:nvPr/>
        </p:nvSpPr>
        <p:spPr>
          <a:xfrm>
            <a:off x="6690323" y="4143164"/>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5" name="Isosceles Triangle 34">
            <a:extLst>
              <a:ext uri="{FF2B5EF4-FFF2-40B4-BE49-F238E27FC236}">
                <a16:creationId xmlns:a16="http://schemas.microsoft.com/office/drawing/2014/main" id="{59E9946B-2E5C-4D19-8875-8BDBE4DBAB01}"/>
              </a:ext>
            </a:extLst>
          </p:cNvPr>
          <p:cNvSpPr/>
          <p:nvPr/>
        </p:nvSpPr>
        <p:spPr>
          <a:xfrm>
            <a:off x="6690323" y="4532570"/>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6" name="Isosceles Triangle 35">
            <a:extLst>
              <a:ext uri="{FF2B5EF4-FFF2-40B4-BE49-F238E27FC236}">
                <a16:creationId xmlns:a16="http://schemas.microsoft.com/office/drawing/2014/main" id="{C8B67819-EB06-40B9-A5AE-0548AB8C89F6}"/>
              </a:ext>
            </a:extLst>
          </p:cNvPr>
          <p:cNvSpPr/>
          <p:nvPr/>
        </p:nvSpPr>
        <p:spPr>
          <a:xfrm>
            <a:off x="6690323" y="4921976"/>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7" name="Isosceles Triangle 36">
            <a:extLst>
              <a:ext uri="{FF2B5EF4-FFF2-40B4-BE49-F238E27FC236}">
                <a16:creationId xmlns:a16="http://schemas.microsoft.com/office/drawing/2014/main" id="{0DB00C17-0C67-4FA2-A198-177D31AC2E36}"/>
              </a:ext>
            </a:extLst>
          </p:cNvPr>
          <p:cNvSpPr/>
          <p:nvPr/>
        </p:nvSpPr>
        <p:spPr>
          <a:xfrm>
            <a:off x="6690323" y="5311382"/>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8" name="Isosceles Triangle 37">
            <a:extLst>
              <a:ext uri="{FF2B5EF4-FFF2-40B4-BE49-F238E27FC236}">
                <a16:creationId xmlns:a16="http://schemas.microsoft.com/office/drawing/2014/main" id="{D8BBBE97-E4CF-4FC7-9E9C-941628496DC9}"/>
              </a:ext>
            </a:extLst>
          </p:cNvPr>
          <p:cNvSpPr/>
          <p:nvPr/>
        </p:nvSpPr>
        <p:spPr>
          <a:xfrm>
            <a:off x="6690323" y="5700788"/>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39" name="Isosceles Triangle 38">
            <a:extLst>
              <a:ext uri="{FF2B5EF4-FFF2-40B4-BE49-F238E27FC236}">
                <a16:creationId xmlns:a16="http://schemas.microsoft.com/office/drawing/2014/main" id="{652967D5-76AA-4981-B379-5C737A320B97}"/>
              </a:ext>
            </a:extLst>
          </p:cNvPr>
          <p:cNvSpPr/>
          <p:nvPr/>
        </p:nvSpPr>
        <p:spPr>
          <a:xfrm>
            <a:off x="6690323" y="6090197"/>
            <a:ext cx="216000" cy="216024"/>
          </a:xfrm>
          <a:prstGeom prst="triangle">
            <a:avLst/>
          </a:prstGeom>
          <a:solidFill>
            <a:srgbClr val="00AEEF">
              <a:lumMod val="5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0" name="Isosceles Triangle 39">
            <a:extLst>
              <a:ext uri="{FF2B5EF4-FFF2-40B4-BE49-F238E27FC236}">
                <a16:creationId xmlns:a16="http://schemas.microsoft.com/office/drawing/2014/main" id="{0EA5C73C-AC6D-488E-8BAB-8EC7AA9C8B9F}"/>
              </a:ext>
            </a:extLst>
          </p:cNvPr>
          <p:cNvSpPr/>
          <p:nvPr/>
        </p:nvSpPr>
        <p:spPr>
          <a:xfrm>
            <a:off x="4092177" y="4143164"/>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1" name="Isosceles Triangle 40">
            <a:extLst>
              <a:ext uri="{FF2B5EF4-FFF2-40B4-BE49-F238E27FC236}">
                <a16:creationId xmlns:a16="http://schemas.microsoft.com/office/drawing/2014/main" id="{B66D62B0-FF6A-439D-92F2-557D7E4195EF}"/>
              </a:ext>
            </a:extLst>
          </p:cNvPr>
          <p:cNvSpPr/>
          <p:nvPr/>
        </p:nvSpPr>
        <p:spPr>
          <a:xfrm>
            <a:off x="8045336" y="4143164"/>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2" name="Isosceles Triangle 41">
            <a:extLst>
              <a:ext uri="{FF2B5EF4-FFF2-40B4-BE49-F238E27FC236}">
                <a16:creationId xmlns:a16="http://schemas.microsoft.com/office/drawing/2014/main" id="{C569C94F-26C6-4489-BD83-77ACA25539E0}"/>
              </a:ext>
            </a:extLst>
          </p:cNvPr>
          <p:cNvSpPr/>
          <p:nvPr/>
        </p:nvSpPr>
        <p:spPr>
          <a:xfrm>
            <a:off x="4092177" y="4532570"/>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3" name="Isosceles Triangle 42">
            <a:extLst>
              <a:ext uri="{FF2B5EF4-FFF2-40B4-BE49-F238E27FC236}">
                <a16:creationId xmlns:a16="http://schemas.microsoft.com/office/drawing/2014/main" id="{AD9EB863-E1C8-4A1A-A77A-3A9B11DC542E}"/>
              </a:ext>
            </a:extLst>
          </p:cNvPr>
          <p:cNvSpPr/>
          <p:nvPr/>
        </p:nvSpPr>
        <p:spPr>
          <a:xfrm>
            <a:off x="8045336" y="4535300"/>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4" name="Isosceles Triangle 43">
            <a:extLst>
              <a:ext uri="{FF2B5EF4-FFF2-40B4-BE49-F238E27FC236}">
                <a16:creationId xmlns:a16="http://schemas.microsoft.com/office/drawing/2014/main" id="{0AF87A32-D262-48DA-8310-72F59D34D775}"/>
              </a:ext>
            </a:extLst>
          </p:cNvPr>
          <p:cNvSpPr/>
          <p:nvPr/>
        </p:nvSpPr>
        <p:spPr>
          <a:xfrm>
            <a:off x="5501678" y="4930362"/>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5" name="Isosceles Triangle 44">
            <a:extLst>
              <a:ext uri="{FF2B5EF4-FFF2-40B4-BE49-F238E27FC236}">
                <a16:creationId xmlns:a16="http://schemas.microsoft.com/office/drawing/2014/main" id="{49F765D1-81EC-43FC-9A00-7C0DA0FD5CFD}"/>
              </a:ext>
            </a:extLst>
          </p:cNvPr>
          <p:cNvSpPr/>
          <p:nvPr/>
        </p:nvSpPr>
        <p:spPr>
          <a:xfrm>
            <a:off x="8045336" y="4927436"/>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6" name="Isosceles Triangle 45">
            <a:extLst>
              <a:ext uri="{FF2B5EF4-FFF2-40B4-BE49-F238E27FC236}">
                <a16:creationId xmlns:a16="http://schemas.microsoft.com/office/drawing/2014/main" id="{83DAD569-64C1-4643-AB35-B76986FE23DC}"/>
              </a:ext>
            </a:extLst>
          </p:cNvPr>
          <p:cNvSpPr/>
          <p:nvPr/>
        </p:nvSpPr>
        <p:spPr>
          <a:xfrm>
            <a:off x="5213646" y="4930362"/>
            <a:ext cx="216000" cy="216024"/>
          </a:xfrm>
          <a:prstGeom prst="triangle">
            <a:avLst/>
          </a:prstGeom>
          <a:solidFill>
            <a:srgbClr val="65C29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Isosceles Triangle 46">
            <a:extLst>
              <a:ext uri="{FF2B5EF4-FFF2-40B4-BE49-F238E27FC236}">
                <a16:creationId xmlns:a16="http://schemas.microsoft.com/office/drawing/2014/main" id="{DCB989EB-27F5-4EFA-91B3-030051561F04}"/>
              </a:ext>
            </a:extLst>
          </p:cNvPr>
          <p:cNvSpPr/>
          <p:nvPr/>
        </p:nvSpPr>
        <p:spPr>
          <a:xfrm>
            <a:off x="5501678" y="5272986"/>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Isosceles Triangle 47">
            <a:extLst>
              <a:ext uri="{FF2B5EF4-FFF2-40B4-BE49-F238E27FC236}">
                <a16:creationId xmlns:a16="http://schemas.microsoft.com/office/drawing/2014/main" id="{77F1D27D-93F5-4EE2-AEAF-59BB906FE8C0}"/>
              </a:ext>
            </a:extLst>
          </p:cNvPr>
          <p:cNvSpPr/>
          <p:nvPr/>
        </p:nvSpPr>
        <p:spPr>
          <a:xfrm>
            <a:off x="5258358" y="5272986"/>
            <a:ext cx="216000" cy="216024"/>
          </a:xfrm>
          <a:prstGeom prst="triangle">
            <a:avLst/>
          </a:prstGeom>
          <a:solidFill>
            <a:srgbClr val="65C29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9" name="Isosceles Triangle 48">
            <a:extLst>
              <a:ext uri="{FF2B5EF4-FFF2-40B4-BE49-F238E27FC236}">
                <a16:creationId xmlns:a16="http://schemas.microsoft.com/office/drawing/2014/main" id="{4C52842C-E18E-49DB-8C72-0D68B4BABC09}"/>
              </a:ext>
            </a:extLst>
          </p:cNvPr>
          <p:cNvSpPr/>
          <p:nvPr/>
        </p:nvSpPr>
        <p:spPr>
          <a:xfrm>
            <a:off x="5501678" y="5719713"/>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0" name="Isosceles Triangle 49">
            <a:extLst>
              <a:ext uri="{FF2B5EF4-FFF2-40B4-BE49-F238E27FC236}">
                <a16:creationId xmlns:a16="http://schemas.microsoft.com/office/drawing/2014/main" id="{3EF54BFA-7567-47CA-A3E8-992B4D974982}"/>
              </a:ext>
            </a:extLst>
          </p:cNvPr>
          <p:cNvSpPr/>
          <p:nvPr/>
        </p:nvSpPr>
        <p:spPr>
          <a:xfrm>
            <a:off x="5258358" y="5719713"/>
            <a:ext cx="216000" cy="216024"/>
          </a:xfrm>
          <a:prstGeom prst="triangle">
            <a:avLst/>
          </a:prstGeom>
          <a:solidFill>
            <a:srgbClr val="65C29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1" name="Isosceles Triangle 50">
            <a:extLst>
              <a:ext uri="{FF2B5EF4-FFF2-40B4-BE49-F238E27FC236}">
                <a16:creationId xmlns:a16="http://schemas.microsoft.com/office/drawing/2014/main" id="{DAEBD224-A3FD-47AA-9C95-8D267A6C1A7F}"/>
              </a:ext>
            </a:extLst>
          </p:cNvPr>
          <p:cNvSpPr/>
          <p:nvPr/>
        </p:nvSpPr>
        <p:spPr>
          <a:xfrm>
            <a:off x="5501678" y="6103845"/>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2" name="Isosceles Triangle 51">
            <a:extLst>
              <a:ext uri="{FF2B5EF4-FFF2-40B4-BE49-F238E27FC236}">
                <a16:creationId xmlns:a16="http://schemas.microsoft.com/office/drawing/2014/main" id="{75F9D0C0-BF69-4055-92EB-A435AE0DDA6E}"/>
              </a:ext>
            </a:extLst>
          </p:cNvPr>
          <p:cNvSpPr/>
          <p:nvPr/>
        </p:nvSpPr>
        <p:spPr>
          <a:xfrm>
            <a:off x="5258358" y="6103845"/>
            <a:ext cx="216000" cy="216024"/>
          </a:xfrm>
          <a:prstGeom prst="triangle">
            <a:avLst/>
          </a:prstGeom>
          <a:solidFill>
            <a:srgbClr val="65C294"/>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3" name="Isosceles Triangle 52">
            <a:extLst>
              <a:ext uri="{FF2B5EF4-FFF2-40B4-BE49-F238E27FC236}">
                <a16:creationId xmlns:a16="http://schemas.microsoft.com/office/drawing/2014/main" id="{CD281278-4AA2-4E9F-BD57-40552C087D1C}"/>
              </a:ext>
            </a:extLst>
          </p:cNvPr>
          <p:cNvSpPr/>
          <p:nvPr/>
        </p:nvSpPr>
        <p:spPr>
          <a:xfrm>
            <a:off x="8045336" y="5319572"/>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4" name="Isosceles Triangle 53">
            <a:extLst>
              <a:ext uri="{FF2B5EF4-FFF2-40B4-BE49-F238E27FC236}">
                <a16:creationId xmlns:a16="http://schemas.microsoft.com/office/drawing/2014/main" id="{51035EE2-0386-48CD-BD2E-BB690B2FB79F}"/>
              </a:ext>
            </a:extLst>
          </p:cNvPr>
          <p:cNvSpPr/>
          <p:nvPr/>
        </p:nvSpPr>
        <p:spPr>
          <a:xfrm>
            <a:off x="8045336" y="5711708"/>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5" name="Isosceles Triangle 54">
            <a:extLst>
              <a:ext uri="{FF2B5EF4-FFF2-40B4-BE49-F238E27FC236}">
                <a16:creationId xmlns:a16="http://schemas.microsoft.com/office/drawing/2014/main" id="{19BF7F33-0B46-4AD7-B347-480D79407688}"/>
              </a:ext>
            </a:extLst>
          </p:cNvPr>
          <p:cNvSpPr/>
          <p:nvPr/>
        </p:nvSpPr>
        <p:spPr>
          <a:xfrm>
            <a:off x="8045336" y="6103845"/>
            <a:ext cx="216000" cy="216024"/>
          </a:xfrm>
          <a:prstGeom prst="triangle">
            <a:avLst/>
          </a:prstGeom>
          <a:solidFill>
            <a:srgbClr val="F26848">
              <a:lumMod val="75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6" name="Isosceles Triangle 55">
            <a:extLst>
              <a:ext uri="{FF2B5EF4-FFF2-40B4-BE49-F238E27FC236}">
                <a16:creationId xmlns:a16="http://schemas.microsoft.com/office/drawing/2014/main" id="{DC1D984A-43E3-451B-B91A-CE5AAE14F4FF}"/>
              </a:ext>
            </a:extLst>
          </p:cNvPr>
          <p:cNvSpPr/>
          <p:nvPr/>
        </p:nvSpPr>
        <p:spPr>
          <a:xfrm>
            <a:off x="11005275" y="702134"/>
            <a:ext cx="216000" cy="216024"/>
          </a:xfrm>
          <a:prstGeom prst="triangle">
            <a:avLst/>
          </a:prstGeom>
          <a:solidFill>
            <a:srgbClr val="007DC3">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7" name="TextBox 56">
            <a:extLst>
              <a:ext uri="{FF2B5EF4-FFF2-40B4-BE49-F238E27FC236}">
                <a16:creationId xmlns:a16="http://schemas.microsoft.com/office/drawing/2014/main" id="{E4297F07-820F-4076-9F35-39E3BAE15352}"/>
              </a:ext>
            </a:extLst>
          </p:cNvPr>
          <p:cNvSpPr txBox="1"/>
          <p:nvPr/>
        </p:nvSpPr>
        <p:spPr>
          <a:xfrm>
            <a:off x="9646348"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58" name="TextBox 57">
            <a:extLst>
              <a:ext uri="{FF2B5EF4-FFF2-40B4-BE49-F238E27FC236}">
                <a16:creationId xmlns:a16="http://schemas.microsoft.com/office/drawing/2014/main" id="{2BA153D3-BB9E-49CA-99E3-F5625B171E91}"/>
              </a:ext>
            </a:extLst>
          </p:cNvPr>
          <p:cNvSpPr txBox="1"/>
          <p:nvPr/>
        </p:nvSpPr>
        <p:spPr>
          <a:xfrm>
            <a:off x="8601549"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
        <p:nvSpPr>
          <p:cNvPr id="59" name="TextBox 58">
            <a:extLst>
              <a:ext uri="{FF2B5EF4-FFF2-40B4-BE49-F238E27FC236}">
                <a16:creationId xmlns:a16="http://schemas.microsoft.com/office/drawing/2014/main" id="{EC3225D7-B4D8-4D48-9011-848F7F76EE13}"/>
              </a:ext>
            </a:extLst>
          </p:cNvPr>
          <p:cNvSpPr txBox="1"/>
          <p:nvPr/>
        </p:nvSpPr>
        <p:spPr>
          <a:xfrm>
            <a:off x="7556750" y="920423"/>
            <a:ext cx="844256"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0" i="0" u="none" strike="noStrike" kern="0" cap="none" spc="0" normalizeH="0" baseline="0" noProof="0" dirty="0">
                <a:ln>
                  <a:noFill/>
                </a:ln>
                <a:effectLst/>
                <a:uLnTx/>
                <a:uFillTx/>
              </a:rPr>
              <a:t>Insert text</a:t>
            </a:r>
          </a:p>
        </p:txBody>
      </p:sp>
    </p:spTree>
    <p:extLst>
      <p:ext uri="{BB962C8B-B14F-4D97-AF65-F5344CB8AC3E}">
        <p14:creationId xmlns:p14="http://schemas.microsoft.com/office/powerpoint/2010/main" val="3014197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5120"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Communication Plan</a:t>
            </a:r>
            <a:br>
              <a:rPr lang="en-US" sz="1900" kern="0" dirty="0"/>
            </a:br>
            <a:r>
              <a:rPr lang="en-US" sz="1900" b="0" kern="0" dirty="0"/>
              <a:t>The Communication Plan has been developed in details in the Excel document “Insert name of your document”. The table below presents a summary of our key Stakeholder Groups &amp; Messages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59</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3"/>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4"/>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 (</a:t>
            </a:r>
            <a:r>
              <a:rPr lang="en-US" sz="1050" dirty="0">
                <a:cs typeface="Times New Roman" pitchFamily="18" charset="0"/>
              </a:rPr>
              <a:t>The document “Change Management Strategy &amp; Plan - Instructions” will help you to define your key messages)</a:t>
            </a:r>
            <a:endParaRPr lang="en-GB" sz="1050" dirty="0">
              <a:cs typeface="Times New Roman" pitchFamily="18" charset="0"/>
            </a:endParaRP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42" name="Rounded Rectangular Callout 19">
            <a:extLst>
              <a:ext uri="{FF2B5EF4-FFF2-40B4-BE49-F238E27FC236}">
                <a16:creationId xmlns:a16="http://schemas.microsoft.com/office/drawing/2014/main" id="{970145CC-5733-435F-B89A-E3DC6D1F72F7}"/>
              </a:ext>
            </a:extLst>
          </p:cNvPr>
          <p:cNvSpPr/>
          <p:nvPr/>
        </p:nvSpPr>
        <p:spPr bwMode="auto">
          <a:xfrm>
            <a:off x="4585855" y="2355538"/>
            <a:ext cx="3352800" cy="1554514"/>
          </a:xfrm>
          <a:prstGeom prst="wedgeRoundRectCallout">
            <a:avLst>
              <a:gd name="adj1" fmla="val -82659"/>
              <a:gd name="adj2" fmla="val -58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For the 5 different Plans included in the Change Management Plan, there are 2 levels of details. A high level plan in Powerpoint, and a more detailed level plan in Excel. For example, your CEO probably do not need to know at what time of the day a message will be sent.</a:t>
            </a:r>
            <a:endParaRPr lang="en-US" sz="1050" b="1" dirty="0">
              <a:solidFill>
                <a:srgbClr val="0C2870"/>
              </a:solidFill>
              <a:latin typeface="Arial" charset="0"/>
              <a:cs typeface="Times New Roman" pitchFamily="18" charset="0"/>
            </a:endParaRPr>
          </a:p>
        </p:txBody>
      </p:sp>
      <p:sp>
        <p:nvSpPr>
          <p:cNvPr id="43" name="Rounded Rectangular Callout 19">
            <a:extLst>
              <a:ext uri="{FF2B5EF4-FFF2-40B4-BE49-F238E27FC236}">
                <a16:creationId xmlns:a16="http://schemas.microsoft.com/office/drawing/2014/main" id="{0667CD47-4929-4D66-AA50-47CD25EF8F04}"/>
              </a:ext>
            </a:extLst>
          </p:cNvPr>
          <p:cNvSpPr/>
          <p:nvPr/>
        </p:nvSpPr>
        <p:spPr bwMode="auto">
          <a:xfrm>
            <a:off x="4585855" y="4731986"/>
            <a:ext cx="3352800" cy="1554514"/>
          </a:xfrm>
          <a:prstGeom prst="wedgeRoundRectCallout">
            <a:avLst>
              <a:gd name="adj1" fmla="val -82659"/>
              <a:gd name="adj2" fmla="val -58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The Excel detailed version of the 5 plans is in the document called “Top Change Management Frameworks &amp; Tools”. Feel free to reuse them.</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064558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615"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br>
              <a:rPr lang="en-US" sz="2400" kern="0" dirty="0"/>
            </a:br>
            <a:r>
              <a:rPr lang="en-US" sz="2400" b="0" kern="0" dirty="0"/>
              <a:t>Change Management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extLst>
              <p:ext uri="{D42A27DB-BD31-4B8C-83A1-F6EECF244321}">
                <p14:modId xmlns:p14="http://schemas.microsoft.com/office/powerpoint/2010/main" val="1014675069"/>
              </p:ext>
            </p:extLst>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14409066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3238"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Communication Plan</a:t>
            </a:r>
            <a:br>
              <a:rPr lang="en-US" sz="1900" kern="0" dirty="0"/>
            </a:br>
            <a:r>
              <a:rPr lang="en-US" sz="1900" b="0" kern="0" dirty="0"/>
              <a:t>The Communication Plan has been developed in details in the Excel document “Insert name of your document”. The table below presents a summary of our key Stakeholder Groups &amp; Messages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60</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3"/>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4"/>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 (</a:t>
            </a:r>
            <a:r>
              <a:rPr lang="en-US" sz="1050" dirty="0">
                <a:cs typeface="Times New Roman" pitchFamily="18" charset="0"/>
              </a:rPr>
              <a:t>The document “Change Management Strategy &amp; Plan - Instructions” will help you to define your key messages)</a:t>
            </a:r>
            <a:endParaRPr lang="en-GB" sz="1050" dirty="0">
              <a:cs typeface="Times New Roman" pitchFamily="18" charset="0"/>
            </a:endParaRP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31" name="Rounded Rectangular Callout 19">
            <a:extLst>
              <a:ext uri="{FF2B5EF4-FFF2-40B4-BE49-F238E27FC236}">
                <a16:creationId xmlns:a16="http://schemas.microsoft.com/office/drawing/2014/main" id="{369FA637-FCC7-4447-BE00-664883B5DAD7}"/>
              </a:ext>
            </a:extLst>
          </p:cNvPr>
          <p:cNvSpPr/>
          <p:nvPr/>
        </p:nvSpPr>
        <p:spPr bwMode="auto">
          <a:xfrm>
            <a:off x="7352414" y="1365420"/>
            <a:ext cx="3526868" cy="521172"/>
          </a:xfrm>
          <a:prstGeom prst="wedgeRoundRectCallout">
            <a:avLst>
              <a:gd name="adj1" fmla="val 4036"/>
              <a:gd name="adj2" fmla="val -125794"/>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Here you need to insert the name of the Excel sheet including the detailed version of the 5 plans</a:t>
            </a:r>
          </a:p>
        </p:txBody>
      </p:sp>
    </p:spTree>
    <p:extLst>
      <p:ext uri="{BB962C8B-B14F-4D97-AF65-F5344CB8AC3E}">
        <p14:creationId xmlns:p14="http://schemas.microsoft.com/office/powerpoint/2010/main" val="16511518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62"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Communication Plan</a:t>
            </a:r>
            <a:br>
              <a:rPr lang="en-US" sz="1900" kern="0" dirty="0"/>
            </a:br>
            <a:r>
              <a:rPr lang="en-US" sz="1900" b="0" kern="0" dirty="0"/>
              <a:t>The Communication Plan has been developed in details in the Excel document “Insert name of your document”. The table below presents a summary of our key Stakeholder Groups &amp; Messages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61</a:t>
            </a:fld>
            <a:endParaRPr lang="en-US" sz="1000" dirty="0">
              <a:solidFill>
                <a:srgbClr val="ADAFBB"/>
              </a:solidFill>
            </a:endParaRPr>
          </a:p>
        </p:txBody>
      </p:sp>
      <p:sp>
        <p:nvSpPr>
          <p:cNvPr id="18" name="Rounded Rectangle 23">
            <a:extLst>
              <a:ext uri="{FF2B5EF4-FFF2-40B4-BE49-F238E27FC236}">
                <a16:creationId xmlns:a16="http://schemas.microsoft.com/office/drawing/2014/main" id="{580769FC-1DCE-4C03-A71A-58A703D89CB9}"/>
              </a:ext>
            </a:extLst>
          </p:cNvPr>
          <p:cNvSpPr>
            <a:spLocks noChangeArrowheads="1"/>
          </p:cNvSpPr>
          <p:nvPr>
            <p:custDataLst>
              <p:tags r:id="rId3"/>
            </p:custDataLst>
          </p:nvPr>
        </p:nvSpPr>
        <p:spPr bwMode="auto">
          <a:xfrm>
            <a:off x="2298519" y="1586346"/>
            <a:ext cx="92880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19" name="Rounded Rectangle 28">
            <a:extLst>
              <a:ext uri="{FF2B5EF4-FFF2-40B4-BE49-F238E27FC236}">
                <a16:creationId xmlns:a16="http://schemas.microsoft.com/office/drawing/2014/main" id="{CC3F4F47-18D5-4B9F-B910-BF5962D7EDFF}"/>
              </a:ext>
            </a:extLst>
          </p:cNvPr>
          <p:cNvSpPr>
            <a:spLocks noChangeArrowheads="1"/>
          </p:cNvSpPr>
          <p:nvPr>
            <p:custDataLst>
              <p:tags r:id="rId4"/>
            </p:custDataLst>
          </p:nvPr>
        </p:nvSpPr>
        <p:spPr bwMode="auto">
          <a:xfrm>
            <a:off x="595161" y="1586346"/>
            <a:ext cx="1627200" cy="331709"/>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17" name="Rounded Rectangle 17">
            <a:extLst>
              <a:ext uri="{FF2B5EF4-FFF2-40B4-BE49-F238E27FC236}">
                <a16:creationId xmlns:a16="http://schemas.microsoft.com/office/drawing/2014/main" id="{AE66D2F2-3BCF-415B-BA73-C0DC7F15EB5B}"/>
              </a:ext>
            </a:extLst>
          </p:cNvPr>
          <p:cNvSpPr/>
          <p:nvPr/>
        </p:nvSpPr>
        <p:spPr bwMode="auto">
          <a:xfrm>
            <a:off x="2298519" y="195651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 (</a:t>
            </a:r>
            <a:r>
              <a:rPr lang="en-US" sz="1050" dirty="0">
                <a:cs typeface="Times New Roman" pitchFamily="18" charset="0"/>
              </a:rPr>
              <a:t>The document “Change Management Strategy &amp; Plan - Instructions” will help you to define your key messages)</a:t>
            </a:r>
            <a:endParaRPr lang="en-GB" sz="1050" dirty="0">
              <a:cs typeface="Times New Roman" pitchFamily="18" charset="0"/>
            </a:endParaRP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0" name="Rounded Rectangle 29">
            <a:extLst>
              <a:ext uri="{FF2B5EF4-FFF2-40B4-BE49-F238E27FC236}">
                <a16:creationId xmlns:a16="http://schemas.microsoft.com/office/drawing/2014/main" id="{E16FA462-42B7-4454-8212-ECFCB1D20BC8}"/>
              </a:ext>
            </a:extLst>
          </p:cNvPr>
          <p:cNvSpPr/>
          <p:nvPr/>
        </p:nvSpPr>
        <p:spPr bwMode="auto">
          <a:xfrm>
            <a:off x="595161" y="1956511"/>
            <a:ext cx="1627597"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1" name="Rounded Rectangle 17">
            <a:extLst>
              <a:ext uri="{FF2B5EF4-FFF2-40B4-BE49-F238E27FC236}">
                <a16:creationId xmlns:a16="http://schemas.microsoft.com/office/drawing/2014/main" id="{A76D0572-DFFA-41E3-9C45-2631E746C27E}"/>
              </a:ext>
            </a:extLst>
          </p:cNvPr>
          <p:cNvSpPr/>
          <p:nvPr/>
        </p:nvSpPr>
        <p:spPr bwMode="auto">
          <a:xfrm>
            <a:off x="2298519" y="271898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2" name="Rounded Rectangle 29">
            <a:extLst>
              <a:ext uri="{FF2B5EF4-FFF2-40B4-BE49-F238E27FC236}">
                <a16:creationId xmlns:a16="http://schemas.microsoft.com/office/drawing/2014/main" id="{D577F51C-2637-44D5-9F93-EE44F4D32624}"/>
              </a:ext>
            </a:extLst>
          </p:cNvPr>
          <p:cNvSpPr/>
          <p:nvPr/>
        </p:nvSpPr>
        <p:spPr bwMode="auto">
          <a:xfrm>
            <a:off x="595161" y="271898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3" name="Rounded Rectangle 17">
            <a:extLst>
              <a:ext uri="{FF2B5EF4-FFF2-40B4-BE49-F238E27FC236}">
                <a16:creationId xmlns:a16="http://schemas.microsoft.com/office/drawing/2014/main" id="{F7ECE700-3A8E-474E-8E2A-1001F38D3F06}"/>
              </a:ext>
            </a:extLst>
          </p:cNvPr>
          <p:cNvSpPr/>
          <p:nvPr/>
        </p:nvSpPr>
        <p:spPr bwMode="auto">
          <a:xfrm>
            <a:off x="2298519" y="348145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4" name="Rounded Rectangle 29">
            <a:extLst>
              <a:ext uri="{FF2B5EF4-FFF2-40B4-BE49-F238E27FC236}">
                <a16:creationId xmlns:a16="http://schemas.microsoft.com/office/drawing/2014/main" id="{0CDD1512-CC3B-4A75-8CD3-139B98651A72}"/>
              </a:ext>
            </a:extLst>
          </p:cNvPr>
          <p:cNvSpPr/>
          <p:nvPr/>
        </p:nvSpPr>
        <p:spPr bwMode="auto">
          <a:xfrm>
            <a:off x="595161" y="348145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5" name="Rounded Rectangle 17">
            <a:extLst>
              <a:ext uri="{FF2B5EF4-FFF2-40B4-BE49-F238E27FC236}">
                <a16:creationId xmlns:a16="http://schemas.microsoft.com/office/drawing/2014/main" id="{969B0CF4-E5D8-4489-BBDF-D11FF7DE5488}"/>
              </a:ext>
            </a:extLst>
          </p:cNvPr>
          <p:cNvSpPr/>
          <p:nvPr/>
        </p:nvSpPr>
        <p:spPr bwMode="auto">
          <a:xfrm>
            <a:off x="2298519" y="424392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6" name="Rounded Rectangle 29">
            <a:extLst>
              <a:ext uri="{FF2B5EF4-FFF2-40B4-BE49-F238E27FC236}">
                <a16:creationId xmlns:a16="http://schemas.microsoft.com/office/drawing/2014/main" id="{0CE01FF2-B9BA-48E4-A0CB-5803FE4AAC18}"/>
              </a:ext>
            </a:extLst>
          </p:cNvPr>
          <p:cNvSpPr/>
          <p:nvPr/>
        </p:nvSpPr>
        <p:spPr bwMode="auto">
          <a:xfrm>
            <a:off x="595161" y="424392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7" name="Rounded Rectangle 17">
            <a:extLst>
              <a:ext uri="{FF2B5EF4-FFF2-40B4-BE49-F238E27FC236}">
                <a16:creationId xmlns:a16="http://schemas.microsoft.com/office/drawing/2014/main" id="{F84D0B40-1CE0-4F71-BFAC-CFCB0C14219F}"/>
              </a:ext>
            </a:extLst>
          </p:cNvPr>
          <p:cNvSpPr/>
          <p:nvPr/>
        </p:nvSpPr>
        <p:spPr bwMode="auto">
          <a:xfrm>
            <a:off x="2298519" y="500639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28" name="Rounded Rectangle 29">
            <a:extLst>
              <a:ext uri="{FF2B5EF4-FFF2-40B4-BE49-F238E27FC236}">
                <a16:creationId xmlns:a16="http://schemas.microsoft.com/office/drawing/2014/main" id="{1CF48BFA-0F75-4D21-9654-9526C1A8C680}"/>
              </a:ext>
            </a:extLst>
          </p:cNvPr>
          <p:cNvSpPr/>
          <p:nvPr/>
        </p:nvSpPr>
        <p:spPr bwMode="auto">
          <a:xfrm>
            <a:off x="595161" y="500639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29" name="Rounded Rectangle 17">
            <a:extLst>
              <a:ext uri="{FF2B5EF4-FFF2-40B4-BE49-F238E27FC236}">
                <a16:creationId xmlns:a16="http://schemas.microsoft.com/office/drawing/2014/main" id="{D7C5B2C4-5912-420B-803C-B45EE4EFC83C}"/>
              </a:ext>
            </a:extLst>
          </p:cNvPr>
          <p:cNvSpPr/>
          <p:nvPr/>
        </p:nvSpPr>
        <p:spPr bwMode="auto">
          <a:xfrm>
            <a:off x="2298519" y="5768861"/>
            <a:ext cx="9288000" cy="724014"/>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30" name="Rounded Rectangle 29">
            <a:extLst>
              <a:ext uri="{FF2B5EF4-FFF2-40B4-BE49-F238E27FC236}">
                <a16:creationId xmlns:a16="http://schemas.microsoft.com/office/drawing/2014/main" id="{5E731592-A4E7-4A29-944A-A8A82E17F246}"/>
              </a:ext>
            </a:extLst>
          </p:cNvPr>
          <p:cNvSpPr/>
          <p:nvPr/>
        </p:nvSpPr>
        <p:spPr bwMode="auto">
          <a:xfrm>
            <a:off x="595161" y="5768861"/>
            <a:ext cx="1627200" cy="724014"/>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32" name="Rounded Rectangular Callout 19">
            <a:extLst>
              <a:ext uri="{FF2B5EF4-FFF2-40B4-BE49-F238E27FC236}">
                <a16:creationId xmlns:a16="http://schemas.microsoft.com/office/drawing/2014/main" id="{A138D7D6-D016-4846-B36C-BC831440660F}"/>
              </a:ext>
            </a:extLst>
          </p:cNvPr>
          <p:cNvSpPr/>
          <p:nvPr/>
        </p:nvSpPr>
        <p:spPr bwMode="auto">
          <a:xfrm>
            <a:off x="3377044" y="2410691"/>
            <a:ext cx="5309755" cy="3117274"/>
          </a:xfrm>
          <a:prstGeom prst="wedgeRoundRectCallout">
            <a:avLst>
              <a:gd name="adj1" fmla="val -57001"/>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the business today (e.g. current situation; rationale for change; what might happened if the change does not made)</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the change (e.g. A vision of the organization after the change takes place; scope of the change; objective of the change; timeframe; alignment between the change and the Business strategy)</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how the change will impact employees (e.g. The impact of the change on the day-to-day activities of each employee; what’s in it for me from the employees’ perspective; Implications of the change on job security; Specific behaviors and activities expected from the employee; Procedures for getting help and assistance during the change; Ways to provide feedback)</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Insert Messages about updates and progress reports (The schedule for the project overall; When will new information be available; How will information be shared about the project; Major milestones and deliverables; Key decision points; Early success stories)</a:t>
            </a:r>
          </a:p>
        </p:txBody>
      </p:sp>
    </p:spTree>
    <p:extLst>
      <p:ext uri="{BB962C8B-B14F-4D97-AF65-F5344CB8AC3E}">
        <p14:creationId xmlns:p14="http://schemas.microsoft.com/office/powerpoint/2010/main" val="3174304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6144"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Sponsorship Plan</a:t>
            </a:r>
            <a:br>
              <a:rPr lang="en-US" sz="1900" kern="0" dirty="0"/>
            </a:br>
            <a:r>
              <a:rPr lang="en-US" sz="1900" b="0" kern="0" dirty="0"/>
              <a:t>The Sponsorship Plan has been developed in details in the Excel document “Insert name of your document”. The table below presents a summary of our key Sponsors and their Key Activities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62</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3"/>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4"/>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5"/>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53" name="Rounded Rectangular Callout 19">
            <a:extLst>
              <a:ext uri="{FF2B5EF4-FFF2-40B4-BE49-F238E27FC236}">
                <a16:creationId xmlns:a16="http://schemas.microsoft.com/office/drawing/2014/main" id="{348D87CB-88BE-44E0-852E-C462854F9E9C}"/>
              </a:ext>
            </a:extLst>
          </p:cNvPr>
          <p:cNvSpPr/>
          <p:nvPr/>
        </p:nvSpPr>
        <p:spPr bwMode="auto">
          <a:xfrm>
            <a:off x="3571009" y="2449241"/>
            <a:ext cx="6248400" cy="1343442"/>
          </a:xfrm>
          <a:prstGeom prst="wedgeRoundRectCallout">
            <a:avLst>
              <a:gd name="adj1" fmla="val -56668"/>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Insert key activities that the Sponsor will have with:</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project team</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managers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The employees</a:t>
            </a:r>
          </a:p>
        </p:txBody>
      </p:sp>
    </p:spTree>
    <p:extLst>
      <p:ext uri="{BB962C8B-B14F-4D97-AF65-F5344CB8AC3E}">
        <p14:creationId xmlns:p14="http://schemas.microsoft.com/office/powerpoint/2010/main" val="6406567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7167"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Coaching Plan</a:t>
            </a:r>
            <a:br>
              <a:rPr lang="en-US" sz="1900" kern="0" dirty="0"/>
            </a:br>
            <a:r>
              <a:rPr lang="en-US" sz="1900" b="0" kern="0" dirty="0"/>
              <a:t>The Coaching Plan has been developed in details in the Excel document “Insert name of your document”. The table below presents a summary of the skills that will need to be coached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63</a:t>
            </a:fld>
            <a:endParaRPr lang="en-US" sz="1000" dirty="0">
              <a:solidFill>
                <a:srgbClr val="ADAFBB"/>
              </a:solidFill>
            </a:endParaRPr>
          </a:p>
        </p:txBody>
      </p:sp>
      <p:sp>
        <p:nvSpPr>
          <p:cNvPr id="27" name="Rounded Rectangle 23">
            <a:extLst>
              <a:ext uri="{FF2B5EF4-FFF2-40B4-BE49-F238E27FC236}">
                <a16:creationId xmlns:a16="http://schemas.microsoft.com/office/drawing/2014/main" id="{B95179E9-FE1D-4E91-8399-22CDA8858583}"/>
              </a:ext>
            </a:extLst>
          </p:cNvPr>
          <p:cNvSpPr>
            <a:spLocks noChangeArrowheads="1"/>
          </p:cNvSpPr>
          <p:nvPr>
            <p:custDataLst>
              <p:tags r:id="rId3"/>
            </p:custDataLst>
          </p:nvPr>
        </p:nvSpPr>
        <p:spPr bwMode="auto">
          <a:xfrm>
            <a:off x="5282185" y="1586346"/>
            <a:ext cx="630387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3CA1AED2-E86C-4D93-AD95-9A65BDECFF2F}"/>
              </a:ext>
            </a:extLst>
          </p:cNvPr>
          <p:cNvSpPr>
            <a:spLocks noChangeArrowheads="1"/>
          </p:cNvSpPr>
          <p:nvPr>
            <p:custDataLst>
              <p:tags r:id="rId4"/>
            </p:custDataLst>
          </p:nvPr>
        </p:nvSpPr>
        <p:spPr bwMode="auto">
          <a:xfrm>
            <a:off x="595160" y="1586346"/>
            <a:ext cx="25867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Skill to be coached</a:t>
            </a:r>
            <a:endParaRPr lang="en-GB" altLang="ja-JP" sz="1200" b="1" baseline="30000" dirty="0">
              <a:solidFill>
                <a:schemeClr val="bg1"/>
              </a:solidFill>
              <a:ea typeface="ＭＳ Ｐゴシック" pitchFamily="50" charset="-128"/>
            </a:endParaRPr>
          </a:p>
        </p:txBody>
      </p:sp>
      <p:sp>
        <p:nvSpPr>
          <p:cNvPr id="61" name="Rounded Rectangle 28">
            <a:extLst>
              <a:ext uri="{FF2B5EF4-FFF2-40B4-BE49-F238E27FC236}">
                <a16:creationId xmlns:a16="http://schemas.microsoft.com/office/drawing/2014/main" id="{FF8F5B65-631F-4BDB-A751-5B57B242D46A}"/>
              </a:ext>
            </a:extLst>
          </p:cNvPr>
          <p:cNvSpPr>
            <a:spLocks noChangeArrowheads="1"/>
          </p:cNvSpPr>
          <p:nvPr>
            <p:custDataLst>
              <p:tags r:id="rId5"/>
            </p:custDataLst>
          </p:nvPr>
        </p:nvSpPr>
        <p:spPr bwMode="auto">
          <a:xfrm>
            <a:off x="3289958" y="1586346"/>
            <a:ext cx="188647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Coach Name</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9EB9C9AC-A2B5-4A1E-9C27-5230E8C955F1}"/>
              </a:ext>
            </a:extLst>
          </p:cNvPr>
          <p:cNvSpPr/>
          <p:nvPr/>
        </p:nvSpPr>
        <p:spPr bwMode="auto">
          <a:xfrm>
            <a:off x="5282185" y="1956480"/>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29" name="Rounded Rectangle 29">
            <a:extLst>
              <a:ext uri="{FF2B5EF4-FFF2-40B4-BE49-F238E27FC236}">
                <a16:creationId xmlns:a16="http://schemas.microsoft.com/office/drawing/2014/main" id="{171F4EB7-8E5C-467B-8AE8-5946EBCF77F1}"/>
              </a:ext>
            </a:extLst>
          </p:cNvPr>
          <p:cNvSpPr/>
          <p:nvPr/>
        </p:nvSpPr>
        <p:spPr bwMode="auto">
          <a:xfrm>
            <a:off x="595160" y="1956480"/>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2" name="Rounded Rectangle 29">
            <a:extLst>
              <a:ext uri="{FF2B5EF4-FFF2-40B4-BE49-F238E27FC236}">
                <a16:creationId xmlns:a16="http://schemas.microsoft.com/office/drawing/2014/main" id="{602330A6-0FC6-41C6-B74F-3DFB69F307B9}"/>
              </a:ext>
            </a:extLst>
          </p:cNvPr>
          <p:cNvSpPr/>
          <p:nvPr/>
        </p:nvSpPr>
        <p:spPr bwMode="auto">
          <a:xfrm>
            <a:off x="3289958" y="1956480"/>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0" name="Rounded Rectangle 17">
            <a:extLst>
              <a:ext uri="{FF2B5EF4-FFF2-40B4-BE49-F238E27FC236}">
                <a16:creationId xmlns:a16="http://schemas.microsoft.com/office/drawing/2014/main" id="{446CB538-F3DC-4187-BE63-91429FCCC626}"/>
              </a:ext>
            </a:extLst>
          </p:cNvPr>
          <p:cNvSpPr/>
          <p:nvPr/>
        </p:nvSpPr>
        <p:spPr bwMode="auto">
          <a:xfrm>
            <a:off x="5282185" y="2718886"/>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2" name="Rounded Rectangle 29">
            <a:extLst>
              <a:ext uri="{FF2B5EF4-FFF2-40B4-BE49-F238E27FC236}">
                <a16:creationId xmlns:a16="http://schemas.microsoft.com/office/drawing/2014/main" id="{5E6A3E02-8609-4A35-97B2-EF3BD198E8DF}"/>
              </a:ext>
            </a:extLst>
          </p:cNvPr>
          <p:cNvSpPr/>
          <p:nvPr/>
        </p:nvSpPr>
        <p:spPr bwMode="auto">
          <a:xfrm>
            <a:off x="595160" y="2718886"/>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3" name="Rounded Rectangle 29">
            <a:extLst>
              <a:ext uri="{FF2B5EF4-FFF2-40B4-BE49-F238E27FC236}">
                <a16:creationId xmlns:a16="http://schemas.microsoft.com/office/drawing/2014/main" id="{AF7FA665-C2F6-47FA-8FE5-8354594F1EA7}"/>
              </a:ext>
            </a:extLst>
          </p:cNvPr>
          <p:cNvSpPr/>
          <p:nvPr/>
        </p:nvSpPr>
        <p:spPr bwMode="auto">
          <a:xfrm>
            <a:off x="3289958" y="2718886"/>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3" name="Rounded Rectangle 17">
            <a:extLst>
              <a:ext uri="{FF2B5EF4-FFF2-40B4-BE49-F238E27FC236}">
                <a16:creationId xmlns:a16="http://schemas.microsoft.com/office/drawing/2014/main" id="{3B087977-E17A-4E68-8CB5-D02B84C4211C}"/>
              </a:ext>
            </a:extLst>
          </p:cNvPr>
          <p:cNvSpPr/>
          <p:nvPr/>
        </p:nvSpPr>
        <p:spPr bwMode="auto">
          <a:xfrm>
            <a:off x="5282185" y="3481292"/>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4" name="Rounded Rectangle 29">
            <a:extLst>
              <a:ext uri="{FF2B5EF4-FFF2-40B4-BE49-F238E27FC236}">
                <a16:creationId xmlns:a16="http://schemas.microsoft.com/office/drawing/2014/main" id="{75674FEB-9D42-4112-89E2-909285BBE7E7}"/>
              </a:ext>
            </a:extLst>
          </p:cNvPr>
          <p:cNvSpPr/>
          <p:nvPr/>
        </p:nvSpPr>
        <p:spPr bwMode="auto">
          <a:xfrm>
            <a:off x="595160" y="3481292"/>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4" name="Rounded Rectangle 29">
            <a:extLst>
              <a:ext uri="{FF2B5EF4-FFF2-40B4-BE49-F238E27FC236}">
                <a16:creationId xmlns:a16="http://schemas.microsoft.com/office/drawing/2014/main" id="{8AAA8564-5C57-4E86-8C9F-3DD8F3742D79}"/>
              </a:ext>
            </a:extLst>
          </p:cNvPr>
          <p:cNvSpPr/>
          <p:nvPr/>
        </p:nvSpPr>
        <p:spPr bwMode="auto">
          <a:xfrm>
            <a:off x="3289958" y="3481292"/>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5" name="Rounded Rectangle 17">
            <a:extLst>
              <a:ext uri="{FF2B5EF4-FFF2-40B4-BE49-F238E27FC236}">
                <a16:creationId xmlns:a16="http://schemas.microsoft.com/office/drawing/2014/main" id="{2A30BBEF-7091-4F21-B9A8-4C5730BA35DD}"/>
              </a:ext>
            </a:extLst>
          </p:cNvPr>
          <p:cNvSpPr/>
          <p:nvPr/>
        </p:nvSpPr>
        <p:spPr bwMode="auto">
          <a:xfrm>
            <a:off x="5282185" y="424369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6" name="Rounded Rectangle 29">
            <a:extLst>
              <a:ext uri="{FF2B5EF4-FFF2-40B4-BE49-F238E27FC236}">
                <a16:creationId xmlns:a16="http://schemas.microsoft.com/office/drawing/2014/main" id="{6F0C2A97-C90F-4642-8EB7-84CA4EC3AB6D}"/>
              </a:ext>
            </a:extLst>
          </p:cNvPr>
          <p:cNvSpPr/>
          <p:nvPr/>
        </p:nvSpPr>
        <p:spPr bwMode="auto">
          <a:xfrm>
            <a:off x="595160" y="424369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5" name="Rounded Rectangle 29">
            <a:extLst>
              <a:ext uri="{FF2B5EF4-FFF2-40B4-BE49-F238E27FC236}">
                <a16:creationId xmlns:a16="http://schemas.microsoft.com/office/drawing/2014/main" id="{9E0E45DD-1B2F-445B-B044-503E86E1EF61}"/>
              </a:ext>
            </a:extLst>
          </p:cNvPr>
          <p:cNvSpPr/>
          <p:nvPr/>
        </p:nvSpPr>
        <p:spPr bwMode="auto">
          <a:xfrm>
            <a:off x="3289958" y="424369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7" name="Rounded Rectangle 17">
            <a:extLst>
              <a:ext uri="{FF2B5EF4-FFF2-40B4-BE49-F238E27FC236}">
                <a16:creationId xmlns:a16="http://schemas.microsoft.com/office/drawing/2014/main" id="{9B8CE10D-8463-4A03-99BA-7631A90298AB}"/>
              </a:ext>
            </a:extLst>
          </p:cNvPr>
          <p:cNvSpPr/>
          <p:nvPr/>
        </p:nvSpPr>
        <p:spPr bwMode="auto">
          <a:xfrm>
            <a:off x="5282185" y="5006104"/>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8" name="Rounded Rectangle 29">
            <a:extLst>
              <a:ext uri="{FF2B5EF4-FFF2-40B4-BE49-F238E27FC236}">
                <a16:creationId xmlns:a16="http://schemas.microsoft.com/office/drawing/2014/main" id="{A290A85E-FC3C-4380-B1F9-2EBE9C14ED14}"/>
              </a:ext>
            </a:extLst>
          </p:cNvPr>
          <p:cNvSpPr/>
          <p:nvPr/>
        </p:nvSpPr>
        <p:spPr bwMode="auto">
          <a:xfrm>
            <a:off x="595160" y="5006104"/>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6" name="Rounded Rectangle 29">
            <a:extLst>
              <a:ext uri="{FF2B5EF4-FFF2-40B4-BE49-F238E27FC236}">
                <a16:creationId xmlns:a16="http://schemas.microsoft.com/office/drawing/2014/main" id="{DE6EF77F-A317-42A6-B25E-99B9F98C4A72}"/>
              </a:ext>
            </a:extLst>
          </p:cNvPr>
          <p:cNvSpPr/>
          <p:nvPr/>
        </p:nvSpPr>
        <p:spPr bwMode="auto">
          <a:xfrm>
            <a:off x="3289958" y="5006104"/>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9" name="Rounded Rectangle 17">
            <a:extLst>
              <a:ext uri="{FF2B5EF4-FFF2-40B4-BE49-F238E27FC236}">
                <a16:creationId xmlns:a16="http://schemas.microsoft.com/office/drawing/2014/main" id="{1AB7A028-8945-45BE-94CB-EC28B20BF5C6}"/>
              </a:ext>
            </a:extLst>
          </p:cNvPr>
          <p:cNvSpPr/>
          <p:nvPr/>
        </p:nvSpPr>
        <p:spPr bwMode="auto">
          <a:xfrm>
            <a:off x="5282185" y="576850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60" name="Rounded Rectangle 29">
            <a:extLst>
              <a:ext uri="{FF2B5EF4-FFF2-40B4-BE49-F238E27FC236}">
                <a16:creationId xmlns:a16="http://schemas.microsoft.com/office/drawing/2014/main" id="{53C7A5AA-9DA7-4B12-8BCE-846CDF3A2ACC}"/>
              </a:ext>
            </a:extLst>
          </p:cNvPr>
          <p:cNvSpPr/>
          <p:nvPr/>
        </p:nvSpPr>
        <p:spPr bwMode="auto">
          <a:xfrm>
            <a:off x="595160" y="576850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7" name="Rounded Rectangle 29">
            <a:extLst>
              <a:ext uri="{FF2B5EF4-FFF2-40B4-BE49-F238E27FC236}">
                <a16:creationId xmlns:a16="http://schemas.microsoft.com/office/drawing/2014/main" id="{55398BA9-C258-430A-A0A9-00704FFA061D}"/>
              </a:ext>
            </a:extLst>
          </p:cNvPr>
          <p:cNvSpPr/>
          <p:nvPr/>
        </p:nvSpPr>
        <p:spPr bwMode="auto">
          <a:xfrm>
            <a:off x="3289958" y="576850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Tree>
    <p:extLst>
      <p:ext uri="{BB962C8B-B14F-4D97-AF65-F5344CB8AC3E}">
        <p14:creationId xmlns:p14="http://schemas.microsoft.com/office/powerpoint/2010/main" val="10770116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8191"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Training Plan</a:t>
            </a:r>
            <a:br>
              <a:rPr lang="en-US" sz="1900" kern="0" dirty="0"/>
            </a:br>
            <a:r>
              <a:rPr lang="en-US" sz="1900" b="0" kern="0" dirty="0"/>
              <a:t>The Training Plan has been developed in details in the Excel document “Insert name of your document”. The table below presents a summary of the key Training that will need to be done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64</a:t>
            </a:fld>
            <a:endParaRPr lang="en-US" sz="1000" dirty="0">
              <a:solidFill>
                <a:srgbClr val="ADAFBB"/>
              </a:solidFill>
            </a:endParaRPr>
          </a:p>
        </p:txBody>
      </p:sp>
      <p:sp>
        <p:nvSpPr>
          <p:cNvPr id="33" name="Rounded Rectangle 28">
            <a:extLst>
              <a:ext uri="{FF2B5EF4-FFF2-40B4-BE49-F238E27FC236}">
                <a16:creationId xmlns:a16="http://schemas.microsoft.com/office/drawing/2014/main" id="{AD9D0CAB-CB19-47CD-A233-99F0EBDDD632}"/>
              </a:ext>
            </a:extLst>
          </p:cNvPr>
          <p:cNvSpPr>
            <a:spLocks noChangeArrowheads="1"/>
          </p:cNvSpPr>
          <p:nvPr>
            <p:custDataLst>
              <p:tags r:id="rId3"/>
            </p:custDataLst>
          </p:nvPr>
        </p:nvSpPr>
        <p:spPr bwMode="auto">
          <a:xfrm>
            <a:off x="595160" y="1586346"/>
            <a:ext cx="162561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Training</a:t>
            </a:r>
            <a:endParaRPr lang="en-GB" altLang="ja-JP" sz="1200" b="1" baseline="30000" dirty="0">
              <a:solidFill>
                <a:schemeClr val="bg1"/>
              </a:solidFill>
              <a:ea typeface="ＭＳ Ｐゴシック" pitchFamily="50" charset="-128"/>
            </a:endParaRPr>
          </a:p>
        </p:txBody>
      </p:sp>
      <p:sp>
        <p:nvSpPr>
          <p:cNvPr id="32" name="Rounded Rectangle 23">
            <a:extLst>
              <a:ext uri="{FF2B5EF4-FFF2-40B4-BE49-F238E27FC236}">
                <a16:creationId xmlns:a16="http://schemas.microsoft.com/office/drawing/2014/main" id="{8F0F70B3-634B-40E4-8E4E-F1577575C766}"/>
              </a:ext>
            </a:extLst>
          </p:cNvPr>
          <p:cNvSpPr>
            <a:spLocks noChangeArrowheads="1"/>
          </p:cNvSpPr>
          <p:nvPr>
            <p:custDataLst>
              <p:tags r:id="rId4"/>
            </p:custDataLst>
          </p:nvPr>
        </p:nvSpPr>
        <p:spPr bwMode="auto">
          <a:xfrm>
            <a:off x="4162657" y="1586346"/>
            <a:ext cx="74231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20F63087-5B8B-4B42-AADA-D4946529CA7B}"/>
              </a:ext>
            </a:extLst>
          </p:cNvPr>
          <p:cNvSpPr>
            <a:spLocks noChangeArrowheads="1"/>
          </p:cNvSpPr>
          <p:nvPr>
            <p:custDataLst>
              <p:tags r:id="rId5"/>
            </p:custDataLst>
          </p:nvPr>
        </p:nvSpPr>
        <p:spPr bwMode="auto">
          <a:xfrm>
            <a:off x="2297099" y="1586346"/>
            <a:ext cx="178766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Delivery Channel</a:t>
            </a:r>
            <a:endParaRPr lang="en-GB" altLang="ja-JP" sz="1200" b="1" baseline="30000" dirty="0">
              <a:solidFill>
                <a:schemeClr val="bg1"/>
              </a:solidFill>
              <a:ea typeface="ＭＳ Ｐゴシック" pitchFamily="50" charset="-128"/>
            </a:endParaRPr>
          </a:p>
        </p:txBody>
      </p:sp>
      <p:sp>
        <p:nvSpPr>
          <p:cNvPr id="34" name="Rounded Rectangle 29">
            <a:extLst>
              <a:ext uri="{FF2B5EF4-FFF2-40B4-BE49-F238E27FC236}">
                <a16:creationId xmlns:a16="http://schemas.microsoft.com/office/drawing/2014/main" id="{230B4C84-1639-4CF5-AB10-982952C5BBA5}"/>
              </a:ext>
            </a:extLst>
          </p:cNvPr>
          <p:cNvSpPr/>
          <p:nvPr/>
        </p:nvSpPr>
        <p:spPr bwMode="auto">
          <a:xfrm>
            <a:off x="595160" y="1956480"/>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1" name="Rounded Rectangle 17">
            <a:extLst>
              <a:ext uri="{FF2B5EF4-FFF2-40B4-BE49-F238E27FC236}">
                <a16:creationId xmlns:a16="http://schemas.microsoft.com/office/drawing/2014/main" id="{5F33815C-DE35-417F-AAB4-613BB4B249A8}"/>
              </a:ext>
            </a:extLst>
          </p:cNvPr>
          <p:cNvSpPr/>
          <p:nvPr/>
        </p:nvSpPr>
        <p:spPr bwMode="auto">
          <a:xfrm>
            <a:off x="4162621"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6" name="Rounded Rectangle 29">
            <a:extLst>
              <a:ext uri="{FF2B5EF4-FFF2-40B4-BE49-F238E27FC236}">
                <a16:creationId xmlns:a16="http://schemas.microsoft.com/office/drawing/2014/main" id="{47EFD1F5-E09C-45BC-84C7-0FA2418E3205}"/>
              </a:ext>
            </a:extLst>
          </p:cNvPr>
          <p:cNvSpPr/>
          <p:nvPr/>
        </p:nvSpPr>
        <p:spPr bwMode="auto">
          <a:xfrm>
            <a:off x="2297099"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6" name="Rounded Rectangle 29">
            <a:extLst>
              <a:ext uri="{FF2B5EF4-FFF2-40B4-BE49-F238E27FC236}">
                <a16:creationId xmlns:a16="http://schemas.microsoft.com/office/drawing/2014/main" id="{D2661BF7-C38A-447C-9905-45504BC8DEA0}"/>
              </a:ext>
            </a:extLst>
          </p:cNvPr>
          <p:cNvSpPr/>
          <p:nvPr/>
        </p:nvSpPr>
        <p:spPr bwMode="auto">
          <a:xfrm>
            <a:off x="595160" y="2718886"/>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5" name="Rounded Rectangle 17">
            <a:extLst>
              <a:ext uri="{FF2B5EF4-FFF2-40B4-BE49-F238E27FC236}">
                <a16:creationId xmlns:a16="http://schemas.microsoft.com/office/drawing/2014/main" id="{E58A3DB9-04A8-44EB-87F2-2FA4DDE64E18}"/>
              </a:ext>
            </a:extLst>
          </p:cNvPr>
          <p:cNvSpPr/>
          <p:nvPr/>
        </p:nvSpPr>
        <p:spPr bwMode="auto">
          <a:xfrm>
            <a:off x="4162621"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7" name="Rounded Rectangle 29">
            <a:extLst>
              <a:ext uri="{FF2B5EF4-FFF2-40B4-BE49-F238E27FC236}">
                <a16:creationId xmlns:a16="http://schemas.microsoft.com/office/drawing/2014/main" id="{8849B67D-9A3A-4AFA-AF3E-5B08061655A3}"/>
              </a:ext>
            </a:extLst>
          </p:cNvPr>
          <p:cNvSpPr/>
          <p:nvPr/>
        </p:nvSpPr>
        <p:spPr bwMode="auto">
          <a:xfrm>
            <a:off x="2297099"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8" name="Rounded Rectangle 29">
            <a:extLst>
              <a:ext uri="{FF2B5EF4-FFF2-40B4-BE49-F238E27FC236}">
                <a16:creationId xmlns:a16="http://schemas.microsoft.com/office/drawing/2014/main" id="{6918363F-9F46-4882-8C1F-53FCE10E751C}"/>
              </a:ext>
            </a:extLst>
          </p:cNvPr>
          <p:cNvSpPr/>
          <p:nvPr/>
        </p:nvSpPr>
        <p:spPr bwMode="auto">
          <a:xfrm>
            <a:off x="595160" y="3481292"/>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7" name="Rounded Rectangle 17">
            <a:extLst>
              <a:ext uri="{FF2B5EF4-FFF2-40B4-BE49-F238E27FC236}">
                <a16:creationId xmlns:a16="http://schemas.microsoft.com/office/drawing/2014/main" id="{9AD707E9-F598-41FC-873C-9C508FED7041}"/>
              </a:ext>
            </a:extLst>
          </p:cNvPr>
          <p:cNvSpPr/>
          <p:nvPr/>
        </p:nvSpPr>
        <p:spPr bwMode="auto">
          <a:xfrm>
            <a:off x="4162621"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8" name="Rounded Rectangle 29">
            <a:extLst>
              <a:ext uri="{FF2B5EF4-FFF2-40B4-BE49-F238E27FC236}">
                <a16:creationId xmlns:a16="http://schemas.microsoft.com/office/drawing/2014/main" id="{BD729940-2A35-4B34-964F-6EA190B1CE13}"/>
              </a:ext>
            </a:extLst>
          </p:cNvPr>
          <p:cNvSpPr/>
          <p:nvPr/>
        </p:nvSpPr>
        <p:spPr bwMode="auto">
          <a:xfrm>
            <a:off x="2297099"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0" name="Rounded Rectangle 29">
            <a:extLst>
              <a:ext uri="{FF2B5EF4-FFF2-40B4-BE49-F238E27FC236}">
                <a16:creationId xmlns:a16="http://schemas.microsoft.com/office/drawing/2014/main" id="{AE354F42-9FE1-440D-8BBD-C98BB9E9A201}"/>
              </a:ext>
            </a:extLst>
          </p:cNvPr>
          <p:cNvSpPr/>
          <p:nvPr/>
        </p:nvSpPr>
        <p:spPr bwMode="auto">
          <a:xfrm>
            <a:off x="595160" y="424369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9" name="Rounded Rectangle 17">
            <a:extLst>
              <a:ext uri="{FF2B5EF4-FFF2-40B4-BE49-F238E27FC236}">
                <a16:creationId xmlns:a16="http://schemas.microsoft.com/office/drawing/2014/main" id="{8DB120DC-3167-42D0-823F-BBCA8D7E330E}"/>
              </a:ext>
            </a:extLst>
          </p:cNvPr>
          <p:cNvSpPr/>
          <p:nvPr/>
        </p:nvSpPr>
        <p:spPr bwMode="auto">
          <a:xfrm>
            <a:off x="4162621"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9" name="Rounded Rectangle 29">
            <a:extLst>
              <a:ext uri="{FF2B5EF4-FFF2-40B4-BE49-F238E27FC236}">
                <a16:creationId xmlns:a16="http://schemas.microsoft.com/office/drawing/2014/main" id="{C4D85082-8E8E-4E3C-B318-C9EC038FCCD3}"/>
              </a:ext>
            </a:extLst>
          </p:cNvPr>
          <p:cNvSpPr/>
          <p:nvPr/>
        </p:nvSpPr>
        <p:spPr bwMode="auto">
          <a:xfrm>
            <a:off x="2297099"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2" name="Rounded Rectangle 29">
            <a:extLst>
              <a:ext uri="{FF2B5EF4-FFF2-40B4-BE49-F238E27FC236}">
                <a16:creationId xmlns:a16="http://schemas.microsoft.com/office/drawing/2014/main" id="{78A788B6-A469-4D13-845F-F666A7D54D39}"/>
              </a:ext>
            </a:extLst>
          </p:cNvPr>
          <p:cNvSpPr/>
          <p:nvPr/>
        </p:nvSpPr>
        <p:spPr bwMode="auto">
          <a:xfrm>
            <a:off x="595160" y="5006104"/>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41" name="Rounded Rectangle 17">
            <a:extLst>
              <a:ext uri="{FF2B5EF4-FFF2-40B4-BE49-F238E27FC236}">
                <a16:creationId xmlns:a16="http://schemas.microsoft.com/office/drawing/2014/main" id="{B7E5D509-1DB7-4979-98B6-723BE46EB06F}"/>
              </a:ext>
            </a:extLst>
          </p:cNvPr>
          <p:cNvSpPr/>
          <p:nvPr/>
        </p:nvSpPr>
        <p:spPr bwMode="auto">
          <a:xfrm>
            <a:off x="4162621"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0" name="Rounded Rectangle 29">
            <a:extLst>
              <a:ext uri="{FF2B5EF4-FFF2-40B4-BE49-F238E27FC236}">
                <a16:creationId xmlns:a16="http://schemas.microsoft.com/office/drawing/2014/main" id="{15F5CC81-1398-4780-B50C-2A5A6DB9F23B}"/>
              </a:ext>
            </a:extLst>
          </p:cNvPr>
          <p:cNvSpPr/>
          <p:nvPr/>
        </p:nvSpPr>
        <p:spPr bwMode="auto">
          <a:xfrm>
            <a:off x="2297099"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0BFAD635-80EC-4D99-A57C-506BDF03C3AE}"/>
              </a:ext>
            </a:extLst>
          </p:cNvPr>
          <p:cNvSpPr/>
          <p:nvPr/>
        </p:nvSpPr>
        <p:spPr bwMode="auto">
          <a:xfrm>
            <a:off x="4162621"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4" name="Rounded Rectangle 29">
            <a:extLst>
              <a:ext uri="{FF2B5EF4-FFF2-40B4-BE49-F238E27FC236}">
                <a16:creationId xmlns:a16="http://schemas.microsoft.com/office/drawing/2014/main" id="{F398A46C-B77B-4AD0-8515-74799A20A110}"/>
              </a:ext>
            </a:extLst>
          </p:cNvPr>
          <p:cNvSpPr/>
          <p:nvPr/>
        </p:nvSpPr>
        <p:spPr bwMode="auto">
          <a:xfrm>
            <a:off x="595160" y="576850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51" name="Rounded Rectangle 29">
            <a:extLst>
              <a:ext uri="{FF2B5EF4-FFF2-40B4-BE49-F238E27FC236}">
                <a16:creationId xmlns:a16="http://schemas.microsoft.com/office/drawing/2014/main" id="{3676F106-AFCE-4A63-AF0D-3FED7B82F25E}"/>
              </a:ext>
            </a:extLst>
          </p:cNvPr>
          <p:cNvSpPr/>
          <p:nvPr/>
        </p:nvSpPr>
        <p:spPr bwMode="auto">
          <a:xfrm>
            <a:off x="2297099"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Tree>
    <p:extLst>
      <p:ext uri="{BB962C8B-B14F-4D97-AF65-F5344CB8AC3E}">
        <p14:creationId xmlns:p14="http://schemas.microsoft.com/office/powerpoint/2010/main" val="3717044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214"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900" kern="0" dirty="0"/>
              <a:t>Resistance Management Plan</a:t>
            </a:r>
            <a:br>
              <a:rPr lang="en-US" sz="1900" kern="0" dirty="0"/>
            </a:br>
            <a:r>
              <a:rPr lang="en-US" sz="1900" b="0" kern="0" dirty="0"/>
              <a:t>The Resistance Management Plan has been developed in details in the Excel document “Insert name of your document”. The table below presents a summary of the types of resistance to be expected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65</a:t>
            </a:fld>
            <a:endParaRPr lang="en-US" sz="1000" dirty="0">
              <a:solidFill>
                <a:srgbClr val="ADAFBB"/>
              </a:solidFill>
            </a:endParaRPr>
          </a:p>
        </p:txBody>
      </p:sp>
      <p:sp>
        <p:nvSpPr>
          <p:cNvPr id="27" name="Rounded Rectangle 23">
            <a:extLst>
              <a:ext uri="{FF2B5EF4-FFF2-40B4-BE49-F238E27FC236}">
                <a16:creationId xmlns:a16="http://schemas.microsoft.com/office/drawing/2014/main" id="{FE7EC5B4-172C-4BF7-92F0-FE70FE551B7D}"/>
              </a:ext>
            </a:extLst>
          </p:cNvPr>
          <p:cNvSpPr>
            <a:spLocks noChangeArrowheads="1"/>
          </p:cNvSpPr>
          <p:nvPr>
            <p:custDataLst>
              <p:tags r:id="rId3"/>
            </p:custDataLst>
          </p:nvPr>
        </p:nvSpPr>
        <p:spPr bwMode="auto">
          <a:xfrm>
            <a:off x="4162633" y="1586346"/>
            <a:ext cx="742318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Mitigation Action</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6126E7FA-76E9-475B-B4F4-32EA055E7CDD}"/>
              </a:ext>
            </a:extLst>
          </p:cNvPr>
          <p:cNvSpPr>
            <a:spLocks noChangeArrowheads="1"/>
          </p:cNvSpPr>
          <p:nvPr>
            <p:custDataLst>
              <p:tags r:id="rId4"/>
            </p:custDataLst>
          </p:nvPr>
        </p:nvSpPr>
        <p:spPr bwMode="auto">
          <a:xfrm>
            <a:off x="595160" y="1586346"/>
            <a:ext cx="348028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Type of resistance to be expected</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4050F6AA-3CAC-405D-918E-3963D035EA44}"/>
              </a:ext>
            </a:extLst>
          </p:cNvPr>
          <p:cNvSpPr/>
          <p:nvPr/>
        </p:nvSpPr>
        <p:spPr bwMode="auto">
          <a:xfrm>
            <a:off x="4162633"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29" name="Rounded Rectangle 29">
            <a:extLst>
              <a:ext uri="{FF2B5EF4-FFF2-40B4-BE49-F238E27FC236}">
                <a16:creationId xmlns:a16="http://schemas.microsoft.com/office/drawing/2014/main" id="{1B8E78DC-FB09-4BDF-87AA-3F51F1F9C419}"/>
              </a:ext>
            </a:extLst>
          </p:cNvPr>
          <p:cNvSpPr/>
          <p:nvPr/>
        </p:nvSpPr>
        <p:spPr bwMode="auto">
          <a:xfrm>
            <a:off x="595160" y="1956480"/>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30" name="Rounded Rectangle 17">
            <a:extLst>
              <a:ext uri="{FF2B5EF4-FFF2-40B4-BE49-F238E27FC236}">
                <a16:creationId xmlns:a16="http://schemas.microsoft.com/office/drawing/2014/main" id="{59FDA2B7-89AD-4C6D-9835-B5B838D8676D}"/>
              </a:ext>
            </a:extLst>
          </p:cNvPr>
          <p:cNvSpPr/>
          <p:nvPr/>
        </p:nvSpPr>
        <p:spPr bwMode="auto">
          <a:xfrm>
            <a:off x="4162633"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2" name="Rounded Rectangle 29">
            <a:extLst>
              <a:ext uri="{FF2B5EF4-FFF2-40B4-BE49-F238E27FC236}">
                <a16:creationId xmlns:a16="http://schemas.microsoft.com/office/drawing/2014/main" id="{264CE88D-F9BB-4054-9319-913C8609171D}"/>
              </a:ext>
            </a:extLst>
          </p:cNvPr>
          <p:cNvSpPr/>
          <p:nvPr/>
        </p:nvSpPr>
        <p:spPr bwMode="auto">
          <a:xfrm>
            <a:off x="595160" y="2718886"/>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3" name="Rounded Rectangle 17">
            <a:extLst>
              <a:ext uri="{FF2B5EF4-FFF2-40B4-BE49-F238E27FC236}">
                <a16:creationId xmlns:a16="http://schemas.microsoft.com/office/drawing/2014/main" id="{73EF2EC1-543A-43C8-9ACC-986B4455EDE3}"/>
              </a:ext>
            </a:extLst>
          </p:cNvPr>
          <p:cNvSpPr/>
          <p:nvPr/>
        </p:nvSpPr>
        <p:spPr bwMode="auto">
          <a:xfrm>
            <a:off x="4162633"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4" name="Rounded Rectangle 29">
            <a:extLst>
              <a:ext uri="{FF2B5EF4-FFF2-40B4-BE49-F238E27FC236}">
                <a16:creationId xmlns:a16="http://schemas.microsoft.com/office/drawing/2014/main" id="{2FB6D092-B7BB-48AF-8D35-BD2EF347CAE1}"/>
              </a:ext>
            </a:extLst>
          </p:cNvPr>
          <p:cNvSpPr/>
          <p:nvPr/>
        </p:nvSpPr>
        <p:spPr bwMode="auto">
          <a:xfrm>
            <a:off x="595160" y="3481292"/>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5" name="Rounded Rectangle 17">
            <a:extLst>
              <a:ext uri="{FF2B5EF4-FFF2-40B4-BE49-F238E27FC236}">
                <a16:creationId xmlns:a16="http://schemas.microsoft.com/office/drawing/2014/main" id="{7B7B20F2-49FF-45F0-B07C-BAD0EBFB7760}"/>
              </a:ext>
            </a:extLst>
          </p:cNvPr>
          <p:cNvSpPr/>
          <p:nvPr/>
        </p:nvSpPr>
        <p:spPr bwMode="auto">
          <a:xfrm>
            <a:off x="4162633"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6" name="Rounded Rectangle 29">
            <a:extLst>
              <a:ext uri="{FF2B5EF4-FFF2-40B4-BE49-F238E27FC236}">
                <a16:creationId xmlns:a16="http://schemas.microsoft.com/office/drawing/2014/main" id="{C4F73D83-F65A-428B-81D2-18467F9E5007}"/>
              </a:ext>
            </a:extLst>
          </p:cNvPr>
          <p:cNvSpPr/>
          <p:nvPr/>
        </p:nvSpPr>
        <p:spPr bwMode="auto">
          <a:xfrm>
            <a:off x="595160" y="424369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7" name="Rounded Rectangle 17">
            <a:extLst>
              <a:ext uri="{FF2B5EF4-FFF2-40B4-BE49-F238E27FC236}">
                <a16:creationId xmlns:a16="http://schemas.microsoft.com/office/drawing/2014/main" id="{96F018B9-92F6-4FBB-A600-86A209B9B914}"/>
              </a:ext>
            </a:extLst>
          </p:cNvPr>
          <p:cNvSpPr/>
          <p:nvPr/>
        </p:nvSpPr>
        <p:spPr bwMode="auto">
          <a:xfrm>
            <a:off x="4162633"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8" name="Rounded Rectangle 29">
            <a:extLst>
              <a:ext uri="{FF2B5EF4-FFF2-40B4-BE49-F238E27FC236}">
                <a16:creationId xmlns:a16="http://schemas.microsoft.com/office/drawing/2014/main" id="{8C2A4256-497E-47A6-8570-D335AC1B9ECA}"/>
              </a:ext>
            </a:extLst>
          </p:cNvPr>
          <p:cNvSpPr/>
          <p:nvPr/>
        </p:nvSpPr>
        <p:spPr bwMode="auto">
          <a:xfrm>
            <a:off x="595160" y="5006104"/>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
        <p:nvSpPr>
          <p:cNvPr id="59" name="Rounded Rectangle 17">
            <a:extLst>
              <a:ext uri="{FF2B5EF4-FFF2-40B4-BE49-F238E27FC236}">
                <a16:creationId xmlns:a16="http://schemas.microsoft.com/office/drawing/2014/main" id="{3B6E491F-27D4-4C73-A6A3-5C756F15F7A8}"/>
              </a:ext>
            </a:extLst>
          </p:cNvPr>
          <p:cNvSpPr/>
          <p:nvPr/>
        </p:nvSpPr>
        <p:spPr bwMode="auto">
          <a:xfrm>
            <a:off x="4162633"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60" name="Rounded Rectangle 29">
            <a:extLst>
              <a:ext uri="{FF2B5EF4-FFF2-40B4-BE49-F238E27FC236}">
                <a16:creationId xmlns:a16="http://schemas.microsoft.com/office/drawing/2014/main" id="{D3F5FA94-4E42-401C-83E1-7EC5A0E22CAD}"/>
              </a:ext>
            </a:extLst>
          </p:cNvPr>
          <p:cNvSpPr/>
          <p:nvPr/>
        </p:nvSpPr>
        <p:spPr bwMode="auto">
          <a:xfrm>
            <a:off x="595160" y="5768508"/>
            <a:ext cx="3481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the type of resistance to be expected</a:t>
            </a:r>
            <a:endParaRPr lang="en-GB" altLang="ja-JP" sz="1100" b="1" dirty="0">
              <a:cs typeface="Times New Roman" pitchFamily="18" charset="0"/>
            </a:endParaRPr>
          </a:p>
        </p:txBody>
      </p:sp>
    </p:spTree>
    <p:extLst>
      <p:ext uri="{BB962C8B-B14F-4D97-AF65-F5344CB8AC3E}">
        <p14:creationId xmlns:p14="http://schemas.microsoft.com/office/powerpoint/2010/main" val="165533130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023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66</a:t>
            </a:fld>
            <a:endParaRPr lang="en-US" sz="1000" dirty="0">
              <a:solidFill>
                <a:srgbClr val="ADAFBB"/>
              </a:solidFill>
            </a:endParaRPr>
          </a:p>
        </p:txBody>
      </p:sp>
    </p:spTree>
    <p:extLst>
      <p:ext uri="{BB962C8B-B14F-4D97-AF65-F5344CB8AC3E}">
        <p14:creationId xmlns:p14="http://schemas.microsoft.com/office/powerpoint/2010/main" val="42182344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262" name="think-cell Slide" r:id="rId8" imgW="344" imgH="344" progId="TCLayout.ActiveDocument.1">
                  <p:embed/>
                </p:oleObj>
              </mc:Choice>
              <mc:Fallback>
                <p:oleObj name="think-cell Slide" r:id="rId8"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Governance</a:t>
            </a:r>
            <a:br>
              <a:rPr lang="en-US" sz="2400" dirty="0"/>
            </a:br>
            <a:r>
              <a:rPr lang="en-US" sz="2400" b="0" dirty="0"/>
              <a:t>List of key meetings required to ensure progress</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67</a:t>
            </a:fld>
            <a:endParaRPr lang="en-US" sz="1000" dirty="0">
              <a:solidFill>
                <a:srgbClr val="ADAFBB"/>
              </a:solidFill>
            </a:endParaRPr>
          </a:p>
        </p:txBody>
      </p:sp>
      <p:sp>
        <p:nvSpPr>
          <p:cNvPr id="24" name="Rounded Rectangle 28">
            <a:extLst>
              <a:ext uri="{FF2B5EF4-FFF2-40B4-BE49-F238E27FC236}">
                <a16:creationId xmlns:a16="http://schemas.microsoft.com/office/drawing/2014/main" id="{4629B718-D8D3-48FF-8054-527DFCADACBD}"/>
              </a:ext>
            </a:extLst>
          </p:cNvPr>
          <p:cNvSpPr>
            <a:spLocks noChangeArrowheads="1"/>
          </p:cNvSpPr>
          <p:nvPr>
            <p:custDataLst>
              <p:tags r:id="rId3"/>
            </p:custDataLst>
          </p:nvPr>
        </p:nvSpPr>
        <p:spPr bwMode="auto">
          <a:xfrm>
            <a:off x="595160" y="1586346"/>
            <a:ext cx="1630800"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Meeting Name</a:t>
            </a:r>
            <a:endParaRPr lang="en-GB" altLang="ja-JP" sz="1200" b="1" baseline="30000" dirty="0">
              <a:solidFill>
                <a:schemeClr val="bg1"/>
              </a:solidFill>
              <a:ea typeface="ＭＳ Ｐゴシック" pitchFamily="50" charset="-128"/>
            </a:endParaRPr>
          </a:p>
        </p:txBody>
      </p:sp>
      <p:sp>
        <p:nvSpPr>
          <p:cNvPr id="23" name="Rounded Rectangle 23">
            <a:extLst>
              <a:ext uri="{FF2B5EF4-FFF2-40B4-BE49-F238E27FC236}">
                <a16:creationId xmlns:a16="http://schemas.microsoft.com/office/drawing/2014/main" id="{6861B892-27C1-4C6D-BD50-CFF412A4AA57}"/>
              </a:ext>
            </a:extLst>
          </p:cNvPr>
          <p:cNvSpPr>
            <a:spLocks noChangeArrowheads="1"/>
          </p:cNvSpPr>
          <p:nvPr>
            <p:custDataLst>
              <p:tags r:id="rId4"/>
            </p:custDataLst>
          </p:nvPr>
        </p:nvSpPr>
        <p:spPr bwMode="auto">
          <a:xfrm>
            <a:off x="6477393" y="1586346"/>
            <a:ext cx="510842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1" name="Rounded Rectangle 28">
            <a:extLst>
              <a:ext uri="{FF2B5EF4-FFF2-40B4-BE49-F238E27FC236}">
                <a16:creationId xmlns:a16="http://schemas.microsoft.com/office/drawing/2014/main" id="{C380E08A-2B9E-4A8A-8FA9-D3C4CCDEA64E}"/>
              </a:ext>
            </a:extLst>
          </p:cNvPr>
          <p:cNvSpPr>
            <a:spLocks noChangeArrowheads="1"/>
          </p:cNvSpPr>
          <p:nvPr>
            <p:custDataLst>
              <p:tags r:id="rId5"/>
            </p:custDataLst>
          </p:nvPr>
        </p:nvSpPr>
        <p:spPr bwMode="auto">
          <a:xfrm>
            <a:off x="2307581" y="1586346"/>
            <a:ext cx="2215838"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Objective</a:t>
            </a:r>
            <a:endParaRPr lang="en-GB" altLang="ja-JP" sz="1200" b="1" baseline="30000" dirty="0">
              <a:solidFill>
                <a:schemeClr val="bg1"/>
              </a:solidFill>
              <a:ea typeface="ＭＳ Ｐゴシック" pitchFamily="50" charset="-128"/>
            </a:endParaRPr>
          </a:p>
        </p:txBody>
      </p:sp>
      <p:sp>
        <p:nvSpPr>
          <p:cNvPr id="48" name="Rounded Rectangle 28">
            <a:extLst>
              <a:ext uri="{FF2B5EF4-FFF2-40B4-BE49-F238E27FC236}">
                <a16:creationId xmlns:a16="http://schemas.microsoft.com/office/drawing/2014/main" id="{26EB0DDC-C0EE-4C51-A3A3-CEAD51395E7A}"/>
              </a:ext>
            </a:extLst>
          </p:cNvPr>
          <p:cNvSpPr>
            <a:spLocks noChangeArrowheads="1"/>
          </p:cNvSpPr>
          <p:nvPr>
            <p:custDataLst>
              <p:tags r:id="rId6"/>
            </p:custDataLst>
          </p:nvPr>
        </p:nvSpPr>
        <p:spPr bwMode="auto">
          <a:xfrm>
            <a:off x="4606687" y="1586346"/>
            <a:ext cx="178767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Frequency</a:t>
            </a:r>
            <a:endParaRPr lang="en-GB" altLang="ja-JP" sz="1200" b="1" baseline="30000" dirty="0">
              <a:solidFill>
                <a:schemeClr val="bg1"/>
              </a:solidFill>
              <a:ea typeface="ＭＳ Ｐゴシック" pitchFamily="50" charset="-128"/>
            </a:endParaRPr>
          </a:p>
        </p:txBody>
      </p:sp>
      <p:sp>
        <p:nvSpPr>
          <p:cNvPr id="25" name="Rounded Rectangle 29">
            <a:extLst>
              <a:ext uri="{FF2B5EF4-FFF2-40B4-BE49-F238E27FC236}">
                <a16:creationId xmlns:a16="http://schemas.microsoft.com/office/drawing/2014/main" id="{A639D4BC-95B2-4851-AC11-FD0C8CBD6384}"/>
              </a:ext>
            </a:extLst>
          </p:cNvPr>
          <p:cNvSpPr/>
          <p:nvPr/>
        </p:nvSpPr>
        <p:spPr bwMode="auto">
          <a:xfrm>
            <a:off x="595160" y="1956480"/>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22" name="Rounded Rectangle 17">
            <a:extLst>
              <a:ext uri="{FF2B5EF4-FFF2-40B4-BE49-F238E27FC236}">
                <a16:creationId xmlns:a16="http://schemas.microsoft.com/office/drawing/2014/main" id="{266B8A96-20EA-43E1-A92E-370B0CD6E1B7}"/>
              </a:ext>
            </a:extLst>
          </p:cNvPr>
          <p:cNvSpPr/>
          <p:nvPr/>
        </p:nvSpPr>
        <p:spPr bwMode="auto">
          <a:xfrm>
            <a:off x="6477421" y="1956480"/>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2" name="Rounded Rectangle 29">
            <a:extLst>
              <a:ext uri="{FF2B5EF4-FFF2-40B4-BE49-F238E27FC236}">
                <a16:creationId xmlns:a16="http://schemas.microsoft.com/office/drawing/2014/main" id="{DD9C7855-5000-4A1E-8FB6-F77C304466DE}"/>
              </a:ext>
            </a:extLst>
          </p:cNvPr>
          <p:cNvSpPr/>
          <p:nvPr/>
        </p:nvSpPr>
        <p:spPr bwMode="auto">
          <a:xfrm>
            <a:off x="2307581" y="1956480"/>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49" name="Rounded Rectangle 29">
            <a:extLst>
              <a:ext uri="{FF2B5EF4-FFF2-40B4-BE49-F238E27FC236}">
                <a16:creationId xmlns:a16="http://schemas.microsoft.com/office/drawing/2014/main" id="{FBBC0722-FE8A-4626-9F9B-322DAD324529}"/>
              </a:ext>
            </a:extLst>
          </p:cNvPr>
          <p:cNvSpPr/>
          <p:nvPr/>
        </p:nvSpPr>
        <p:spPr bwMode="auto">
          <a:xfrm>
            <a:off x="4606687"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2" name="Rounded Rectangle 29">
            <a:extLst>
              <a:ext uri="{FF2B5EF4-FFF2-40B4-BE49-F238E27FC236}">
                <a16:creationId xmlns:a16="http://schemas.microsoft.com/office/drawing/2014/main" id="{96FB6FBA-EC8A-4A26-B31F-4EC923814C5F}"/>
              </a:ext>
            </a:extLst>
          </p:cNvPr>
          <p:cNvSpPr/>
          <p:nvPr/>
        </p:nvSpPr>
        <p:spPr bwMode="auto">
          <a:xfrm>
            <a:off x="595160" y="2718886"/>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1" name="Rounded Rectangle 17">
            <a:extLst>
              <a:ext uri="{FF2B5EF4-FFF2-40B4-BE49-F238E27FC236}">
                <a16:creationId xmlns:a16="http://schemas.microsoft.com/office/drawing/2014/main" id="{406D05A6-A375-42DD-92D2-96528B06C47B}"/>
              </a:ext>
            </a:extLst>
          </p:cNvPr>
          <p:cNvSpPr/>
          <p:nvPr/>
        </p:nvSpPr>
        <p:spPr bwMode="auto">
          <a:xfrm>
            <a:off x="6477421" y="2718886"/>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3" name="Rounded Rectangle 29">
            <a:extLst>
              <a:ext uri="{FF2B5EF4-FFF2-40B4-BE49-F238E27FC236}">
                <a16:creationId xmlns:a16="http://schemas.microsoft.com/office/drawing/2014/main" id="{056F8AA7-F521-4A84-B8C6-4A46E30E4CAB}"/>
              </a:ext>
            </a:extLst>
          </p:cNvPr>
          <p:cNvSpPr/>
          <p:nvPr/>
        </p:nvSpPr>
        <p:spPr bwMode="auto">
          <a:xfrm>
            <a:off x="2307581" y="2718886"/>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50" name="Rounded Rectangle 29">
            <a:extLst>
              <a:ext uri="{FF2B5EF4-FFF2-40B4-BE49-F238E27FC236}">
                <a16:creationId xmlns:a16="http://schemas.microsoft.com/office/drawing/2014/main" id="{842CABA6-31A9-48DC-B61E-04C78A1B3077}"/>
              </a:ext>
            </a:extLst>
          </p:cNvPr>
          <p:cNvSpPr/>
          <p:nvPr/>
        </p:nvSpPr>
        <p:spPr bwMode="auto">
          <a:xfrm>
            <a:off x="4606687"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4" name="Rounded Rectangle 29">
            <a:extLst>
              <a:ext uri="{FF2B5EF4-FFF2-40B4-BE49-F238E27FC236}">
                <a16:creationId xmlns:a16="http://schemas.microsoft.com/office/drawing/2014/main" id="{06BCE951-281A-44F9-9DBE-C4B24C0F3A9A}"/>
              </a:ext>
            </a:extLst>
          </p:cNvPr>
          <p:cNvSpPr/>
          <p:nvPr/>
        </p:nvSpPr>
        <p:spPr bwMode="auto">
          <a:xfrm>
            <a:off x="595160" y="3481292"/>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3" name="Rounded Rectangle 17">
            <a:extLst>
              <a:ext uri="{FF2B5EF4-FFF2-40B4-BE49-F238E27FC236}">
                <a16:creationId xmlns:a16="http://schemas.microsoft.com/office/drawing/2014/main" id="{1222ED45-C923-49C8-A4E8-FCFD4AB4D98C}"/>
              </a:ext>
            </a:extLst>
          </p:cNvPr>
          <p:cNvSpPr/>
          <p:nvPr/>
        </p:nvSpPr>
        <p:spPr bwMode="auto">
          <a:xfrm>
            <a:off x="6477421" y="3481292"/>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4" name="Rounded Rectangle 29">
            <a:extLst>
              <a:ext uri="{FF2B5EF4-FFF2-40B4-BE49-F238E27FC236}">
                <a16:creationId xmlns:a16="http://schemas.microsoft.com/office/drawing/2014/main" id="{55C59278-4DF1-45BC-A71B-0512B3124FC8}"/>
              </a:ext>
            </a:extLst>
          </p:cNvPr>
          <p:cNvSpPr/>
          <p:nvPr/>
        </p:nvSpPr>
        <p:spPr bwMode="auto">
          <a:xfrm>
            <a:off x="2307581" y="3481292"/>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51" name="Rounded Rectangle 29">
            <a:extLst>
              <a:ext uri="{FF2B5EF4-FFF2-40B4-BE49-F238E27FC236}">
                <a16:creationId xmlns:a16="http://schemas.microsoft.com/office/drawing/2014/main" id="{35973C42-3A29-4110-BEB8-57C01C22AE82}"/>
              </a:ext>
            </a:extLst>
          </p:cNvPr>
          <p:cNvSpPr/>
          <p:nvPr/>
        </p:nvSpPr>
        <p:spPr bwMode="auto">
          <a:xfrm>
            <a:off x="4606687"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6" name="Rounded Rectangle 29">
            <a:extLst>
              <a:ext uri="{FF2B5EF4-FFF2-40B4-BE49-F238E27FC236}">
                <a16:creationId xmlns:a16="http://schemas.microsoft.com/office/drawing/2014/main" id="{3115F99D-A19C-4DA2-AFB2-A10C6E6EF3BB}"/>
              </a:ext>
            </a:extLst>
          </p:cNvPr>
          <p:cNvSpPr/>
          <p:nvPr/>
        </p:nvSpPr>
        <p:spPr bwMode="auto">
          <a:xfrm>
            <a:off x="595160" y="4243698"/>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5" name="Rounded Rectangle 17">
            <a:extLst>
              <a:ext uri="{FF2B5EF4-FFF2-40B4-BE49-F238E27FC236}">
                <a16:creationId xmlns:a16="http://schemas.microsoft.com/office/drawing/2014/main" id="{3262C7E4-13D9-4EA9-A7BA-9B73406F8959}"/>
              </a:ext>
            </a:extLst>
          </p:cNvPr>
          <p:cNvSpPr/>
          <p:nvPr/>
        </p:nvSpPr>
        <p:spPr bwMode="auto">
          <a:xfrm>
            <a:off x="6477421" y="4243698"/>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5" name="Rounded Rectangle 29">
            <a:extLst>
              <a:ext uri="{FF2B5EF4-FFF2-40B4-BE49-F238E27FC236}">
                <a16:creationId xmlns:a16="http://schemas.microsoft.com/office/drawing/2014/main" id="{133BE019-7D85-4D7E-8EC3-C833B18D682D}"/>
              </a:ext>
            </a:extLst>
          </p:cNvPr>
          <p:cNvSpPr/>
          <p:nvPr/>
        </p:nvSpPr>
        <p:spPr bwMode="auto">
          <a:xfrm>
            <a:off x="2307581" y="4243698"/>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1" name="Rounded Rectangle 29">
            <a:extLst>
              <a:ext uri="{FF2B5EF4-FFF2-40B4-BE49-F238E27FC236}">
                <a16:creationId xmlns:a16="http://schemas.microsoft.com/office/drawing/2014/main" id="{0E299318-623C-4FF8-8539-CCB84630FE54}"/>
              </a:ext>
            </a:extLst>
          </p:cNvPr>
          <p:cNvSpPr/>
          <p:nvPr/>
        </p:nvSpPr>
        <p:spPr bwMode="auto">
          <a:xfrm>
            <a:off x="4606687"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8" name="Rounded Rectangle 29">
            <a:extLst>
              <a:ext uri="{FF2B5EF4-FFF2-40B4-BE49-F238E27FC236}">
                <a16:creationId xmlns:a16="http://schemas.microsoft.com/office/drawing/2014/main" id="{BE501EF8-9F15-41CD-9014-0AB02C8DE6A4}"/>
              </a:ext>
            </a:extLst>
          </p:cNvPr>
          <p:cNvSpPr/>
          <p:nvPr/>
        </p:nvSpPr>
        <p:spPr bwMode="auto">
          <a:xfrm>
            <a:off x="595160" y="5006104"/>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37" name="Rounded Rectangle 17">
            <a:extLst>
              <a:ext uri="{FF2B5EF4-FFF2-40B4-BE49-F238E27FC236}">
                <a16:creationId xmlns:a16="http://schemas.microsoft.com/office/drawing/2014/main" id="{89711781-5519-4A40-AF00-E907948B45AF}"/>
              </a:ext>
            </a:extLst>
          </p:cNvPr>
          <p:cNvSpPr/>
          <p:nvPr/>
        </p:nvSpPr>
        <p:spPr bwMode="auto">
          <a:xfrm>
            <a:off x="6477421" y="5006104"/>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6" name="Rounded Rectangle 29">
            <a:extLst>
              <a:ext uri="{FF2B5EF4-FFF2-40B4-BE49-F238E27FC236}">
                <a16:creationId xmlns:a16="http://schemas.microsoft.com/office/drawing/2014/main" id="{4EF48CD1-6DE9-4C19-BE06-F1F482BD0F28}"/>
              </a:ext>
            </a:extLst>
          </p:cNvPr>
          <p:cNvSpPr/>
          <p:nvPr/>
        </p:nvSpPr>
        <p:spPr bwMode="auto">
          <a:xfrm>
            <a:off x="2307581" y="5006104"/>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2" name="Rounded Rectangle 29">
            <a:extLst>
              <a:ext uri="{FF2B5EF4-FFF2-40B4-BE49-F238E27FC236}">
                <a16:creationId xmlns:a16="http://schemas.microsoft.com/office/drawing/2014/main" id="{A750F7C5-A47F-4504-A5D1-BB560240CBB1}"/>
              </a:ext>
            </a:extLst>
          </p:cNvPr>
          <p:cNvSpPr/>
          <p:nvPr/>
        </p:nvSpPr>
        <p:spPr bwMode="auto">
          <a:xfrm>
            <a:off x="4606687"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
        <p:nvSpPr>
          <p:cNvPr id="39" name="Rounded Rectangle 17">
            <a:extLst>
              <a:ext uri="{FF2B5EF4-FFF2-40B4-BE49-F238E27FC236}">
                <a16:creationId xmlns:a16="http://schemas.microsoft.com/office/drawing/2014/main" id="{37574271-EA9F-462F-9646-0E7FF94C11B6}"/>
              </a:ext>
            </a:extLst>
          </p:cNvPr>
          <p:cNvSpPr/>
          <p:nvPr/>
        </p:nvSpPr>
        <p:spPr bwMode="auto">
          <a:xfrm>
            <a:off x="6477421" y="5768508"/>
            <a:ext cx="51084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stakeholder groups or stakeholder names</a:t>
            </a:r>
          </a:p>
        </p:txBody>
      </p:sp>
      <p:sp>
        <p:nvSpPr>
          <p:cNvPr id="40" name="Rounded Rectangle 29">
            <a:extLst>
              <a:ext uri="{FF2B5EF4-FFF2-40B4-BE49-F238E27FC236}">
                <a16:creationId xmlns:a16="http://schemas.microsoft.com/office/drawing/2014/main" id="{CF530194-1447-490F-9087-202BAC007FA9}"/>
              </a:ext>
            </a:extLst>
          </p:cNvPr>
          <p:cNvSpPr/>
          <p:nvPr/>
        </p:nvSpPr>
        <p:spPr bwMode="auto">
          <a:xfrm>
            <a:off x="595160" y="5768508"/>
            <a:ext cx="1630915"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Meeting Name</a:t>
            </a:r>
          </a:p>
        </p:txBody>
      </p:sp>
      <p:sp>
        <p:nvSpPr>
          <p:cNvPr id="47" name="Rounded Rectangle 29">
            <a:extLst>
              <a:ext uri="{FF2B5EF4-FFF2-40B4-BE49-F238E27FC236}">
                <a16:creationId xmlns:a16="http://schemas.microsoft.com/office/drawing/2014/main" id="{333DE8C9-AECA-4A16-A08D-42A2125D3457}"/>
              </a:ext>
            </a:extLst>
          </p:cNvPr>
          <p:cNvSpPr/>
          <p:nvPr/>
        </p:nvSpPr>
        <p:spPr bwMode="auto">
          <a:xfrm>
            <a:off x="2307581" y="5768508"/>
            <a:ext cx="22176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objective of the meeting</a:t>
            </a:r>
          </a:p>
        </p:txBody>
      </p:sp>
      <p:sp>
        <p:nvSpPr>
          <p:cNvPr id="63" name="Rounded Rectangle 29">
            <a:extLst>
              <a:ext uri="{FF2B5EF4-FFF2-40B4-BE49-F238E27FC236}">
                <a16:creationId xmlns:a16="http://schemas.microsoft.com/office/drawing/2014/main" id="{13353A5C-7C3E-4133-A19A-7AC8124C4970}"/>
              </a:ext>
            </a:extLst>
          </p:cNvPr>
          <p:cNvSpPr/>
          <p:nvPr/>
        </p:nvSpPr>
        <p:spPr bwMode="auto">
          <a:xfrm>
            <a:off x="4606687"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meeting frequency</a:t>
            </a:r>
          </a:p>
        </p:txBody>
      </p:sp>
    </p:spTree>
    <p:extLst>
      <p:ext uri="{BB962C8B-B14F-4D97-AF65-F5344CB8AC3E}">
        <p14:creationId xmlns:p14="http://schemas.microsoft.com/office/powerpoint/2010/main" val="377565712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8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Management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68</a:t>
            </a:fld>
            <a:endParaRPr lang="en-US" sz="1000" dirty="0">
              <a:solidFill>
                <a:srgbClr val="ADAFBB"/>
              </a:solidFill>
            </a:endParaRPr>
          </a:p>
        </p:txBody>
      </p:sp>
      <p:graphicFrame>
        <p:nvGraphicFramePr>
          <p:cNvPr id="38" name="Content Placeholder 5">
            <a:extLst>
              <a:ext uri="{FF2B5EF4-FFF2-40B4-BE49-F238E27FC236}">
                <a16:creationId xmlns:a16="http://schemas.microsoft.com/office/drawing/2014/main" id="{D80FFF2E-1CFA-4B6F-9738-3C9DC7F30FC7}"/>
              </a:ext>
            </a:extLst>
          </p:cNvPr>
          <p:cNvGraphicFramePr>
            <a:graphicFrameLocks/>
          </p:cNvGraphicFramePr>
          <p:nvPr/>
        </p:nvGraphicFramePr>
        <p:xfrm>
          <a:off x="623455" y="1672937"/>
          <a:ext cx="10963712" cy="4707076"/>
        </p:xfrm>
        <a:graphic>
          <a:graphicData uri="http://schemas.openxmlformats.org/drawingml/2006/table">
            <a:tbl>
              <a:tblPr firstRow="1" bandRow="1"/>
              <a:tblGrid>
                <a:gridCol w="2202872">
                  <a:extLst>
                    <a:ext uri="{9D8B030D-6E8A-4147-A177-3AD203B41FA5}">
                      <a16:colId xmlns:a16="http://schemas.microsoft.com/office/drawing/2014/main" val="20000"/>
                    </a:ext>
                  </a:extLst>
                </a:gridCol>
                <a:gridCol w="1095105">
                  <a:extLst>
                    <a:ext uri="{9D8B030D-6E8A-4147-A177-3AD203B41FA5}">
                      <a16:colId xmlns:a16="http://schemas.microsoft.com/office/drawing/2014/main" val="20001"/>
                    </a:ext>
                  </a:extLst>
                </a:gridCol>
                <a:gridCol w="1095105">
                  <a:extLst>
                    <a:ext uri="{9D8B030D-6E8A-4147-A177-3AD203B41FA5}">
                      <a16:colId xmlns:a16="http://schemas.microsoft.com/office/drawing/2014/main" val="20002"/>
                    </a:ext>
                  </a:extLst>
                </a:gridCol>
                <a:gridCol w="1095105">
                  <a:extLst>
                    <a:ext uri="{9D8B030D-6E8A-4147-A177-3AD203B41FA5}">
                      <a16:colId xmlns:a16="http://schemas.microsoft.com/office/drawing/2014/main" val="20003"/>
                    </a:ext>
                  </a:extLst>
                </a:gridCol>
                <a:gridCol w="1095105">
                  <a:extLst>
                    <a:ext uri="{9D8B030D-6E8A-4147-A177-3AD203B41FA5}">
                      <a16:colId xmlns:a16="http://schemas.microsoft.com/office/drawing/2014/main" val="20004"/>
                    </a:ext>
                  </a:extLst>
                </a:gridCol>
                <a:gridCol w="1095105">
                  <a:extLst>
                    <a:ext uri="{9D8B030D-6E8A-4147-A177-3AD203B41FA5}">
                      <a16:colId xmlns:a16="http://schemas.microsoft.com/office/drawing/2014/main" val="20005"/>
                    </a:ext>
                  </a:extLst>
                </a:gridCol>
                <a:gridCol w="1095105">
                  <a:extLst>
                    <a:ext uri="{9D8B030D-6E8A-4147-A177-3AD203B41FA5}">
                      <a16:colId xmlns:a16="http://schemas.microsoft.com/office/drawing/2014/main" val="20006"/>
                    </a:ext>
                  </a:extLst>
                </a:gridCol>
                <a:gridCol w="1095105">
                  <a:extLst>
                    <a:ext uri="{9D8B030D-6E8A-4147-A177-3AD203B41FA5}">
                      <a16:colId xmlns:a16="http://schemas.microsoft.com/office/drawing/2014/main" val="20007"/>
                    </a:ext>
                  </a:extLst>
                </a:gridCol>
                <a:gridCol w="1095105">
                  <a:extLst>
                    <a:ext uri="{9D8B030D-6E8A-4147-A177-3AD203B41FA5}">
                      <a16:colId xmlns:a16="http://schemas.microsoft.com/office/drawing/2014/main" val="20008"/>
                    </a:ext>
                  </a:extLst>
                </a:gridCol>
              </a:tblGrid>
              <a:tr h="324368">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AU" sz="1000" b="1" kern="1200" baseline="0" dirty="0">
                          <a:solidFill>
                            <a:schemeClr val="bg1"/>
                          </a:solidFill>
                          <a:latin typeface="+mn-lt"/>
                          <a:ea typeface="Calibri"/>
                          <a:cs typeface="Times New Roman"/>
                        </a:rPr>
                        <a:t>Understand the Company’s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sz="1000" b="1" kern="1200" baseline="0" dirty="0">
                          <a:solidFill>
                            <a:schemeClr val="bg1"/>
                          </a:solidFill>
                          <a:latin typeface="+mn-lt"/>
                          <a:ea typeface="Calibri"/>
                          <a:cs typeface="Times New Roman"/>
                        </a:rPr>
                        <a:t>Understand the Change required to implement the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Define your Change Management Strategy</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FFFFFF"/>
                          </a:solidFill>
                          <a:effectLst/>
                          <a:uLnTx/>
                          <a:uFillTx/>
                          <a:latin typeface="+mn-lt"/>
                          <a:ea typeface="Calibri"/>
                          <a:cs typeface="Times New Roman"/>
                        </a:rPr>
                        <a:t>Identify the Impact of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Communication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Sponsorship Plan</a:t>
                      </a:r>
                      <a:endParaRPr kumimoji="0" lang="en-AU" sz="10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0633155"/>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Coaching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1894626"/>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Training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0349934"/>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Develop a Resistance Management Plan</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051291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Implement, Track &amp; Manage Progress</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0284333"/>
                  </a:ext>
                </a:extLst>
              </a:tr>
              <a:tr h="39842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kumimoji="0" lang="en-AU" sz="1000" b="1" i="0" u="none" strike="noStrike" kern="1200" cap="none" spc="0" normalizeH="0" baseline="0" noProof="0" dirty="0">
                          <a:ln>
                            <a:noFill/>
                          </a:ln>
                          <a:solidFill>
                            <a:srgbClr val="FFFFFF"/>
                          </a:solidFill>
                          <a:effectLst/>
                          <a:uLnTx/>
                          <a:uFillTx/>
                          <a:latin typeface="+mn-lt"/>
                          <a:ea typeface="Calibri"/>
                          <a:cs typeface="Times New Roman"/>
                        </a:rPr>
                        <a:t>Reinforce the Change</a:t>
                      </a: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42723898"/>
                  </a:ext>
                </a:extLst>
              </a:tr>
            </a:tbl>
          </a:graphicData>
        </a:graphic>
      </p:graphicFrame>
      <p:sp>
        <p:nvSpPr>
          <p:cNvPr id="39" name="Rounded Rectangle 21">
            <a:extLst>
              <a:ext uri="{FF2B5EF4-FFF2-40B4-BE49-F238E27FC236}">
                <a16:creationId xmlns:a16="http://schemas.microsoft.com/office/drawing/2014/main" id="{82D871D3-3E43-4C8B-B400-AF95DF7EBACF}"/>
              </a:ext>
            </a:extLst>
          </p:cNvPr>
          <p:cNvSpPr/>
          <p:nvPr/>
        </p:nvSpPr>
        <p:spPr>
          <a:xfrm>
            <a:off x="2892106" y="2105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0" name="Rounded Rectangle 21">
            <a:extLst>
              <a:ext uri="{FF2B5EF4-FFF2-40B4-BE49-F238E27FC236}">
                <a16:creationId xmlns:a16="http://schemas.microsoft.com/office/drawing/2014/main" id="{BE66D6FD-2100-427E-B88B-E7F6D6D174CE}"/>
              </a:ext>
            </a:extLst>
          </p:cNvPr>
          <p:cNvSpPr/>
          <p:nvPr/>
        </p:nvSpPr>
        <p:spPr>
          <a:xfrm>
            <a:off x="3332944" y="2506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1" name="Rounded Rectangle 21">
            <a:extLst>
              <a:ext uri="{FF2B5EF4-FFF2-40B4-BE49-F238E27FC236}">
                <a16:creationId xmlns:a16="http://schemas.microsoft.com/office/drawing/2014/main" id="{DF4B53A2-01EB-4D6D-937B-0795B8163253}"/>
              </a:ext>
            </a:extLst>
          </p:cNvPr>
          <p:cNvSpPr/>
          <p:nvPr/>
        </p:nvSpPr>
        <p:spPr>
          <a:xfrm>
            <a:off x="3332944" y="2907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9" name="Rounded Rectangle 21">
            <a:extLst>
              <a:ext uri="{FF2B5EF4-FFF2-40B4-BE49-F238E27FC236}">
                <a16:creationId xmlns:a16="http://schemas.microsoft.com/office/drawing/2014/main" id="{77C4986A-501F-49B6-868B-8E0D429328E8}"/>
              </a:ext>
            </a:extLst>
          </p:cNvPr>
          <p:cNvSpPr/>
          <p:nvPr/>
        </p:nvSpPr>
        <p:spPr>
          <a:xfrm>
            <a:off x="3332944" y="3308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0" name="Rounded Rectangle 21">
            <a:extLst>
              <a:ext uri="{FF2B5EF4-FFF2-40B4-BE49-F238E27FC236}">
                <a16:creationId xmlns:a16="http://schemas.microsoft.com/office/drawing/2014/main" id="{75FC6706-32AF-4E80-A03B-DABA9C6837E1}"/>
              </a:ext>
            </a:extLst>
          </p:cNvPr>
          <p:cNvSpPr/>
          <p:nvPr/>
        </p:nvSpPr>
        <p:spPr>
          <a:xfrm>
            <a:off x="4116079" y="3709155"/>
            <a:ext cx="534990"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1" name="Rounded Rectangle 21">
            <a:extLst>
              <a:ext uri="{FF2B5EF4-FFF2-40B4-BE49-F238E27FC236}">
                <a16:creationId xmlns:a16="http://schemas.microsoft.com/office/drawing/2014/main" id="{470E58F3-3DF4-4A3B-9ABC-5D8EA4B37C71}"/>
              </a:ext>
            </a:extLst>
          </p:cNvPr>
          <p:cNvSpPr/>
          <p:nvPr/>
        </p:nvSpPr>
        <p:spPr>
          <a:xfrm>
            <a:off x="4116079" y="4110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2" name="Rounded Rectangle 21">
            <a:extLst>
              <a:ext uri="{FF2B5EF4-FFF2-40B4-BE49-F238E27FC236}">
                <a16:creationId xmlns:a16="http://schemas.microsoft.com/office/drawing/2014/main" id="{D418F7C2-F8DF-4C80-BBCB-5B28A7641956}"/>
              </a:ext>
            </a:extLst>
          </p:cNvPr>
          <p:cNvSpPr/>
          <p:nvPr/>
        </p:nvSpPr>
        <p:spPr>
          <a:xfrm>
            <a:off x="4116079" y="4511155"/>
            <a:ext cx="534990"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3" name="Rounded Rectangle 21">
            <a:extLst>
              <a:ext uri="{FF2B5EF4-FFF2-40B4-BE49-F238E27FC236}">
                <a16:creationId xmlns:a16="http://schemas.microsoft.com/office/drawing/2014/main" id="{AACE2542-3AB2-4919-A686-612D279DA965}"/>
              </a:ext>
            </a:extLst>
          </p:cNvPr>
          <p:cNvSpPr/>
          <p:nvPr/>
        </p:nvSpPr>
        <p:spPr>
          <a:xfrm>
            <a:off x="4116079" y="4912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4" name="Rounded Rectangle 21">
            <a:extLst>
              <a:ext uri="{FF2B5EF4-FFF2-40B4-BE49-F238E27FC236}">
                <a16:creationId xmlns:a16="http://schemas.microsoft.com/office/drawing/2014/main" id="{48BA92E7-9ED8-4E72-9F1C-F2DEF838E461}"/>
              </a:ext>
            </a:extLst>
          </p:cNvPr>
          <p:cNvSpPr/>
          <p:nvPr/>
        </p:nvSpPr>
        <p:spPr>
          <a:xfrm>
            <a:off x="4116079" y="5313155"/>
            <a:ext cx="534990" cy="152400"/>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5" name="Rounded Rectangle 21">
            <a:extLst>
              <a:ext uri="{FF2B5EF4-FFF2-40B4-BE49-F238E27FC236}">
                <a16:creationId xmlns:a16="http://schemas.microsoft.com/office/drawing/2014/main" id="{DD2A0D6C-8D00-4EE1-BA77-D646EC028E8F}"/>
              </a:ext>
            </a:extLst>
          </p:cNvPr>
          <p:cNvSpPr/>
          <p:nvPr/>
        </p:nvSpPr>
        <p:spPr>
          <a:xfrm>
            <a:off x="4745221" y="5714155"/>
            <a:ext cx="3615429" cy="1524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6" name="Rounded Rectangle 21">
            <a:extLst>
              <a:ext uri="{FF2B5EF4-FFF2-40B4-BE49-F238E27FC236}">
                <a16:creationId xmlns:a16="http://schemas.microsoft.com/office/drawing/2014/main" id="{72BFA308-394F-42E0-89BF-BBB3DE65B748}"/>
              </a:ext>
            </a:extLst>
          </p:cNvPr>
          <p:cNvSpPr/>
          <p:nvPr/>
        </p:nvSpPr>
        <p:spPr>
          <a:xfrm>
            <a:off x="8492463" y="6115154"/>
            <a:ext cx="2937536"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18" name="Rectangle 106">
            <a:extLst>
              <a:ext uri="{FF2B5EF4-FFF2-40B4-BE49-F238E27FC236}">
                <a16:creationId xmlns:a16="http://schemas.microsoft.com/office/drawing/2014/main" id="{C402759E-935D-43CF-8061-46A75C78FA88}"/>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19" name="Rectangle: Rounded Corners 18">
            <a:extLst>
              <a:ext uri="{FF2B5EF4-FFF2-40B4-BE49-F238E27FC236}">
                <a16:creationId xmlns:a16="http://schemas.microsoft.com/office/drawing/2014/main" id="{66E66ED0-B2B2-4109-9DFA-19E11B320F08}"/>
              </a:ext>
            </a:extLst>
          </p:cNvPr>
          <p:cNvSpPr/>
          <p:nvPr/>
        </p:nvSpPr>
        <p:spPr bwMode="auto">
          <a:xfrm>
            <a:off x="7448248" y="841851"/>
            <a:ext cx="137160" cy="137160"/>
          </a:xfrm>
          <a:prstGeom prst="round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7" name="Rectangle 105">
            <a:extLst>
              <a:ext uri="{FF2B5EF4-FFF2-40B4-BE49-F238E27FC236}">
                <a16:creationId xmlns:a16="http://schemas.microsoft.com/office/drawing/2014/main" id="{79F0C36D-CFE5-45B6-A9A3-3B63FD86E67E}"/>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20" name="Rectangle: Rounded Corners 19">
            <a:extLst>
              <a:ext uri="{FF2B5EF4-FFF2-40B4-BE49-F238E27FC236}">
                <a16:creationId xmlns:a16="http://schemas.microsoft.com/office/drawing/2014/main" id="{FBE8A3F4-4E54-4512-8F09-FA06395ED564}"/>
              </a:ext>
            </a:extLst>
          </p:cNvPr>
          <p:cNvSpPr/>
          <p:nvPr/>
        </p:nvSpPr>
        <p:spPr bwMode="auto">
          <a:xfrm>
            <a:off x="8852233" y="841851"/>
            <a:ext cx="137160" cy="137160"/>
          </a:xfrm>
          <a:prstGeom prst="round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1" name="Rectangle: Rounded Corners 20">
            <a:extLst>
              <a:ext uri="{FF2B5EF4-FFF2-40B4-BE49-F238E27FC236}">
                <a16:creationId xmlns:a16="http://schemas.microsoft.com/office/drawing/2014/main" id="{8BF03566-83FF-4742-9720-44A4E4714142}"/>
              </a:ext>
            </a:extLst>
          </p:cNvPr>
          <p:cNvSpPr/>
          <p:nvPr/>
        </p:nvSpPr>
        <p:spPr bwMode="auto">
          <a:xfrm>
            <a:off x="10256218" y="841851"/>
            <a:ext cx="137160" cy="137160"/>
          </a:xfrm>
          <a:prstGeom prst="round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2" name="Rectangle 105">
            <a:extLst>
              <a:ext uri="{FF2B5EF4-FFF2-40B4-BE49-F238E27FC236}">
                <a16:creationId xmlns:a16="http://schemas.microsoft.com/office/drawing/2014/main" id="{68989B61-3BEB-4D9E-BB99-D6D252A3C799}"/>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Tree>
    <p:extLst>
      <p:ext uri="{BB962C8B-B14F-4D97-AF65-F5344CB8AC3E}">
        <p14:creationId xmlns:p14="http://schemas.microsoft.com/office/powerpoint/2010/main" val="2940716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310"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Communication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69</a:t>
            </a:fld>
            <a:endParaRPr lang="en-US" sz="1000" dirty="0">
              <a:solidFill>
                <a:srgbClr val="ADAFBB"/>
              </a:solidFill>
            </a:endParaRPr>
          </a:p>
        </p:txBody>
      </p:sp>
      <p:sp>
        <p:nvSpPr>
          <p:cNvPr id="52" name="Rectangle 106">
            <a:extLst>
              <a:ext uri="{FF2B5EF4-FFF2-40B4-BE49-F238E27FC236}">
                <a16:creationId xmlns:a16="http://schemas.microsoft.com/office/drawing/2014/main" id="{34641A3C-4678-401A-8DBE-D2B432AF178C}"/>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53" name="Oval 52">
            <a:extLst>
              <a:ext uri="{FF2B5EF4-FFF2-40B4-BE49-F238E27FC236}">
                <a16:creationId xmlns:a16="http://schemas.microsoft.com/office/drawing/2014/main" id="{9E049AEF-C6FC-4F1C-BBC9-983057609D25}"/>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Rectangle 105">
            <a:extLst>
              <a:ext uri="{FF2B5EF4-FFF2-40B4-BE49-F238E27FC236}">
                <a16:creationId xmlns:a16="http://schemas.microsoft.com/office/drawing/2014/main" id="{1BAA05F0-FD87-41EE-922E-7A48E0B2D390}"/>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5" name="Oval 54">
            <a:extLst>
              <a:ext uri="{FF2B5EF4-FFF2-40B4-BE49-F238E27FC236}">
                <a16:creationId xmlns:a16="http://schemas.microsoft.com/office/drawing/2014/main" id="{BAAB8098-C583-4F08-993D-E08788753C12}"/>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6" name="Oval 55">
            <a:extLst>
              <a:ext uri="{FF2B5EF4-FFF2-40B4-BE49-F238E27FC236}">
                <a16:creationId xmlns:a16="http://schemas.microsoft.com/office/drawing/2014/main" id="{5A6D5B08-1415-4F5E-959F-197320DDE9C2}"/>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Rectangle 105">
            <a:extLst>
              <a:ext uri="{FF2B5EF4-FFF2-40B4-BE49-F238E27FC236}">
                <a16:creationId xmlns:a16="http://schemas.microsoft.com/office/drawing/2014/main" id="{46FE4375-377E-44F4-80EA-ABCA880D9270}"/>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9" name="Rounded Rectangle 23">
            <a:extLst>
              <a:ext uri="{FF2B5EF4-FFF2-40B4-BE49-F238E27FC236}">
                <a16:creationId xmlns:a16="http://schemas.microsoft.com/office/drawing/2014/main" id="{E7AA8EAB-9964-4DDC-A694-8E93BBD309F9}"/>
              </a:ext>
            </a:extLst>
          </p:cNvPr>
          <p:cNvSpPr>
            <a:spLocks noChangeArrowheads="1"/>
          </p:cNvSpPr>
          <p:nvPr>
            <p:custDataLst>
              <p:tags r:id="rId3"/>
            </p:custDataLst>
          </p:nvPr>
        </p:nvSpPr>
        <p:spPr bwMode="auto">
          <a:xfrm>
            <a:off x="2300018" y="1586346"/>
            <a:ext cx="9296822"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Messages</a:t>
            </a:r>
            <a:endParaRPr lang="en-GB" altLang="ja-JP" sz="1200" b="1" baseline="30000" dirty="0">
              <a:solidFill>
                <a:schemeClr val="bg1"/>
              </a:solidFill>
              <a:ea typeface="ＭＳ Ｐゴシック" pitchFamily="50" charset="-128"/>
            </a:endParaRPr>
          </a:p>
        </p:txBody>
      </p:sp>
      <p:sp>
        <p:nvSpPr>
          <p:cNvPr id="60" name="Rounded Rectangle 28">
            <a:extLst>
              <a:ext uri="{FF2B5EF4-FFF2-40B4-BE49-F238E27FC236}">
                <a16:creationId xmlns:a16="http://schemas.microsoft.com/office/drawing/2014/main" id="{41AA3024-9436-42B8-A6EA-87E673DDF84D}"/>
              </a:ext>
            </a:extLst>
          </p:cNvPr>
          <p:cNvSpPr>
            <a:spLocks noChangeArrowheads="1"/>
          </p:cNvSpPr>
          <p:nvPr>
            <p:custDataLst>
              <p:tags r:id="rId4"/>
            </p:custDataLst>
          </p:nvPr>
        </p:nvSpPr>
        <p:spPr bwMode="auto">
          <a:xfrm>
            <a:off x="595160" y="1586346"/>
            <a:ext cx="1630800"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Stakeholder Group</a:t>
            </a:r>
            <a:endParaRPr lang="en-GB" altLang="ja-JP" sz="1200" b="1" baseline="30000" dirty="0">
              <a:solidFill>
                <a:schemeClr val="bg1"/>
              </a:solidFill>
              <a:ea typeface="ＭＳ Ｐゴシック" pitchFamily="50" charset="-128"/>
            </a:endParaRPr>
          </a:p>
        </p:txBody>
      </p:sp>
      <p:sp>
        <p:nvSpPr>
          <p:cNvPr id="58" name="Rounded Rectangle 17">
            <a:extLst>
              <a:ext uri="{FF2B5EF4-FFF2-40B4-BE49-F238E27FC236}">
                <a16:creationId xmlns:a16="http://schemas.microsoft.com/office/drawing/2014/main" id="{3F963F69-D689-499E-9D2E-839698E0CC90}"/>
              </a:ext>
            </a:extLst>
          </p:cNvPr>
          <p:cNvSpPr/>
          <p:nvPr/>
        </p:nvSpPr>
        <p:spPr bwMode="auto">
          <a:xfrm>
            <a:off x="2300018" y="1956480"/>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a:t>
            </a:r>
            <a:r>
              <a:rPr lang="en-GB" sz="1050">
                <a:cs typeface="Times New Roman" pitchFamily="18" charset="0"/>
              </a:rPr>
              <a:t>1 (</a:t>
            </a:r>
            <a:r>
              <a:rPr lang="en-US" sz="1050" dirty="0">
                <a:cs typeface="Times New Roman" pitchFamily="18" charset="0"/>
              </a:rPr>
              <a:t>The document “Change Management Strategy &amp; Plan - Instructions” will help you to define your key </a:t>
            </a:r>
            <a:r>
              <a:rPr lang="en-US" sz="1050">
                <a:cs typeface="Times New Roman" pitchFamily="18" charset="0"/>
              </a:rPr>
              <a:t>messages)</a:t>
            </a:r>
            <a:endParaRPr lang="en-GB" sz="1050" dirty="0">
              <a:cs typeface="Times New Roman" pitchFamily="18" charset="0"/>
            </a:endParaRP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4" name="Rounded Rectangle 29">
            <a:extLst>
              <a:ext uri="{FF2B5EF4-FFF2-40B4-BE49-F238E27FC236}">
                <a16:creationId xmlns:a16="http://schemas.microsoft.com/office/drawing/2014/main" id="{E4AEC497-A859-40D6-AE83-1D914A5C9234}"/>
              </a:ext>
            </a:extLst>
          </p:cNvPr>
          <p:cNvSpPr/>
          <p:nvPr/>
        </p:nvSpPr>
        <p:spPr bwMode="auto">
          <a:xfrm>
            <a:off x="595160" y="1956480"/>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5" name="Oval 74">
            <a:extLst>
              <a:ext uri="{FF2B5EF4-FFF2-40B4-BE49-F238E27FC236}">
                <a16:creationId xmlns:a16="http://schemas.microsoft.com/office/drawing/2014/main" id="{C3CD28EC-37B6-4E70-BCDF-F349860A8554}"/>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5" name="Rounded Rectangle 17">
            <a:extLst>
              <a:ext uri="{FF2B5EF4-FFF2-40B4-BE49-F238E27FC236}">
                <a16:creationId xmlns:a16="http://schemas.microsoft.com/office/drawing/2014/main" id="{274BC1FF-5687-4D88-9B88-CB3854AF5319}"/>
              </a:ext>
            </a:extLst>
          </p:cNvPr>
          <p:cNvSpPr/>
          <p:nvPr/>
        </p:nvSpPr>
        <p:spPr bwMode="auto">
          <a:xfrm>
            <a:off x="2300018" y="2718886"/>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6" name="Rounded Rectangle 29">
            <a:extLst>
              <a:ext uri="{FF2B5EF4-FFF2-40B4-BE49-F238E27FC236}">
                <a16:creationId xmlns:a16="http://schemas.microsoft.com/office/drawing/2014/main" id="{FA1A2873-E539-4ADC-9C89-DFBE0F5A416D}"/>
              </a:ext>
            </a:extLst>
          </p:cNvPr>
          <p:cNvSpPr/>
          <p:nvPr/>
        </p:nvSpPr>
        <p:spPr bwMode="auto">
          <a:xfrm>
            <a:off x="595160" y="2718886"/>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6" name="Oval 75">
            <a:extLst>
              <a:ext uri="{FF2B5EF4-FFF2-40B4-BE49-F238E27FC236}">
                <a16:creationId xmlns:a16="http://schemas.microsoft.com/office/drawing/2014/main" id="{EE2DA279-909D-48D6-8208-09B9CE71B866}"/>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7" name="Rounded Rectangle 17">
            <a:extLst>
              <a:ext uri="{FF2B5EF4-FFF2-40B4-BE49-F238E27FC236}">
                <a16:creationId xmlns:a16="http://schemas.microsoft.com/office/drawing/2014/main" id="{E764A895-8221-4509-B6E5-3A8406A00C80}"/>
              </a:ext>
            </a:extLst>
          </p:cNvPr>
          <p:cNvSpPr/>
          <p:nvPr/>
        </p:nvSpPr>
        <p:spPr bwMode="auto">
          <a:xfrm>
            <a:off x="2300018" y="3481292"/>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68" name="Rounded Rectangle 29">
            <a:extLst>
              <a:ext uri="{FF2B5EF4-FFF2-40B4-BE49-F238E27FC236}">
                <a16:creationId xmlns:a16="http://schemas.microsoft.com/office/drawing/2014/main" id="{69934D34-4D75-4AF3-A37F-82EF70B00BCF}"/>
              </a:ext>
            </a:extLst>
          </p:cNvPr>
          <p:cNvSpPr/>
          <p:nvPr/>
        </p:nvSpPr>
        <p:spPr bwMode="auto">
          <a:xfrm>
            <a:off x="595160" y="3481292"/>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7" name="Oval 76">
            <a:extLst>
              <a:ext uri="{FF2B5EF4-FFF2-40B4-BE49-F238E27FC236}">
                <a16:creationId xmlns:a16="http://schemas.microsoft.com/office/drawing/2014/main" id="{7D7FAC68-35B3-43C5-A539-A7557202CF88}"/>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Rounded Rectangle 17">
            <a:extLst>
              <a:ext uri="{FF2B5EF4-FFF2-40B4-BE49-F238E27FC236}">
                <a16:creationId xmlns:a16="http://schemas.microsoft.com/office/drawing/2014/main" id="{EC5BCC3A-B375-47B2-92D2-778C95E4C41E}"/>
              </a:ext>
            </a:extLst>
          </p:cNvPr>
          <p:cNvSpPr/>
          <p:nvPr/>
        </p:nvSpPr>
        <p:spPr bwMode="auto">
          <a:xfrm>
            <a:off x="2300018" y="4243698"/>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0" name="Rounded Rectangle 29">
            <a:extLst>
              <a:ext uri="{FF2B5EF4-FFF2-40B4-BE49-F238E27FC236}">
                <a16:creationId xmlns:a16="http://schemas.microsoft.com/office/drawing/2014/main" id="{E2266DFA-EB1B-4F59-8E7C-394FB468DA0A}"/>
              </a:ext>
            </a:extLst>
          </p:cNvPr>
          <p:cNvSpPr/>
          <p:nvPr/>
        </p:nvSpPr>
        <p:spPr bwMode="auto">
          <a:xfrm>
            <a:off x="595160" y="4243698"/>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8" name="Oval 77">
            <a:extLst>
              <a:ext uri="{FF2B5EF4-FFF2-40B4-BE49-F238E27FC236}">
                <a16:creationId xmlns:a16="http://schemas.microsoft.com/office/drawing/2014/main" id="{7F8A44D4-52A4-4118-A522-3EE83CF10B20}"/>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Rounded Rectangle 17">
            <a:extLst>
              <a:ext uri="{FF2B5EF4-FFF2-40B4-BE49-F238E27FC236}">
                <a16:creationId xmlns:a16="http://schemas.microsoft.com/office/drawing/2014/main" id="{484BEC5C-7225-49A4-A01F-444B8F0393DF}"/>
              </a:ext>
            </a:extLst>
          </p:cNvPr>
          <p:cNvSpPr/>
          <p:nvPr/>
        </p:nvSpPr>
        <p:spPr bwMode="auto">
          <a:xfrm>
            <a:off x="2300018" y="5006104"/>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2" name="Rounded Rectangle 29">
            <a:extLst>
              <a:ext uri="{FF2B5EF4-FFF2-40B4-BE49-F238E27FC236}">
                <a16:creationId xmlns:a16="http://schemas.microsoft.com/office/drawing/2014/main" id="{EF03F61B-864E-4992-87F3-6D340F5E0DEC}"/>
              </a:ext>
            </a:extLst>
          </p:cNvPr>
          <p:cNvSpPr/>
          <p:nvPr/>
        </p:nvSpPr>
        <p:spPr bwMode="auto">
          <a:xfrm>
            <a:off x="595160" y="5006104"/>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79" name="Oval 78">
            <a:extLst>
              <a:ext uri="{FF2B5EF4-FFF2-40B4-BE49-F238E27FC236}">
                <a16:creationId xmlns:a16="http://schemas.microsoft.com/office/drawing/2014/main" id="{39BEB3D4-80D5-4D92-A3B1-C5E3C755D231}"/>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3" name="Rounded Rectangle 17">
            <a:extLst>
              <a:ext uri="{FF2B5EF4-FFF2-40B4-BE49-F238E27FC236}">
                <a16:creationId xmlns:a16="http://schemas.microsoft.com/office/drawing/2014/main" id="{A5B7E622-7131-4634-8DB1-090F9C525776}"/>
              </a:ext>
            </a:extLst>
          </p:cNvPr>
          <p:cNvSpPr/>
          <p:nvPr/>
        </p:nvSpPr>
        <p:spPr bwMode="auto">
          <a:xfrm>
            <a:off x="2300018" y="5768508"/>
            <a:ext cx="92988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message #3</a:t>
            </a:r>
          </a:p>
        </p:txBody>
      </p:sp>
      <p:sp>
        <p:nvSpPr>
          <p:cNvPr id="74" name="Rounded Rectangle 29">
            <a:extLst>
              <a:ext uri="{FF2B5EF4-FFF2-40B4-BE49-F238E27FC236}">
                <a16:creationId xmlns:a16="http://schemas.microsoft.com/office/drawing/2014/main" id="{E149D06B-D35C-4237-A922-F27D47161C87}"/>
              </a:ext>
            </a:extLst>
          </p:cNvPr>
          <p:cNvSpPr/>
          <p:nvPr/>
        </p:nvSpPr>
        <p:spPr bwMode="auto">
          <a:xfrm>
            <a:off x="595160" y="5768508"/>
            <a:ext cx="162903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Stakeholder Group Name</a:t>
            </a:r>
          </a:p>
        </p:txBody>
      </p:sp>
      <p:sp>
        <p:nvSpPr>
          <p:cNvPr id="80" name="Oval 79">
            <a:extLst>
              <a:ext uri="{FF2B5EF4-FFF2-40B4-BE49-F238E27FC236}">
                <a16:creationId xmlns:a16="http://schemas.microsoft.com/office/drawing/2014/main" id="{E33215D3-D07A-4338-A59D-1D7D670B84AD}"/>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81" name="Rounded Rectangular Callout 19">
            <a:extLst>
              <a:ext uri="{FF2B5EF4-FFF2-40B4-BE49-F238E27FC236}">
                <a16:creationId xmlns:a16="http://schemas.microsoft.com/office/drawing/2014/main" id="{B283ACC2-7ACD-4F0B-8C6F-D164E4ED810C}"/>
              </a:ext>
            </a:extLst>
          </p:cNvPr>
          <p:cNvSpPr/>
          <p:nvPr/>
        </p:nvSpPr>
        <p:spPr bwMode="auto">
          <a:xfrm>
            <a:off x="3347253" y="2318456"/>
            <a:ext cx="6248400" cy="1412914"/>
          </a:xfrm>
          <a:prstGeom prst="wedgeRoundRectCallout">
            <a:avLst>
              <a:gd name="adj1" fmla="val -57001"/>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Once again, for more details, the Excel sheet “Communication Plan”, which is included in the Excel document “Top Change Management Frameworks and Tools” should be used.</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Same apply for all the following </a:t>
            </a:r>
            <a:r>
              <a:rPr lang="en-US" sz="1050" b="1">
                <a:solidFill>
                  <a:srgbClr val="0C2870"/>
                </a:solidFill>
                <a:latin typeface="Arial" charset="0"/>
                <a:cs typeface="Times New Roman" pitchFamily="18" charset="0"/>
              </a:rPr>
              <a:t>dashboards.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93869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463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9" name="Rounded Rectangular Callout 19">
            <a:extLst>
              <a:ext uri="{FF2B5EF4-FFF2-40B4-BE49-F238E27FC236}">
                <a16:creationId xmlns:a16="http://schemas.microsoft.com/office/drawing/2014/main" id="{23772C67-E327-4AF7-8438-711B109708A8}"/>
              </a:ext>
            </a:extLst>
          </p:cNvPr>
          <p:cNvSpPr/>
          <p:nvPr/>
        </p:nvSpPr>
        <p:spPr bwMode="auto">
          <a:xfrm>
            <a:off x="6050639" y="365126"/>
            <a:ext cx="2819400" cy="1073341"/>
          </a:xfrm>
          <a:prstGeom prst="wedgeRoundRectCallout">
            <a:avLst>
              <a:gd name="adj1" fmla="val -94277"/>
              <a:gd name="adj2" fmla="val 1409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section should be a summary of the Company’s Strategy. Your Strategy team should already have the content </a:t>
            </a:r>
          </a:p>
        </p:txBody>
      </p:sp>
    </p:spTree>
    <p:extLst>
      <p:ext uri="{BB962C8B-B14F-4D97-AF65-F5344CB8AC3E}">
        <p14:creationId xmlns:p14="http://schemas.microsoft.com/office/powerpoint/2010/main" val="57324470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334"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Sponsorship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70</a:t>
            </a:fld>
            <a:endParaRPr lang="en-US" sz="1000" dirty="0">
              <a:solidFill>
                <a:srgbClr val="ADAFBB"/>
              </a:solidFill>
            </a:endParaRPr>
          </a:p>
        </p:txBody>
      </p:sp>
      <p:sp>
        <p:nvSpPr>
          <p:cNvPr id="32" name="Rounded Rectangle 23">
            <a:extLst>
              <a:ext uri="{FF2B5EF4-FFF2-40B4-BE49-F238E27FC236}">
                <a16:creationId xmlns:a16="http://schemas.microsoft.com/office/drawing/2014/main" id="{0D7F4757-CBD1-4EB8-B317-B2C3B181A9D3}"/>
              </a:ext>
            </a:extLst>
          </p:cNvPr>
          <p:cNvSpPr>
            <a:spLocks noChangeArrowheads="1"/>
          </p:cNvSpPr>
          <p:nvPr>
            <p:custDataLst>
              <p:tags r:id="rId3"/>
            </p:custDataLst>
          </p:nvPr>
        </p:nvSpPr>
        <p:spPr bwMode="auto">
          <a:xfrm>
            <a:off x="4162860" y="1586346"/>
            <a:ext cx="7423659"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Activities</a:t>
            </a:r>
            <a:endParaRPr lang="en-GB" altLang="ja-JP" sz="1200" b="1" baseline="30000" dirty="0">
              <a:solidFill>
                <a:schemeClr val="bg1"/>
              </a:solidFill>
              <a:ea typeface="ＭＳ Ｐゴシック" pitchFamily="50" charset="-128"/>
            </a:endParaRPr>
          </a:p>
        </p:txBody>
      </p:sp>
      <p:sp>
        <p:nvSpPr>
          <p:cNvPr id="33" name="Rounded Rectangle 28">
            <a:extLst>
              <a:ext uri="{FF2B5EF4-FFF2-40B4-BE49-F238E27FC236}">
                <a16:creationId xmlns:a16="http://schemas.microsoft.com/office/drawing/2014/main" id="{9CD24663-C600-431B-8796-78890D974D61}"/>
              </a:ext>
            </a:extLst>
          </p:cNvPr>
          <p:cNvSpPr>
            <a:spLocks noChangeArrowheads="1"/>
          </p:cNvSpPr>
          <p:nvPr>
            <p:custDataLst>
              <p:tags r:id="rId4"/>
            </p:custDataLst>
          </p:nvPr>
        </p:nvSpPr>
        <p:spPr bwMode="auto">
          <a:xfrm>
            <a:off x="595160" y="1586346"/>
            <a:ext cx="1627200"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Sponsors</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A5F63A6D-C981-49E7-A4BC-4E485FF2CDD8}"/>
              </a:ext>
            </a:extLst>
          </p:cNvPr>
          <p:cNvSpPr>
            <a:spLocks noChangeArrowheads="1"/>
          </p:cNvSpPr>
          <p:nvPr>
            <p:custDataLst>
              <p:tags r:id="rId5"/>
            </p:custDataLst>
          </p:nvPr>
        </p:nvSpPr>
        <p:spPr bwMode="auto">
          <a:xfrm>
            <a:off x="2298010" y="1586346"/>
            <a:ext cx="1787786" cy="331200"/>
          </a:xfrm>
          <a:prstGeom prst="rect">
            <a:avLst/>
          </a:prstGeom>
          <a:solidFill>
            <a:schemeClr val="tx2"/>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Name of the change</a:t>
            </a:r>
            <a:endParaRPr lang="en-GB" altLang="ja-JP" sz="1200" b="1" baseline="30000" dirty="0">
              <a:solidFill>
                <a:schemeClr val="bg1"/>
              </a:solidFill>
              <a:ea typeface="ＭＳ Ｐゴシック" pitchFamily="50" charset="-128"/>
            </a:endParaRPr>
          </a:p>
        </p:txBody>
      </p:sp>
      <p:sp>
        <p:nvSpPr>
          <p:cNvPr id="31" name="Rounded Rectangle 17">
            <a:extLst>
              <a:ext uri="{FF2B5EF4-FFF2-40B4-BE49-F238E27FC236}">
                <a16:creationId xmlns:a16="http://schemas.microsoft.com/office/drawing/2014/main" id="{DF74D316-5127-4A6C-A987-373FC49F9E35}"/>
              </a:ext>
            </a:extLst>
          </p:cNvPr>
          <p:cNvSpPr/>
          <p:nvPr/>
        </p:nvSpPr>
        <p:spPr bwMode="auto">
          <a:xfrm>
            <a:off x="4162860" y="1956432"/>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4" name="Rounded Rectangle 29">
            <a:extLst>
              <a:ext uri="{FF2B5EF4-FFF2-40B4-BE49-F238E27FC236}">
                <a16:creationId xmlns:a16="http://schemas.microsoft.com/office/drawing/2014/main" id="{A1DA4689-BC95-4035-B651-F1DF6559D2F4}"/>
              </a:ext>
            </a:extLst>
          </p:cNvPr>
          <p:cNvSpPr/>
          <p:nvPr/>
        </p:nvSpPr>
        <p:spPr bwMode="auto">
          <a:xfrm>
            <a:off x="595160" y="1956432"/>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6" name="Rounded Rectangle 29">
            <a:extLst>
              <a:ext uri="{FF2B5EF4-FFF2-40B4-BE49-F238E27FC236}">
                <a16:creationId xmlns:a16="http://schemas.microsoft.com/office/drawing/2014/main" id="{5ECDA966-9362-4D5F-9D63-4CC2EA276BE7}"/>
              </a:ext>
            </a:extLst>
          </p:cNvPr>
          <p:cNvSpPr/>
          <p:nvPr/>
        </p:nvSpPr>
        <p:spPr bwMode="auto">
          <a:xfrm>
            <a:off x="2298010" y="1956432"/>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5" name="Rounded Rectangle 17">
            <a:extLst>
              <a:ext uri="{FF2B5EF4-FFF2-40B4-BE49-F238E27FC236}">
                <a16:creationId xmlns:a16="http://schemas.microsoft.com/office/drawing/2014/main" id="{67789333-AC7E-4ACC-AFC6-D8E5694C1523}"/>
              </a:ext>
            </a:extLst>
          </p:cNvPr>
          <p:cNvSpPr/>
          <p:nvPr/>
        </p:nvSpPr>
        <p:spPr bwMode="auto">
          <a:xfrm>
            <a:off x="4162860" y="2718918"/>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6" name="Rounded Rectangle 29">
            <a:extLst>
              <a:ext uri="{FF2B5EF4-FFF2-40B4-BE49-F238E27FC236}">
                <a16:creationId xmlns:a16="http://schemas.microsoft.com/office/drawing/2014/main" id="{0B81B725-8B34-4D92-BF79-CD92B9EAB501}"/>
              </a:ext>
            </a:extLst>
          </p:cNvPr>
          <p:cNvSpPr/>
          <p:nvPr/>
        </p:nvSpPr>
        <p:spPr bwMode="auto">
          <a:xfrm>
            <a:off x="595160" y="2718918"/>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7" name="Rounded Rectangle 29">
            <a:extLst>
              <a:ext uri="{FF2B5EF4-FFF2-40B4-BE49-F238E27FC236}">
                <a16:creationId xmlns:a16="http://schemas.microsoft.com/office/drawing/2014/main" id="{743A19D9-25D7-4BD7-84C4-9A3E1284B8F9}"/>
              </a:ext>
            </a:extLst>
          </p:cNvPr>
          <p:cNvSpPr/>
          <p:nvPr/>
        </p:nvSpPr>
        <p:spPr bwMode="auto">
          <a:xfrm>
            <a:off x="2298010" y="2718918"/>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7" name="Rounded Rectangle 17">
            <a:extLst>
              <a:ext uri="{FF2B5EF4-FFF2-40B4-BE49-F238E27FC236}">
                <a16:creationId xmlns:a16="http://schemas.microsoft.com/office/drawing/2014/main" id="{C22ADBC9-29C0-40BE-8EBC-C552C5E783CF}"/>
              </a:ext>
            </a:extLst>
          </p:cNvPr>
          <p:cNvSpPr/>
          <p:nvPr/>
        </p:nvSpPr>
        <p:spPr bwMode="auto">
          <a:xfrm>
            <a:off x="4162860" y="3481404"/>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38" name="Rounded Rectangle 29">
            <a:extLst>
              <a:ext uri="{FF2B5EF4-FFF2-40B4-BE49-F238E27FC236}">
                <a16:creationId xmlns:a16="http://schemas.microsoft.com/office/drawing/2014/main" id="{40E2F226-A7DD-44A1-B823-73FA7A0D9C4D}"/>
              </a:ext>
            </a:extLst>
          </p:cNvPr>
          <p:cNvSpPr/>
          <p:nvPr/>
        </p:nvSpPr>
        <p:spPr bwMode="auto">
          <a:xfrm>
            <a:off x="595160" y="3481404"/>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8" name="Rounded Rectangle 29">
            <a:extLst>
              <a:ext uri="{FF2B5EF4-FFF2-40B4-BE49-F238E27FC236}">
                <a16:creationId xmlns:a16="http://schemas.microsoft.com/office/drawing/2014/main" id="{CAA10C12-9242-4609-A2C2-92E2FD0C2B05}"/>
              </a:ext>
            </a:extLst>
          </p:cNvPr>
          <p:cNvSpPr/>
          <p:nvPr/>
        </p:nvSpPr>
        <p:spPr bwMode="auto">
          <a:xfrm>
            <a:off x="2298010" y="3481404"/>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39" name="Rounded Rectangle 17">
            <a:extLst>
              <a:ext uri="{FF2B5EF4-FFF2-40B4-BE49-F238E27FC236}">
                <a16:creationId xmlns:a16="http://schemas.microsoft.com/office/drawing/2014/main" id="{3AAB47D7-5215-4104-AE53-6879B54C5559}"/>
              </a:ext>
            </a:extLst>
          </p:cNvPr>
          <p:cNvSpPr/>
          <p:nvPr/>
        </p:nvSpPr>
        <p:spPr bwMode="auto">
          <a:xfrm>
            <a:off x="4162860" y="4243890"/>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0" name="Rounded Rectangle 29">
            <a:extLst>
              <a:ext uri="{FF2B5EF4-FFF2-40B4-BE49-F238E27FC236}">
                <a16:creationId xmlns:a16="http://schemas.microsoft.com/office/drawing/2014/main" id="{86FCAF59-0FE6-4DFD-A043-E2FD3492985F}"/>
              </a:ext>
            </a:extLst>
          </p:cNvPr>
          <p:cNvSpPr/>
          <p:nvPr/>
        </p:nvSpPr>
        <p:spPr bwMode="auto">
          <a:xfrm>
            <a:off x="595160" y="4243890"/>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49" name="Rounded Rectangle 29">
            <a:extLst>
              <a:ext uri="{FF2B5EF4-FFF2-40B4-BE49-F238E27FC236}">
                <a16:creationId xmlns:a16="http://schemas.microsoft.com/office/drawing/2014/main" id="{BD8F9E22-AB02-49D0-BAA9-DDC5DC8BE264}"/>
              </a:ext>
            </a:extLst>
          </p:cNvPr>
          <p:cNvSpPr/>
          <p:nvPr/>
        </p:nvSpPr>
        <p:spPr bwMode="auto">
          <a:xfrm>
            <a:off x="2298010" y="4243890"/>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1" name="Rounded Rectangle 17">
            <a:extLst>
              <a:ext uri="{FF2B5EF4-FFF2-40B4-BE49-F238E27FC236}">
                <a16:creationId xmlns:a16="http://schemas.microsoft.com/office/drawing/2014/main" id="{61823B98-8F77-42C3-B0CD-935C959B1940}"/>
              </a:ext>
            </a:extLst>
          </p:cNvPr>
          <p:cNvSpPr/>
          <p:nvPr/>
        </p:nvSpPr>
        <p:spPr bwMode="auto">
          <a:xfrm>
            <a:off x="4162860" y="5006376"/>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2" name="Rounded Rectangle 29">
            <a:extLst>
              <a:ext uri="{FF2B5EF4-FFF2-40B4-BE49-F238E27FC236}">
                <a16:creationId xmlns:a16="http://schemas.microsoft.com/office/drawing/2014/main" id="{0DA9DFB7-F1F1-4DB0-8BBE-E039EB0720B8}"/>
              </a:ext>
            </a:extLst>
          </p:cNvPr>
          <p:cNvSpPr/>
          <p:nvPr/>
        </p:nvSpPr>
        <p:spPr bwMode="auto">
          <a:xfrm>
            <a:off x="595160" y="5006376"/>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0" name="Rounded Rectangle 29">
            <a:extLst>
              <a:ext uri="{FF2B5EF4-FFF2-40B4-BE49-F238E27FC236}">
                <a16:creationId xmlns:a16="http://schemas.microsoft.com/office/drawing/2014/main" id="{46282324-FC2A-4D00-90B2-E5DDDAC08515}"/>
              </a:ext>
            </a:extLst>
          </p:cNvPr>
          <p:cNvSpPr/>
          <p:nvPr/>
        </p:nvSpPr>
        <p:spPr bwMode="auto">
          <a:xfrm>
            <a:off x="2298010" y="5006376"/>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FFE40116-6F63-4D38-BFBE-E8FA3A99C5B8}"/>
              </a:ext>
            </a:extLst>
          </p:cNvPr>
          <p:cNvSpPr/>
          <p:nvPr/>
        </p:nvSpPr>
        <p:spPr bwMode="auto">
          <a:xfrm>
            <a:off x="4162860" y="5768861"/>
            <a:ext cx="7423200" cy="723600"/>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activities #3</a:t>
            </a:r>
          </a:p>
        </p:txBody>
      </p:sp>
      <p:sp>
        <p:nvSpPr>
          <p:cNvPr id="44" name="Rounded Rectangle 29">
            <a:extLst>
              <a:ext uri="{FF2B5EF4-FFF2-40B4-BE49-F238E27FC236}">
                <a16:creationId xmlns:a16="http://schemas.microsoft.com/office/drawing/2014/main" id="{7ECB810F-3AF8-4098-A7B7-56EAA4B90D23}"/>
              </a:ext>
            </a:extLst>
          </p:cNvPr>
          <p:cNvSpPr/>
          <p:nvPr/>
        </p:nvSpPr>
        <p:spPr bwMode="auto">
          <a:xfrm>
            <a:off x="595160" y="5768861"/>
            <a:ext cx="1627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solidFill>
                  <a:srgbClr val="0C2870"/>
                </a:solidFill>
                <a:latin typeface="Arial" charset="0"/>
                <a:cs typeface="Times New Roman" pitchFamily="18" charset="0"/>
              </a:rPr>
              <a:t>Insert Sponsor Name</a:t>
            </a:r>
          </a:p>
        </p:txBody>
      </p:sp>
      <p:sp>
        <p:nvSpPr>
          <p:cNvPr id="51" name="Rounded Rectangle 29">
            <a:extLst>
              <a:ext uri="{FF2B5EF4-FFF2-40B4-BE49-F238E27FC236}">
                <a16:creationId xmlns:a16="http://schemas.microsoft.com/office/drawing/2014/main" id="{8BB55B42-D32D-4FDF-8964-79E9D9A1E4A1}"/>
              </a:ext>
            </a:extLst>
          </p:cNvPr>
          <p:cNvSpPr/>
          <p:nvPr/>
        </p:nvSpPr>
        <p:spPr bwMode="auto">
          <a:xfrm>
            <a:off x="2298010" y="5768861"/>
            <a:ext cx="1789200" cy="723600"/>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solidFill>
                  <a:srgbClr val="0C2870"/>
                </a:solidFill>
                <a:latin typeface="Arial" charset="0"/>
                <a:cs typeface="Times New Roman" pitchFamily="18" charset="0"/>
              </a:rPr>
              <a:t>Insert the name of the change the Sponsor needs to focus on</a:t>
            </a:r>
          </a:p>
        </p:txBody>
      </p:sp>
      <p:sp>
        <p:nvSpPr>
          <p:cNvPr id="29" name="Rectangle 106">
            <a:extLst>
              <a:ext uri="{FF2B5EF4-FFF2-40B4-BE49-F238E27FC236}">
                <a16:creationId xmlns:a16="http://schemas.microsoft.com/office/drawing/2014/main" id="{8303B54E-7B5B-4D64-A8D7-E1AD226B72FD}"/>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0" name="Oval 29">
            <a:extLst>
              <a:ext uri="{FF2B5EF4-FFF2-40B4-BE49-F238E27FC236}">
                <a16:creationId xmlns:a16="http://schemas.microsoft.com/office/drawing/2014/main" id="{025FB937-10CA-467A-8A9D-346EF04F9BD9}"/>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2" name="Rectangle 105">
            <a:extLst>
              <a:ext uri="{FF2B5EF4-FFF2-40B4-BE49-F238E27FC236}">
                <a16:creationId xmlns:a16="http://schemas.microsoft.com/office/drawing/2014/main" id="{8273760A-C373-40F0-BE83-50E21AB1A36E}"/>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3" name="Oval 52">
            <a:extLst>
              <a:ext uri="{FF2B5EF4-FFF2-40B4-BE49-F238E27FC236}">
                <a16:creationId xmlns:a16="http://schemas.microsoft.com/office/drawing/2014/main" id="{6204A60D-5C08-449A-84F5-68203EB0EAAB}"/>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Oval 53">
            <a:extLst>
              <a:ext uri="{FF2B5EF4-FFF2-40B4-BE49-F238E27FC236}">
                <a16:creationId xmlns:a16="http://schemas.microsoft.com/office/drawing/2014/main" id="{463F91C7-71B7-4EC0-8921-39BBE14DCB52}"/>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5" name="Rectangle 105">
            <a:extLst>
              <a:ext uri="{FF2B5EF4-FFF2-40B4-BE49-F238E27FC236}">
                <a16:creationId xmlns:a16="http://schemas.microsoft.com/office/drawing/2014/main" id="{8F2289E3-7C35-4A09-BAB9-A1EF06FA872D}"/>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6" name="Oval 55">
            <a:extLst>
              <a:ext uri="{FF2B5EF4-FFF2-40B4-BE49-F238E27FC236}">
                <a16:creationId xmlns:a16="http://schemas.microsoft.com/office/drawing/2014/main" id="{6B3E27E9-81D1-4F96-BB7D-B5EF586D13AC}"/>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Oval 56">
            <a:extLst>
              <a:ext uri="{FF2B5EF4-FFF2-40B4-BE49-F238E27FC236}">
                <a16:creationId xmlns:a16="http://schemas.microsoft.com/office/drawing/2014/main" id="{F707D6AC-BCBB-4D90-A753-2103F06BC831}"/>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Oval 57">
            <a:extLst>
              <a:ext uri="{FF2B5EF4-FFF2-40B4-BE49-F238E27FC236}">
                <a16:creationId xmlns:a16="http://schemas.microsoft.com/office/drawing/2014/main" id="{9B20026B-BE58-42C3-BA0D-8A2E89670ACC}"/>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599278BC-FA2C-498A-B5A5-0C2BABE8E8FC}"/>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F00A2875-035B-454C-8958-A3E487C7518A}"/>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1" name="Oval 60">
            <a:extLst>
              <a:ext uri="{FF2B5EF4-FFF2-40B4-BE49-F238E27FC236}">
                <a16:creationId xmlns:a16="http://schemas.microsoft.com/office/drawing/2014/main" id="{AE6A0772-389E-43EB-8F63-6EF9EEF39068}"/>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2" name="Rounded Rectangular Callout 19">
            <a:extLst>
              <a:ext uri="{FF2B5EF4-FFF2-40B4-BE49-F238E27FC236}">
                <a16:creationId xmlns:a16="http://schemas.microsoft.com/office/drawing/2014/main" id="{947B3AC5-2DD3-4A1E-8112-44A752B17741}"/>
              </a:ext>
            </a:extLst>
          </p:cNvPr>
          <p:cNvSpPr/>
          <p:nvPr/>
        </p:nvSpPr>
        <p:spPr bwMode="auto">
          <a:xfrm>
            <a:off x="3554390" y="2217463"/>
            <a:ext cx="6248400" cy="1896566"/>
          </a:xfrm>
          <a:prstGeom prst="wedgeRoundRectCallout">
            <a:avLst>
              <a:gd name="adj1" fmla="val -57001"/>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Best practices: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Print in A1 all the dashboards and put them on a wall. Alternatively, you can also recreate on a wall the dashboards with stickers, tapes, post-its,…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Most of the meetings previously mentioned should be done standing up at the wall, where relevant stakeholders can edit the wall in real time</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Of course make sure that the walls do not include information that shouldn’t be known by everyone</a:t>
            </a:r>
          </a:p>
        </p:txBody>
      </p:sp>
    </p:spTree>
    <p:extLst>
      <p:ext uri="{BB962C8B-B14F-4D97-AF65-F5344CB8AC3E}">
        <p14:creationId xmlns:p14="http://schemas.microsoft.com/office/powerpoint/2010/main" val="23308770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358"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Coaching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71</a:t>
            </a:fld>
            <a:endParaRPr lang="en-US" sz="1000" dirty="0">
              <a:solidFill>
                <a:srgbClr val="ADAFBB"/>
              </a:solidFill>
            </a:endParaRPr>
          </a:p>
        </p:txBody>
      </p:sp>
      <p:sp>
        <p:nvSpPr>
          <p:cNvPr id="27" name="Rounded Rectangle 23">
            <a:extLst>
              <a:ext uri="{FF2B5EF4-FFF2-40B4-BE49-F238E27FC236}">
                <a16:creationId xmlns:a16="http://schemas.microsoft.com/office/drawing/2014/main" id="{B95179E9-FE1D-4E91-8399-22CDA8858583}"/>
              </a:ext>
            </a:extLst>
          </p:cNvPr>
          <p:cNvSpPr>
            <a:spLocks noChangeArrowheads="1"/>
          </p:cNvSpPr>
          <p:nvPr>
            <p:custDataLst>
              <p:tags r:id="rId3"/>
            </p:custDataLst>
          </p:nvPr>
        </p:nvSpPr>
        <p:spPr bwMode="auto">
          <a:xfrm>
            <a:off x="5282185" y="1586346"/>
            <a:ext cx="630387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3CA1AED2-E86C-4D93-AD95-9A65BDECFF2F}"/>
              </a:ext>
            </a:extLst>
          </p:cNvPr>
          <p:cNvSpPr>
            <a:spLocks noChangeArrowheads="1"/>
          </p:cNvSpPr>
          <p:nvPr>
            <p:custDataLst>
              <p:tags r:id="rId4"/>
            </p:custDataLst>
          </p:nvPr>
        </p:nvSpPr>
        <p:spPr bwMode="auto">
          <a:xfrm>
            <a:off x="595160" y="1586346"/>
            <a:ext cx="25867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Skill to be coached</a:t>
            </a:r>
            <a:endParaRPr lang="en-GB" altLang="ja-JP" sz="1200" b="1" baseline="30000" dirty="0">
              <a:solidFill>
                <a:schemeClr val="bg1"/>
              </a:solidFill>
              <a:ea typeface="ＭＳ Ｐゴシック" pitchFamily="50" charset="-128"/>
            </a:endParaRPr>
          </a:p>
        </p:txBody>
      </p:sp>
      <p:sp>
        <p:nvSpPr>
          <p:cNvPr id="61" name="Rounded Rectangle 28">
            <a:extLst>
              <a:ext uri="{FF2B5EF4-FFF2-40B4-BE49-F238E27FC236}">
                <a16:creationId xmlns:a16="http://schemas.microsoft.com/office/drawing/2014/main" id="{FF8F5B65-631F-4BDB-A751-5B57B242D46A}"/>
              </a:ext>
            </a:extLst>
          </p:cNvPr>
          <p:cNvSpPr>
            <a:spLocks noChangeArrowheads="1"/>
          </p:cNvSpPr>
          <p:nvPr>
            <p:custDataLst>
              <p:tags r:id="rId5"/>
            </p:custDataLst>
          </p:nvPr>
        </p:nvSpPr>
        <p:spPr bwMode="auto">
          <a:xfrm>
            <a:off x="3289958" y="1586346"/>
            <a:ext cx="188647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Coach Name</a:t>
            </a:r>
            <a:endParaRPr lang="en-GB" altLang="ja-JP" sz="1200" b="1" baseline="30000" dirty="0">
              <a:solidFill>
                <a:schemeClr val="bg1"/>
              </a:solidFill>
              <a:ea typeface="ＭＳ Ｐゴシック" pitchFamily="50" charset="-128"/>
            </a:endParaRPr>
          </a:p>
        </p:txBody>
      </p:sp>
      <p:sp>
        <p:nvSpPr>
          <p:cNvPr id="26" name="Rounded Rectangle 17">
            <a:extLst>
              <a:ext uri="{FF2B5EF4-FFF2-40B4-BE49-F238E27FC236}">
                <a16:creationId xmlns:a16="http://schemas.microsoft.com/office/drawing/2014/main" id="{9EB9C9AC-A2B5-4A1E-9C27-5230E8C955F1}"/>
              </a:ext>
            </a:extLst>
          </p:cNvPr>
          <p:cNvSpPr/>
          <p:nvPr/>
        </p:nvSpPr>
        <p:spPr bwMode="auto">
          <a:xfrm>
            <a:off x="5282185" y="1956480"/>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29" name="Rounded Rectangle 29">
            <a:extLst>
              <a:ext uri="{FF2B5EF4-FFF2-40B4-BE49-F238E27FC236}">
                <a16:creationId xmlns:a16="http://schemas.microsoft.com/office/drawing/2014/main" id="{171F4EB7-8E5C-467B-8AE8-5946EBCF77F1}"/>
              </a:ext>
            </a:extLst>
          </p:cNvPr>
          <p:cNvSpPr/>
          <p:nvPr/>
        </p:nvSpPr>
        <p:spPr bwMode="auto">
          <a:xfrm>
            <a:off x="595160" y="1956480"/>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2" name="Rounded Rectangle 29">
            <a:extLst>
              <a:ext uri="{FF2B5EF4-FFF2-40B4-BE49-F238E27FC236}">
                <a16:creationId xmlns:a16="http://schemas.microsoft.com/office/drawing/2014/main" id="{602330A6-0FC6-41C6-B74F-3DFB69F307B9}"/>
              </a:ext>
            </a:extLst>
          </p:cNvPr>
          <p:cNvSpPr/>
          <p:nvPr/>
        </p:nvSpPr>
        <p:spPr bwMode="auto">
          <a:xfrm>
            <a:off x="3289958" y="1956480"/>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0" name="Rounded Rectangle 17">
            <a:extLst>
              <a:ext uri="{FF2B5EF4-FFF2-40B4-BE49-F238E27FC236}">
                <a16:creationId xmlns:a16="http://schemas.microsoft.com/office/drawing/2014/main" id="{446CB538-F3DC-4187-BE63-91429FCCC626}"/>
              </a:ext>
            </a:extLst>
          </p:cNvPr>
          <p:cNvSpPr/>
          <p:nvPr/>
        </p:nvSpPr>
        <p:spPr bwMode="auto">
          <a:xfrm>
            <a:off x="5282185" y="2718886"/>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2" name="Rounded Rectangle 29">
            <a:extLst>
              <a:ext uri="{FF2B5EF4-FFF2-40B4-BE49-F238E27FC236}">
                <a16:creationId xmlns:a16="http://schemas.microsoft.com/office/drawing/2014/main" id="{5E6A3E02-8609-4A35-97B2-EF3BD198E8DF}"/>
              </a:ext>
            </a:extLst>
          </p:cNvPr>
          <p:cNvSpPr/>
          <p:nvPr/>
        </p:nvSpPr>
        <p:spPr bwMode="auto">
          <a:xfrm>
            <a:off x="595160" y="2718886"/>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3" name="Rounded Rectangle 29">
            <a:extLst>
              <a:ext uri="{FF2B5EF4-FFF2-40B4-BE49-F238E27FC236}">
                <a16:creationId xmlns:a16="http://schemas.microsoft.com/office/drawing/2014/main" id="{AF7FA665-C2F6-47FA-8FE5-8354594F1EA7}"/>
              </a:ext>
            </a:extLst>
          </p:cNvPr>
          <p:cNvSpPr/>
          <p:nvPr/>
        </p:nvSpPr>
        <p:spPr bwMode="auto">
          <a:xfrm>
            <a:off x="3289958" y="2718886"/>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3" name="Rounded Rectangle 17">
            <a:extLst>
              <a:ext uri="{FF2B5EF4-FFF2-40B4-BE49-F238E27FC236}">
                <a16:creationId xmlns:a16="http://schemas.microsoft.com/office/drawing/2014/main" id="{3B087977-E17A-4E68-8CB5-D02B84C4211C}"/>
              </a:ext>
            </a:extLst>
          </p:cNvPr>
          <p:cNvSpPr/>
          <p:nvPr/>
        </p:nvSpPr>
        <p:spPr bwMode="auto">
          <a:xfrm>
            <a:off x="5282185" y="3481292"/>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4" name="Rounded Rectangle 29">
            <a:extLst>
              <a:ext uri="{FF2B5EF4-FFF2-40B4-BE49-F238E27FC236}">
                <a16:creationId xmlns:a16="http://schemas.microsoft.com/office/drawing/2014/main" id="{75674FEB-9D42-4112-89E2-909285BBE7E7}"/>
              </a:ext>
            </a:extLst>
          </p:cNvPr>
          <p:cNvSpPr/>
          <p:nvPr/>
        </p:nvSpPr>
        <p:spPr bwMode="auto">
          <a:xfrm>
            <a:off x="595160" y="3481292"/>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4" name="Rounded Rectangle 29">
            <a:extLst>
              <a:ext uri="{FF2B5EF4-FFF2-40B4-BE49-F238E27FC236}">
                <a16:creationId xmlns:a16="http://schemas.microsoft.com/office/drawing/2014/main" id="{8AAA8564-5C57-4E86-8C9F-3DD8F3742D79}"/>
              </a:ext>
            </a:extLst>
          </p:cNvPr>
          <p:cNvSpPr/>
          <p:nvPr/>
        </p:nvSpPr>
        <p:spPr bwMode="auto">
          <a:xfrm>
            <a:off x="3289958" y="3481292"/>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5" name="Rounded Rectangle 17">
            <a:extLst>
              <a:ext uri="{FF2B5EF4-FFF2-40B4-BE49-F238E27FC236}">
                <a16:creationId xmlns:a16="http://schemas.microsoft.com/office/drawing/2014/main" id="{2A30BBEF-7091-4F21-B9A8-4C5730BA35DD}"/>
              </a:ext>
            </a:extLst>
          </p:cNvPr>
          <p:cNvSpPr/>
          <p:nvPr/>
        </p:nvSpPr>
        <p:spPr bwMode="auto">
          <a:xfrm>
            <a:off x="5282185" y="424369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6" name="Rounded Rectangle 29">
            <a:extLst>
              <a:ext uri="{FF2B5EF4-FFF2-40B4-BE49-F238E27FC236}">
                <a16:creationId xmlns:a16="http://schemas.microsoft.com/office/drawing/2014/main" id="{6F0C2A97-C90F-4642-8EB7-84CA4EC3AB6D}"/>
              </a:ext>
            </a:extLst>
          </p:cNvPr>
          <p:cNvSpPr/>
          <p:nvPr/>
        </p:nvSpPr>
        <p:spPr bwMode="auto">
          <a:xfrm>
            <a:off x="595160" y="424369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5" name="Rounded Rectangle 29">
            <a:extLst>
              <a:ext uri="{FF2B5EF4-FFF2-40B4-BE49-F238E27FC236}">
                <a16:creationId xmlns:a16="http://schemas.microsoft.com/office/drawing/2014/main" id="{9E0E45DD-1B2F-445B-B044-503E86E1EF61}"/>
              </a:ext>
            </a:extLst>
          </p:cNvPr>
          <p:cNvSpPr/>
          <p:nvPr/>
        </p:nvSpPr>
        <p:spPr bwMode="auto">
          <a:xfrm>
            <a:off x="3289958" y="424369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7" name="Rounded Rectangle 17">
            <a:extLst>
              <a:ext uri="{FF2B5EF4-FFF2-40B4-BE49-F238E27FC236}">
                <a16:creationId xmlns:a16="http://schemas.microsoft.com/office/drawing/2014/main" id="{9B8CE10D-8463-4A03-99BA-7631A90298AB}"/>
              </a:ext>
            </a:extLst>
          </p:cNvPr>
          <p:cNvSpPr/>
          <p:nvPr/>
        </p:nvSpPr>
        <p:spPr bwMode="auto">
          <a:xfrm>
            <a:off x="5282185" y="5006104"/>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58" name="Rounded Rectangle 29">
            <a:extLst>
              <a:ext uri="{FF2B5EF4-FFF2-40B4-BE49-F238E27FC236}">
                <a16:creationId xmlns:a16="http://schemas.microsoft.com/office/drawing/2014/main" id="{A290A85E-FC3C-4380-B1F9-2EBE9C14ED14}"/>
              </a:ext>
            </a:extLst>
          </p:cNvPr>
          <p:cNvSpPr/>
          <p:nvPr/>
        </p:nvSpPr>
        <p:spPr bwMode="auto">
          <a:xfrm>
            <a:off x="595160" y="5006104"/>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6" name="Rounded Rectangle 29">
            <a:extLst>
              <a:ext uri="{FF2B5EF4-FFF2-40B4-BE49-F238E27FC236}">
                <a16:creationId xmlns:a16="http://schemas.microsoft.com/office/drawing/2014/main" id="{DE6EF77F-A317-42A6-B25E-99B9F98C4A72}"/>
              </a:ext>
            </a:extLst>
          </p:cNvPr>
          <p:cNvSpPr/>
          <p:nvPr/>
        </p:nvSpPr>
        <p:spPr bwMode="auto">
          <a:xfrm>
            <a:off x="3289958" y="5006104"/>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59" name="Rounded Rectangle 17">
            <a:extLst>
              <a:ext uri="{FF2B5EF4-FFF2-40B4-BE49-F238E27FC236}">
                <a16:creationId xmlns:a16="http://schemas.microsoft.com/office/drawing/2014/main" id="{1AB7A028-8945-45BE-94CB-EC28B20BF5C6}"/>
              </a:ext>
            </a:extLst>
          </p:cNvPr>
          <p:cNvSpPr/>
          <p:nvPr/>
        </p:nvSpPr>
        <p:spPr bwMode="auto">
          <a:xfrm>
            <a:off x="5282185" y="5768508"/>
            <a:ext cx="63036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the name of the person or stakeholder group that need to be coached</a:t>
            </a:r>
          </a:p>
        </p:txBody>
      </p:sp>
      <p:sp>
        <p:nvSpPr>
          <p:cNvPr id="60" name="Rounded Rectangle 29">
            <a:extLst>
              <a:ext uri="{FF2B5EF4-FFF2-40B4-BE49-F238E27FC236}">
                <a16:creationId xmlns:a16="http://schemas.microsoft.com/office/drawing/2014/main" id="{53C7A5AA-9DA7-4B12-8BCE-846CDF3A2ACC}"/>
              </a:ext>
            </a:extLst>
          </p:cNvPr>
          <p:cNvSpPr/>
          <p:nvPr/>
        </p:nvSpPr>
        <p:spPr bwMode="auto">
          <a:xfrm>
            <a:off x="595160" y="5768508"/>
            <a:ext cx="2588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the skill to be coached</a:t>
            </a:r>
          </a:p>
        </p:txBody>
      </p:sp>
      <p:sp>
        <p:nvSpPr>
          <p:cNvPr id="67" name="Rounded Rectangle 29">
            <a:extLst>
              <a:ext uri="{FF2B5EF4-FFF2-40B4-BE49-F238E27FC236}">
                <a16:creationId xmlns:a16="http://schemas.microsoft.com/office/drawing/2014/main" id="{55398BA9-C258-430A-A0A9-00704FFA061D}"/>
              </a:ext>
            </a:extLst>
          </p:cNvPr>
          <p:cNvSpPr/>
          <p:nvPr/>
        </p:nvSpPr>
        <p:spPr bwMode="auto">
          <a:xfrm>
            <a:off x="3289958" y="5768508"/>
            <a:ext cx="18864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Coach Name</a:t>
            </a:r>
          </a:p>
        </p:txBody>
      </p:sp>
      <p:sp>
        <p:nvSpPr>
          <p:cNvPr id="31" name="Rectangle 106">
            <a:extLst>
              <a:ext uri="{FF2B5EF4-FFF2-40B4-BE49-F238E27FC236}">
                <a16:creationId xmlns:a16="http://schemas.microsoft.com/office/drawing/2014/main" id="{A0525378-F715-4A80-8AF0-97B69118D939}"/>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2" name="Oval 31">
            <a:extLst>
              <a:ext uri="{FF2B5EF4-FFF2-40B4-BE49-F238E27FC236}">
                <a16:creationId xmlns:a16="http://schemas.microsoft.com/office/drawing/2014/main" id="{9B680F7F-A31C-4033-8056-0BD6510653D0}"/>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Rectangle 105">
            <a:extLst>
              <a:ext uri="{FF2B5EF4-FFF2-40B4-BE49-F238E27FC236}">
                <a16:creationId xmlns:a16="http://schemas.microsoft.com/office/drawing/2014/main" id="{689DC3D2-1561-4ABD-A14D-372F06946E34}"/>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34" name="Oval 33">
            <a:extLst>
              <a:ext uri="{FF2B5EF4-FFF2-40B4-BE49-F238E27FC236}">
                <a16:creationId xmlns:a16="http://schemas.microsoft.com/office/drawing/2014/main" id="{C63B7FA7-454F-4242-9840-C45EBAFDF4E0}"/>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AC4FFB9D-F425-49FA-94CB-968E8CBA23C3}"/>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Rectangle 105">
            <a:extLst>
              <a:ext uri="{FF2B5EF4-FFF2-40B4-BE49-F238E27FC236}">
                <a16:creationId xmlns:a16="http://schemas.microsoft.com/office/drawing/2014/main" id="{342829EB-14DA-4BF6-B4C3-8B17383831E3}"/>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37" name="Oval 36">
            <a:extLst>
              <a:ext uri="{FF2B5EF4-FFF2-40B4-BE49-F238E27FC236}">
                <a16:creationId xmlns:a16="http://schemas.microsoft.com/office/drawing/2014/main" id="{40918C46-6309-45FB-9F8C-9C8141661F1B}"/>
              </a:ext>
            </a:extLst>
          </p:cNvPr>
          <p:cNvSpPr/>
          <p:nvPr/>
        </p:nvSpPr>
        <p:spPr bwMode="auto">
          <a:xfrm>
            <a:off x="2910384"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2598621A-37BE-44B6-8B36-C2BBD81653BA}"/>
              </a:ext>
            </a:extLst>
          </p:cNvPr>
          <p:cNvSpPr/>
          <p:nvPr/>
        </p:nvSpPr>
        <p:spPr bwMode="auto">
          <a:xfrm>
            <a:off x="2910384"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290FFE45-66FC-4457-9A78-BBB66D8421B7}"/>
              </a:ext>
            </a:extLst>
          </p:cNvPr>
          <p:cNvSpPr/>
          <p:nvPr/>
        </p:nvSpPr>
        <p:spPr bwMode="auto">
          <a:xfrm>
            <a:off x="2910384"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0" name="Oval 39">
            <a:extLst>
              <a:ext uri="{FF2B5EF4-FFF2-40B4-BE49-F238E27FC236}">
                <a16:creationId xmlns:a16="http://schemas.microsoft.com/office/drawing/2014/main" id="{59BD1762-DF0B-48EC-9046-A8BF64C4D312}"/>
              </a:ext>
            </a:extLst>
          </p:cNvPr>
          <p:cNvSpPr/>
          <p:nvPr/>
        </p:nvSpPr>
        <p:spPr bwMode="auto">
          <a:xfrm>
            <a:off x="2910384"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Oval 40">
            <a:extLst>
              <a:ext uri="{FF2B5EF4-FFF2-40B4-BE49-F238E27FC236}">
                <a16:creationId xmlns:a16="http://schemas.microsoft.com/office/drawing/2014/main" id="{F86A86C9-00F4-4FE5-8641-8FA77A2A84B9}"/>
              </a:ext>
            </a:extLst>
          </p:cNvPr>
          <p:cNvSpPr/>
          <p:nvPr/>
        </p:nvSpPr>
        <p:spPr bwMode="auto">
          <a:xfrm>
            <a:off x="2910384"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2" name="Oval 41">
            <a:extLst>
              <a:ext uri="{FF2B5EF4-FFF2-40B4-BE49-F238E27FC236}">
                <a16:creationId xmlns:a16="http://schemas.microsoft.com/office/drawing/2014/main" id="{57F3902E-FB61-4949-A9D2-986648946CB1}"/>
              </a:ext>
            </a:extLst>
          </p:cNvPr>
          <p:cNvSpPr/>
          <p:nvPr/>
        </p:nvSpPr>
        <p:spPr bwMode="auto">
          <a:xfrm>
            <a:off x="2910384"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27748098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6382" name="think-cell Slide" r:id="rId7" imgW="344" imgH="344" progId="TCLayout.ActiveDocument.1">
                  <p:embed/>
                </p:oleObj>
              </mc:Choice>
              <mc:Fallback>
                <p:oleObj name="think-cell Slide" r:id="rId7"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Training Plan</a:t>
            </a:r>
            <a:br>
              <a:rPr lang="en-US" sz="2400" dirty="0"/>
            </a:br>
            <a:r>
              <a:rPr lang="en-US" sz="2400" b="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72</a:t>
            </a:fld>
            <a:endParaRPr lang="en-US" sz="1000" dirty="0">
              <a:solidFill>
                <a:srgbClr val="ADAFBB"/>
              </a:solidFill>
            </a:endParaRPr>
          </a:p>
        </p:txBody>
      </p:sp>
      <p:sp>
        <p:nvSpPr>
          <p:cNvPr id="33" name="Rounded Rectangle 28">
            <a:extLst>
              <a:ext uri="{FF2B5EF4-FFF2-40B4-BE49-F238E27FC236}">
                <a16:creationId xmlns:a16="http://schemas.microsoft.com/office/drawing/2014/main" id="{AD9D0CAB-CB19-47CD-A233-99F0EBDDD632}"/>
              </a:ext>
            </a:extLst>
          </p:cNvPr>
          <p:cNvSpPr>
            <a:spLocks noChangeArrowheads="1"/>
          </p:cNvSpPr>
          <p:nvPr>
            <p:custDataLst>
              <p:tags r:id="rId3"/>
            </p:custDataLst>
          </p:nvPr>
        </p:nvSpPr>
        <p:spPr bwMode="auto">
          <a:xfrm>
            <a:off x="595160" y="1586346"/>
            <a:ext cx="162561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Key Training</a:t>
            </a:r>
            <a:endParaRPr lang="en-GB" altLang="ja-JP" sz="1200" b="1" baseline="30000" dirty="0">
              <a:solidFill>
                <a:schemeClr val="bg1"/>
              </a:solidFill>
              <a:ea typeface="ＭＳ Ｐゴシック" pitchFamily="50" charset="-128"/>
            </a:endParaRPr>
          </a:p>
        </p:txBody>
      </p:sp>
      <p:sp>
        <p:nvSpPr>
          <p:cNvPr id="32" name="Rounded Rectangle 23">
            <a:extLst>
              <a:ext uri="{FF2B5EF4-FFF2-40B4-BE49-F238E27FC236}">
                <a16:creationId xmlns:a16="http://schemas.microsoft.com/office/drawing/2014/main" id="{8F0F70B3-634B-40E4-8E4E-F1577575C766}"/>
              </a:ext>
            </a:extLst>
          </p:cNvPr>
          <p:cNvSpPr>
            <a:spLocks noChangeArrowheads="1"/>
          </p:cNvSpPr>
          <p:nvPr>
            <p:custDataLst>
              <p:tags r:id="rId4"/>
            </p:custDataLst>
          </p:nvPr>
        </p:nvSpPr>
        <p:spPr bwMode="auto">
          <a:xfrm>
            <a:off x="4162657" y="1586346"/>
            <a:ext cx="7423164"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Audience</a:t>
            </a:r>
            <a:endParaRPr lang="en-GB" altLang="ja-JP" sz="1200" b="1" baseline="30000" dirty="0">
              <a:solidFill>
                <a:schemeClr val="bg1"/>
              </a:solidFill>
              <a:ea typeface="ＭＳ Ｐゴシック" pitchFamily="50" charset="-128"/>
            </a:endParaRPr>
          </a:p>
        </p:txBody>
      </p:sp>
      <p:sp>
        <p:nvSpPr>
          <p:cNvPr id="45" name="Rounded Rectangle 28">
            <a:extLst>
              <a:ext uri="{FF2B5EF4-FFF2-40B4-BE49-F238E27FC236}">
                <a16:creationId xmlns:a16="http://schemas.microsoft.com/office/drawing/2014/main" id="{20F63087-5B8B-4B42-AADA-D4946529CA7B}"/>
              </a:ext>
            </a:extLst>
          </p:cNvPr>
          <p:cNvSpPr>
            <a:spLocks noChangeArrowheads="1"/>
          </p:cNvSpPr>
          <p:nvPr>
            <p:custDataLst>
              <p:tags r:id="rId5"/>
            </p:custDataLst>
          </p:nvPr>
        </p:nvSpPr>
        <p:spPr bwMode="auto">
          <a:xfrm>
            <a:off x="2297099" y="1586346"/>
            <a:ext cx="1787666"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Delivery Channel</a:t>
            </a:r>
            <a:endParaRPr lang="en-GB" altLang="ja-JP" sz="1200" b="1" baseline="30000" dirty="0">
              <a:solidFill>
                <a:schemeClr val="bg1"/>
              </a:solidFill>
              <a:ea typeface="ＭＳ Ｐゴシック" pitchFamily="50" charset="-128"/>
            </a:endParaRPr>
          </a:p>
        </p:txBody>
      </p:sp>
      <p:sp>
        <p:nvSpPr>
          <p:cNvPr id="34" name="Rounded Rectangle 29">
            <a:extLst>
              <a:ext uri="{FF2B5EF4-FFF2-40B4-BE49-F238E27FC236}">
                <a16:creationId xmlns:a16="http://schemas.microsoft.com/office/drawing/2014/main" id="{230B4C84-1639-4CF5-AB10-982952C5BBA5}"/>
              </a:ext>
            </a:extLst>
          </p:cNvPr>
          <p:cNvSpPr/>
          <p:nvPr/>
        </p:nvSpPr>
        <p:spPr bwMode="auto">
          <a:xfrm>
            <a:off x="595160" y="1956480"/>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1" name="Rounded Rectangle 17">
            <a:extLst>
              <a:ext uri="{FF2B5EF4-FFF2-40B4-BE49-F238E27FC236}">
                <a16:creationId xmlns:a16="http://schemas.microsoft.com/office/drawing/2014/main" id="{5F33815C-DE35-417F-AAB4-613BB4B249A8}"/>
              </a:ext>
            </a:extLst>
          </p:cNvPr>
          <p:cNvSpPr/>
          <p:nvPr/>
        </p:nvSpPr>
        <p:spPr bwMode="auto">
          <a:xfrm>
            <a:off x="4162621" y="1956480"/>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6" name="Rounded Rectangle 29">
            <a:extLst>
              <a:ext uri="{FF2B5EF4-FFF2-40B4-BE49-F238E27FC236}">
                <a16:creationId xmlns:a16="http://schemas.microsoft.com/office/drawing/2014/main" id="{47EFD1F5-E09C-45BC-84C7-0FA2418E3205}"/>
              </a:ext>
            </a:extLst>
          </p:cNvPr>
          <p:cNvSpPr/>
          <p:nvPr/>
        </p:nvSpPr>
        <p:spPr bwMode="auto">
          <a:xfrm>
            <a:off x="2297099" y="1956480"/>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6" name="Rounded Rectangle 29">
            <a:extLst>
              <a:ext uri="{FF2B5EF4-FFF2-40B4-BE49-F238E27FC236}">
                <a16:creationId xmlns:a16="http://schemas.microsoft.com/office/drawing/2014/main" id="{D2661BF7-C38A-447C-9905-45504BC8DEA0}"/>
              </a:ext>
            </a:extLst>
          </p:cNvPr>
          <p:cNvSpPr/>
          <p:nvPr/>
        </p:nvSpPr>
        <p:spPr bwMode="auto">
          <a:xfrm>
            <a:off x="595160" y="2718886"/>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5" name="Rounded Rectangle 17">
            <a:extLst>
              <a:ext uri="{FF2B5EF4-FFF2-40B4-BE49-F238E27FC236}">
                <a16:creationId xmlns:a16="http://schemas.microsoft.com/office/drawing/2014/main" id="{E58A3DB9-04A8-44EB-87F2-2FA4DDE64E18}"/>
              </a:ext>
            </a:extLst>
          </p:cNvPr>
          <p:cNvSpPr/>
          <p:nvPr/>
        </p:nvSpPr>
        <p:spPr bwMode="auto">
          <a:xfrm>
            <a:off x="4162621" y="2718886"/>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7" name="Rounded Rectangle 29">
            <a:extLst>
              <a:ext uri="{FF2B5EF4-FFF2-40B4-BE49-F238E27FC236}">
                <a16:creationId xmlns:a16="http://schemas.microsoft.com/office/drawing/2014/main" id="{8849B67D-9A3A-4AFA-AF3E-5B08061655A3}"/>
              </a:ext>
            </a:extLst>
          </p:cNvPr>
          <p:cNvSpPr/>
          <p:nvPr/>
        </p:nvSpPr>
        <p:spPr bwMode="auto">
          <a:xfrm>
            <a:off x="2297099" y="2718886"/>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38" name="Rounded Rectangle 29">
            <a:extLst>
              <a:ext uri="{FF2B5EF4-FFF2-40B4-BE49-F238E27FC236}">
                <a16:creationId xmlns:a16="http://schemas.microsoft.com/office/drawing/2014/main" id="{6918363F-9F46-4882-8C1F-53FCE10E751C}"/>
              </a:ext>
            </a:extLst>
          </p:cNvPr>
          <p:cNvSpPr/>
          <p:nvPr/>
        </p:nvSpPr>
        <p:spPr bwMode="auto">
          <a:xfrm>
            <a:off x="595160" y="3481292"/>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7" name="Rounded Rectangle 17">
            <a:extLst>
              <a:ext uri="{FF2B5EF4-FFF2-40B4-BE49-F238E27FC236}">
                <a16:creationId xmlns:a16="http://schemas.microsoft.com/office/drawing/2014/main" id="{9AD707E9-F598-41FC-873C-9C508FED7041}"/>
              </a:ext>
            </a:extLst>
          </p:cNvPr>
          <p:cNvSpPr/>
          <p:nvPr/>
        </p:nvSpPr>
        <p:spPr bwMode="auto">
          <a:xfrm>
            <a:off x="4162621" y="3481292"/>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8" name="Rounded Rectangle 29">
            <a:extLst>
              <a:ext uri="{FF2B5EF4-FFF2-40B4-BE49-F238E27FC236}">
                <a16:creationId xmlns:a16="http://schemas.microsoft.com/office/drawing/2014/main" id="{BD729940-2A35-4B34-964F-6EA190B1CE13}"/>
              </a:ext>
            </a:extLst>
          </p:cNvPr>
          <p:cNvSpPr/>
          <p:nvPr/>
        </p:nvSpPr>
        <p:spPr bwMode="auto">
          <a:xfrm>
            <a:off x="2297099" y="3481292"/>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0" name="Rounded Rectangle 29">
            <a:extLst>
              <a:ext uri="{FF2B5EF4-FFF2-40B4-BE49-F238E27FC236}">
                <a16:creationId xmlns:a16="http://schemas.microsoft.com/office/drawing/2014/main" id="{AE354F42-9FE1-440D-8BBD-C98BB9E9A201}"/>
              </a:ext>
            </a:extLst>
          </p:cNvPr>
          <p:cNvSpPr/>
          <p:nvPr/>
        </p:nvSpPr>
        <p:spPr bwMode="auto">
          <a:xfrm>
            <a:off x="595160" y="424369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39" name="Rounded Rectangle 17">
            <a:extLst>
              <a:ext uri="{FF2B5EF4-FFF2-40B4-BE49-F238E27FC236}">
                <a16:creationId xmlns:a16="http://schemas.microsoft.com/office/drawing/2014/main" id="{8DB120DC-3167-42D0-823F-BBCA8D7E330E}"/>
              </a:ext>
            </a:extLst>
          </p:cNvPr>
          <p:cNvSpPr/>
          <p:nvPr/>
        </p:nvSpPr>
        <p:spPr bwMode="auto">
          <a:xfrm>
            <a:off x="4162621" y="424369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9" name="Rounded Rectangle 29">
            <a:extLst>
              <a:ext uri="{FF2B5EF4-FFF2-40B4-BE49-F238E27FC236}">
                <a16:creationId xmlns:a16="http://schemas.microsoft.com/office/drawing/2014/main" id="{C4D85082-8E8E-4E3C-B318-C9EC038FCCD3}"/>
              </a:ext>
            </a:extLst>
          </p:cNvPr>
          <p:cNvSpPr/>
          <p:nvPr/>
        </p:nvSpPr>
        <p:spPr bwMode="auto">
          <a:xfrm>
            <a:off x="2297099" y="424369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2" name="Rounded Rectangle 29">
            <a:extLst>
              <a:ext uri="{FF2B5EF4-FFF2-40B4-BE49-F238E27FC236}">
                <a16:creationId xmlns:a16="http://schemas.microsoft.com/office/drawing/2014/main" id="{78A788B6-A469-4D13-845F-F666A7D54D39}"/>
              </a:ext>
            </a:extLst>
          </p:cNvPr>
          <p:cNvSpPr/>
          <p:nvPr/>
        </p:nvSpPr>
        <p:spPr bwMode="auto">
          <a:xfrm>
            <a:off x="595160" y="5006104"/>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41" name="Rounded Rectangle 17">
            <a:extLst>
              <a:ext uri="{FF2B5EF4-FFF2-40B4-BE49-F238E27FC236}">
                <a16:creationId xmlns:a16="http://schemas.microsoft.com/office/drawing/2014/main" id="{B7E5D509-1DB7-4979-98B6-723BE46EB06F}"/>
              </a:ext>
            </a:extLst>
          </p:cNvPr>
          <p:cNvSpPr/>
          <p:nvPr/>
        </p:nvSpPr>
        <p:spPr bwMode="auto">
          <a:xfrm>
            <a:off x="4162621" y="5006104"/>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0" name="Rounded Rectangle 29">
            <a:extLst>
              <a:ext uri="{FF2B5EF4-FFF2-40B4-BE49-F238E27FC236}">
                <a16:creationId xmlns:a16="http://schemas.microsoft.com/office/drawing/2014/main" id="{15F5CC81-1398-4780-B50C-2A5A6DB9F23B}"/>
              </a:ext>
            </a:extLst>
          </p:cNvPr>
          <p:cNvSpPr/>
          <p:nvPr/>
        </p:nvSpPr>
        <p:spPr bwMode="auto">
          <a:xfrm>
            <a:off x="2297099" y="5006104"/>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43" name="Rounded Rectangle 17">
            <a:extLst>
              <a:ext uri="{FF2B5EF4-FFF2-40B4-BE49-F238E27FC236}">
                <a16:creationId xmlns:a16="http://schemas.microsoft.com/office/drawing/2014/main" id="{0BFAD635-80EC-4D99-A57C-506BDF03C3AE}"/>
              </a:ext>
            </a:extLst>
          </p:cNvPr>
          <p:cNvSpPr/>
          <p:nvPr/>
        </p:nvSpPr>
        <p:spPr bwMode="auto">
          <a:xfrm>
            <a:off x="4162621" y="5768508"/>
            <a:ext cx="7423200"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44" name="Rounded Rectangle 29">
            <a:extLst>
              <a:ext uri="{FF2B5EF4-FFF2-40B4-BE49-F238E27FC236}">
                <a16:creationId xmlns:a16="http://schemas.microsoft.com/office/drawing/2014/main" id="{F398A46C-B77B-4AD0-8515-74799A20A110}"/>
              </a:ext>
            </a:extLst>
          </p:cNvPr>
          <p:cNvSpPr/>
          <p:nvPr/>
        </p:nvSpPr>
        <p:spPr bwMode="auto">
          <a:xfrm>
            <a:off x="595160" y="5768508"/>
            <a:ext cx="1627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100" b="1" dirty="0">
                <a:cs typeface="Times New Roman" pitchFamily="18" charset="0"/>
              </a:rPr>
              <a:t>Insert Training Name</a:t>
            </a:r>
          </a:p>
        </p:txBody>
      </p:sp>
      <p:sp>
        <p:nvSpPr>
          <p:cNvPr id="51" name="Rounded Rectangle 29">
            <a:extLst>
              <a:ext uri="{FF2B5EF4-FFF2-40B4-BE49-F238E27FC236}">
                <a16:creationId xmlns:a16="http://schemas.microsoft.com/office/drawing/2014/main" id="{3676F106-AFCE-4A63-AF0D-3FED7B82F25E}"/>
              </a:ext>
            </a:extLst>
          </p:cNvPr>
          <p:cNvSpPr/>
          <p:nvPr/>
        </p:nvSpPr>
        <p:spPr bwMode="auto">
          <a:xfrm>
            <a:off x="2297099" y="5768508"/>
            <a:ext cx="1789200"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altLang="ja-JP" sz="1050" dirty="0">
                <a:cs typeface="Times New Roman" pitchFamily="18" charset="0"/>
              </a:rPr>
              <a:t>Insert the name of the change the Sponsor needs to focus on</a:t>
            </a:r>
          </a:p>
        </p:txBody>
      </p:sp>
      <p:sp>
        <p:nvSpPr>
          <p:cNvPr id="29" name="Rectangle 106">
            <a:extLst>
              <a:ext uri="{FF2B5EF4-FFF2-40B4-BE49-F238E27FC236}">
                <a16:creationId xmlns:a16="http://schemas.microsoft.com/office/drawing/2014/main" id="{F46E5777-815F-4140-B65D-BCD007A65B22}"/>
              </a:ext>
            </a:extLst>
          </p:cNvPr>
          <p:cNvSpPr>
            <a:spLocks noChangeArrowheads="1"/>
          </p:cNvSpPr>
          <p:nvPr/>
        </p:nvSpPr>
        <p:spPr bwMode="auto">
          <a:xfrm>
            <a:off x="104440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On track or completed</a:t>
            </a:r>
          </a:p>
        </p:txBody>
      </p:sp>
      <p:sp>
        <p:nvSpPr>
          <p:cNvPr id="30" name="Oval 29">
            <a:extLst>
              <a:ext uri="{FF2B5EF4-FFF2-40B4-BE49-F238E27FC236}">
                <a16:creationId xmlns:a16="http://schemas.microsoft.com/office/drawing/2014/main" id="{9927E836-3747-46DA-8D33-68CAB56FDAD0}"/>
              </a:ext>
            </a:extLst>
          </p:cNvPr>
          <p:cNvSpPr/>
          <p:nvPr/>
        </p:nvSpPr>
        <p:spPr bwMode="auto">
          <a:xfrm>
            <a:off x="7448248"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2" name="Rectangle 105">
            <a:extLst>
              <a:ext uri="{FF2B5EF4-FFF2-40B4-BE49-F238E27FC236}">
                <a16:creationId xmlns:a16="http://schemas.microsoft.com/office/drawing/2014/main" id="{39826153-2BFC-45C0-A466-DB28A15FB62B}"/>
              </a:ext>
            </a:extLst>
          </p:cNvPr>
          <p:cNvSpPr>
            <a:spLocks noChangeArrowheads="1"/>
          </p:cNvSpPr>
          <p:nvPr/>
        </p:nvSpPr>
        <p:spPr bwMode="auto">
          <a:xfrm>
            <a:off x="9028653"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Slightly behind</a:t>
            </a:r>
          </a:p>
        </p:txBody>
      </p:sp>
      <p:sp>
        <p:nvSpPr>
          <p:cNvPr id="53" name="Oval 52">
            <a:extLst>
              <a:ext uri="{FF2B5EF4-FFF2-40B4-BE49-F238E27FC236}">
                <a16:creationId xmlns:a16="http://schemas.microsoft.com/office/drawing/2014/main" id="{40855290-2831-4D73-986F-785A3A872BF7}"/>
              </a:ext>
            </a:extLst>
          </p:cNvPr>
          <p:cNvSpPr/>
          <p:nvPr/>
        </p:nvSpPr>
        <p:spPr bwMode="auto">
          <a:xfrm>
            <a:off x="8852233"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4" name="Oval 53">
            <a:extLst>
              <a:ext uri="{FF2B5EF4-FFF2-40B4-BE49-F238E27FC236}">
                <a16:creationId xmlns:a16="http://schemas.microsoft.com/office/drawing/2014/main" id="{577A0016-95A1-4068-BB66-B92B96A1B5DD}"/>
              </a:ext>
            </a:extLst>
          </p:cNvPr>
          <p:cNvSpPr/>
          <p:nvPr/>
        </p:nvSpPr>
        <p:spPr bwMode="auto">
          <a:xfrm>
            <a:off x="10256218"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5" name="Rectangle 105">
            <a:extLst>
              <a:ext uri="{FF2B5EF4-FFF2-40B4-BE49-F238E27FC236}">
                <a16:creationId xmlns:a16="http://schemas.microsoft.com/office/drawing/2014/main" id="{FF356F65-FA2C-4A06-842D-3D05176940F8}"/>
              </a:ext>
            </a:extLst>
          </p:cNvPr>
          <p:cNvSpPr>
            <a:spLocks noChangeArrowheads="1"/>
          </p:cNvSpPr>
          <p:nvPr/>
        </p:nvSpPr>
        <p:spPr bwMode="auto">
          <a:xfrm>
            <a:off x="7624668" y="732562"/>
            <a:ext cx="1134000" cy="355739"/>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Significantly behind</a:t>
            </a:r>
          </a:p>
        </p:txBody>
      </p:sp>
      <p:sp>
        <p:nvSpPr>
          <p:cNvPr id="56" name="Oval 55">
            <a:extLst>
              <a:ext uri="{FF2B5EF4-FFF2-40B4-BE49-F238E27FC236}">
                <a16:creationId xmlns:a16="http://schemas.microsoft.com/office/drawing/2014/main" id="{1C770A9E-38F6-452C-A053-9D964A0A551F}"/>
              </a:ext>
            </a:extLst>
          </p:cNvPr>
          <p:cNvSpPr/>
          <p:nvPr/>
        </p:nvSpPr>
        <p:spPr bwMode="auto">
          <a:xfrm>
            <a:off x="2006375"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7" name="Oval 56">
            <a:extLst>
              <a:ext uri="{FF2B5EF4-FFF2-40B4-BE49-F238E27FC236}">
                <a16:creationId xmlns:a16="http://schemas.microsoft.com/office/drawing/2014/main" id="{A6682BA3-AD2D-4695-B6E1-3269D3EA45EC}"/>
              </a:ext>
            </a:extLst>
          </p:cNvPr>
          <p:cNvSpPr/>
          <p:nvPr/>
        </p:nvSpPr>
        <p:spPr bwMode="auto">
          <a:xfrm>
            <a:off x="2006375"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8" name="Oval 57">
            <a:extLst>
              <a:ext uri="{FF2B5EF4-FFF2-40B4-BE49-F238E27FC236}">
                <a16:creationId xmlns:a16="http://schemas.microsoft.com/office/drawing/2014/main" id="{1831EE8E-9A69-47F9-81FE-F8EE1AD742A9}"/>
              </a:ext>
            </a:extLst>
          </p:cNvPr>
          <p:cNvSpPr/>
          <p:nvPr/>
        </p:nvSpPr>
        <p:spPr bwMode="auto">
          <a:xfrm>
            <a:off x="2006375"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EED90864-E6DE-43D4-84E8-91713C51A4F2}"/>
              </a:ext>
            </a:extLst>
          </p:cNvPr>
          <p:cNvSpPr/>
          <p:nvPr/>
        </p:nvSpPr>
        <p:spPr bwMode="auto">
          <a:xfrm>
            <a:off x="2006375"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0" name="Oval 59">
            <a:extLst>
              <a:ext uri="{FF2B5EF4-FFF2-40B4-BE49-F238E27FC236}">
                <a16:creationId xmlns:a16="http://schemas.microsoft.com/office/drawing/2014/main" id="{E3BCC4E7-2647-482F-B085-44723C7881C6}"/>
              </a:ext>
            </a:extLst>
          </p:cNvPr>
          <p:cNvSpPr/>
          <p:nvPr/>
        </p:nvSpPr>
        <p:spPr bwMode="auto">
          <a:xfrm>
            <a:off x="2006375"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1" name="Oval 60">
            <a:extLst>
              <a:ext uri="{FF2B5EF4-FFF2-40B4-BE49-F238E27FC236}">
                <a16:creationId xmlns:a16="http://schemas.microsoft.com/office/drawing/2014/main" id="{E8109860-436C-4981-B4DF-00C53DDC2A60}"/>
              </a:ext>
            </a:extLst>
          </p:cNvPr>
          <p:cNvSpPr/>
          <p:nvPr/>
        </p:nvSpPr>
        <p:spPr bwMode="auto">
          <a:xfrm>
            <a:off x="2006375"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6214915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406"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Resistance Management Plan</a:t>
            </a:r>
            <a:br>
              <a:rPr lang="en-US" sz="2400" kern="0" dirty="0"/>
            </a:br>
            <a:r>
              <a:rPr lang="en-US" sz="2400" b="0" kern="0" dirty="0"/>
              <a:t>Dashboard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73</a:t>
            </a:fld>
            <a:endParaRPr lang="en-US" sz="1000" dirty="0">
              <a:solidFill>
                <a:srgbClr val="ADAFBB"/>
              </a:solidFill>
            </a:endParaRPr>
          </a:p>
        </p:txBody>
      </p:sp>
      <p:sp>
        <p:nvSpPr>
          <p:cNvPr id="27" name="Rounded Rectangle 23">
            <a:extLst>
              <a:ext uri="{FF2B5EF4-FFF2-40B4-BE49-F238E27FC236}">
                <a16:creationId xmlns:a16="http://schemas.microsoft.com/office/drawing/2014/main" id="{FE7EC5B4-172C-4BF7-92F0-FE70FE551B7D}"/>
              </a:ext>
            </a:extLst>
          </p:cNvPr>
          <p:cNvSpPr>
            <a:spLocks noChangeArrowheads="1"/>
          </p:cNvSpPr>
          <p:nvPr>
            <p:custDataLst>
              <p:tags r:id="rId3"/>
            </p:custDataLst>
          </p:nvPr>
        </p:nvSpPr>
        <p:spPr bwMode="auto">
          <a:xfrm>
            <a:off x="3044538" y="1586346"/>
            <a:ext cx="8541283"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Mitigation Action</a:t>
            </a:r>
            <a:endParaRPr lang="en-GB" altLang="ja-JP" sz="1200" b="1" baseline="30000" dirty="0">
              <a:solidFill>
                <a:schemeClr val="bg1"/>
              </a:solidFill>
              <a:ea typeface="ＭＳ Ｐゴシック" pitchFamily="50" charset="-128"/>
            </a:endParaRPr>
          </a:p>
        </p:txBody>
      </p:sp>
      <p:sp>
        <p:nvSpPr>
          <p:cNvPr id="28" name="Rounded Rectangle 28">
            <a:extLst>
              <a:ext uri="{FF2B5EF4-FFF2-40B4-BE49-F238E27FC236}">
                <a16:creationId xmlns:a16="http://schemas.microsoft.com/office/drawing/2014/main" id="{6126E7FA-76E9-475B-B4F4-32EA055E7CDD}"/>
              </a:ext>
            </a:extLst>
          </p:cNvPr>
          <p:cNvSpPr>
            <a:spLocks noChangeArrowheads="1"/>
          </p:cNvSpPr>
          <p:nvPr>
            <p:custDataLst>
              <p:tags r:id="rId4"/>
            </p:custDataLst>
          </p:nvPr>
        </p:nvSpPr>
        <p:spPr bwMode="auto">
          <a:xfrm>
            <a:off x="595160" y="1586346"/>
            <a:ext cx="2365625" cy="331681"/>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Resistance</a:t>
            </a:r>
          </a:p>
        </p:txBody>
      </p:sp>
      <p:sp>
        <p:nvSpPr>
          <p:cNvPr id="26" name="Rounded Rectangle 17">
            <a:extLst>
              <a:ext uri="{FF2B5EF4-FFF2-40B4-BE49-F238E27FC236}">
                <a16:creationId xmlns:a16="http://schemas.microsoft.com/office/drawing/2014/main" id="{4050F6AA-3CAC-405D-918E-3963D035EA44}"/>
              </a:ext>
            </a:extLst>
          </p:cNvPr>
          <p:cNvSpPr/>
          <p:nvPr/>
        </p:nvSpPr>
        <p:spPr bwMode="auto">
          <a:xfrm>
            <a:off x="3044536" y="1956480"/>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29" name="Rounded Rectangle 29">
            <a:extLst>
              <a:ext uri="{FF2B5EF4-FFF2-40B4-BE49-F238E27FC236}">
                <a16:creationId xmlns:a16="http://schemas.microsoft.com/office/drawing/2014/main" id="{1B8E78DC-FB09-4BDF-87AA-3F51F1F9C419}"/>
              </a:ext>
            </a:extLst>
          </p:cNvPr>
          <p:cNvSpPr/>
          <p:nvPr/>
        </p:nvSpPr>
        <p:spPr bwMode="auto">
          <a:xfrm>
            <a:off x="595160" y="1956480"/>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30" name="Rounded Rectangle 17">
            <a:extLst>
              <a:ext uri="{FF2B5EF4-FFF2-40B4-BE49-F238E27FC236}">
                <a16:creationId xmlns:a16="http://schemas.microsoft.com/office/drawing/2014/main" id="{59FDA2B7-89AD-4C6D-9835-B5B838D8676D}"/>
              </a:ext>
            </a:extLst>
          </p:cNvPr>
          <p:cNvSpPr/>
          <p:nvPr/>
        </p:nvSpPr>
        <p:spPr bwMode="auto">
          <a:xfrm>
            <a:off x="3044536" y="2718886"/>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2" name="Rounded Rectangle 29">
            <a:extLst>
              <a:ext uri="{FF2B5EF4-FFF2-40B4-BE49-F238E27FC236}">
                <a16:creationId xmlns:a16="http://schemas.microsoft.com/office/drawing/2014/main" id="{264CE88D-F9BB-4054-9319-913C8609171D}"/>
              </a:ext>
            </a:extLst>
          </p:cNvPr>
          <p:cNvSpPr/>
          <p:nvPr/>
        </p:nvSpPr>
        <p:spPr bwMode="auto">
          <a:xfrm>
            <a:off x="595160" y="2718886"/>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3" name="Rounded Rectangle 17">
            <a:extLst>
              <a:ext uri="{FF2B5EF4-FFF2-40B4-BE49-F238E27FC236}">
                <a16:creationId xmlns:a16="http://schemas.microsoft.com/office/drawing/2014/main" id="{73EF2EC1-543A-43C8-9ACC-986B4455EDE3}"/>
              </a:ext>
            </a:extLst>
          </p:cNvPr>
          <p:cNvSpPr/>
          <p:nvPr/>
        </p:nvSpPr>
        <p:spPr bwMode="auto">
          <a:xfrm>
            <a:off x="3044536" y="3481292"/>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4" name="Rounded Rectangle 29">
            <a:extLst>
              <a:ext uri="{FF2B5EF4-FFF2-40B4-BE49-F238E27FC236}">
                <a16:creationId xmlns:a16="http://schemas.microsoft.com/office/drawing/2014/main" id="{2FB6D092-B7BB-48AF-8D35-BD2EF347CAE1}"/>
              </a:ext>
            </a:extLst>
          </p:cNvPr>
          <p:cNvSpPr/>
          <p:nvPr/>
        </p:nvSpPr>
        <p:spPr bwMode="auto">
          <a:xfrm>
            <a:off x="595160" y="3481292"/>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5" name="Rounded Rectangle 17">
            <a:extLst>
              <a:ext uri="{FF2B5EF4-FFF2-40B4-BE49-F238E27FC236}">
                <a16:creationId xmlns:a16="http://schemas.microsoft.com/office/drawing/2014/main" id="{7B7B20F2-49FF-45F0-B07C-BAD0EBFB7760}"/>
              </a:ext>
            </a:extLst>
          </p:cNvPr>
          <p:cNvSpPr/>
          <p:nvPr/>
        </p:nvSpPr>
        <p:spPr bwMode="auto">
          <a:xfrm>
            <a:off x="3044536" y="4243698"/>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6" name="Rounded Rectangle 29">
            <a:extLst>
              <a:ext uri="{FF2B5EF4-FFF2-40B4-BE49-F238E27FC236}">
                <a16:creationId xmlns:a16="http://schemas.microsoft.com/office/drawing/2014/main" id="{C4F73D83-F65A-428B-81D2-18467F9E5007}"/>
              </a:ext>
            </a:extLst>
          </p:cNvPr>
          <p:cNvSpPr/>
          <p:nvPr/>
        </p:nvSpPr>
        <p:spPr bwMode="auto">
          <a:xfrm>
            <a:off x="595160" y="4243698"/>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7" name="Rounded Rectangle 17">
            <a:extLst>
              <a:ext uri="{FF2B5EF4-FFF2-40B4-BE49-F238E27FC236}">
                <a16:creationId xmlns:a16="http://schemas.microsoft.com/office/drawing/2014/main" id="{96F018B9-92F6-4FBB-A600-86A209B9B914}"/>
              </a:ext>
            </a:extLst>
          </p:cNvPr>
          <p:cNvSpPr/>
          <p:nvPr/>
        </p:nvSpPr>
        <p:spPr bwMode="auto">
          <a:xfrm>
            <a:off x="3044536" y="5006104"/>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58" name="Rounded Rectangle 29">
            <a:extLst>
              <a:ext uri="{FF2B5EF4-FFF2-40B4-BE49-F238E27FC236}">
                <a16:creationId xmlns:a16="http://schemas.microsoft.com/office/drawing/2014/main" id="{8C2A4256-497E-47A6-8570-D335AC1B9ECA}"/>
              </a:ext>
            </a:extLst>
          </p:cNvPr>
          <p:cNvSpPr/>
          <p:nvPr/>
        </p:nvSpPr>
        <p:spPr bwMode="auto">
          <a:xfrm>
            <a:off x="595160" y="5006104"/>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59" name="Rounded Rectangle 17">
            <a:extLst>
              <a:ext uri="{FF2B5EF4-FFF2-40B4-BE49-F238E27FC236}">
                <a16:creationId xmlns:a16="http://schemas.microsoft.com/office/drawing/2014/main" id="{3B6E491F-27D4-4C73-A6A3-5C756F15F7A8}"/>
              </a:ext>
            </a:extLst>
          </p:cNvPr>
          <p:cNvSpPr/>
          <p:nvPr/>
        </p:nvSpPr>
        <p:spPr bwMode="auto">
          <a:xfrm>
            <a:off x="3044536" y="5768508"/>
            <a:ext cx="8541297" cy="723953"/>
          </a:xfrm>
          <a:prstGeom prst="rect">
            <a:avLst/>
          </a:prstGeom>
          <a:solidFill>
            <a:schemeClr val="bg1"/>
          </a:solidFill>
          <a:ln>
            <a:noFill/>
          </a:ln>
          <a:effectLst/>
        </p:spPr>
        <p:txBody>
          <a:bodyPr wrap="square" lIns="91428" tIns="45715" rIns="91428" bIns="45715" rtlCol="0" anchor="ctr">
            <a:noAutofit/>
          </a:bodyPr>
          <a:lstStyle/>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#1</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#2</a:t>
            </a:r>
          </a:p>
          <a:p>
            <a:pPr marL="93663" indent="-93663" defTabSz="623853" fontAlgn="base">
              <a:buClr>
                <a:srgbClr val="000000"/>
              </a:buClr>
              <a:buFont typeface="Arial" panose="020B0604020202020204" pitchFamily="34" charset="0"/>
              <a:buChar char="•"/>
            </a:pPr>
            <a:r>
              <a:rPr lang="en-GB" sz="1050" dirty="0">
                <a:cs typeface="Times New Roman" pitchFamily="18" charset="0"/>
              </a:rPr>
              <a:t>Insert key action  #3</a:t>
            </a:r>
          </a:p>
        </p:txBody>
      </p:sp>
      <p:sp>
        <p:nvSpPr>
          <p:cNvPr id="60" name="Rounded Rectangle 29">
            <a:extLst>
              <a:ext uri="{FF2B5EF4-FFF2-40B4-BE49-F238E27FC236}">
                <a16:creationId xmlns:a16="http://schemas.microsoft.com/office/drawing/2014/main" id="{D3F5FA94-4E42-401C-83E1-7EC5A0E22CAD}"/>
              </a:ext>
            </a:extLst>
          </p:cNvPr>
          <p:cNvSpPr/>
          <p:nvPr/>
        </p:nvSpPr>
        <p:spPr bwMode="auto">
          <a:xfrm>
            <a:off x="595160" y="5768508"/>
            <a:ext cx="2366249" cy="723953"/>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Insert Resistance Name</a:t>
            </a:r>
          </a:p>
        </p:txBody>
      </p:sp>
      <p:sp>
        <p:nvSpPr>
          <p:cNvPr id="21" name="Rectangle 105">
            <a:extLst>
              <a:ext uri="{FF2B5EF4-FFF2-40B4-BE49-F238E27FC236}">
                <a16:creationId xmlns:a16="http://schemas.microsoft.com/office/drawing/2014/main" id="{263B3B73-A91D-4A3B-BB3A-20292BB05612}"/>
              </a:ext>
            </a:extLst>
          </p:cNvPr>
          <p:cNvSpPr>
            <a:spLocks noChangeArrowheads="1"/>
          </p:cNvSpPr>
          <p:nvPr/>
        </p:nvSpPr>
        <p:spPr bwMode="auto">
          <a:xfrm>
            <a:off x="8821287" y="848876"/>
            <a:ext cx="84638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Work in progress</a:t>
            </a:r>
          </a:p>
        </p:txBody>
      </p:sp>
      <p:sp>
        <p:nvSpPr>
          <p:cNvPr id="22" name="Oval 21">
            <a:extLst>
              <a:ext uri="{FF2B5EF4-FFF2-40B4-BE49-F238E27FC236}">
                <a16:creationId xmlns:a16="http://schemas.microsoft.com/office/drawing/2014/main" id="{FCA556FA-1014-493B-B55E-DE200972D6F2}"/>
              </a:ext>
            </a:extLst>
          </p:cNvPr>
          <p:cNvSpPr/>
          <p:nvPr/>
        </p:nvSpPr>
        <p:spPr bwMode="auto">
          <a:xfrm>
            <a:off x="8644867" y="841851"/>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9" name="Rectangle 106">
            <a:extLst>
              <a:ext uri="{FF2B5EF4-FFF2-40B4-BE49-F238E27FC236}">
                <a16:creationId xmlns:a16="http://schemas.microsoft.com/office/drawing/2014/main" id="{026117D5-2E89-4A0C-8025-CC3D74CF0ACE}"/>
              </a:ext>
            </a:extLst>
          </p:cNvPr>
          <p:cNvSpPr>
            <a:spLocks noChangeArrowheads="1"/>
          </p:cNvSpPr>
          <p:nvPr/>
        </p:nvSpPr>
        <p:spPr bwMode="auto">
          <a:xfrm>
            <a:off x="10119073" y="848876"/>
            <a:ext cx="1466748"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Resistance properly managed</a:t>
            </a:r>
          </a:p>
        </p:txBody>
      </p:sp>
      <p:sp>
        <p:nvSpPr>
          <p:cNvPr id="23" name="Oval 22">
            <a:extLst>
              <a:ext uri="{FF2B5EF4-FFF2-40B4-BE49-F238E27FC236}">
                <a16:creationId xmlns:a16="http://schemas.microsoft.com/office/drawing/2014/main" id="{F539B481-395F-4B37-8874-2B2DE290E224}"/>
              </a:ext>
            </a:extLst>
          </p:cNvPr>
          <p:cNvSpPr/>
          <p:nvPr/>
        </p:nvSpPr>
        <p:spPr bwMode="auto">
          <a:xfrm>
            <a:off x="9931223" y="841851"/>
            <a:ext cx="137160" cy="13716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0" name="Oval 19">
            <a:extLst>
              <a:ext uri="{FF2B5EF4-FFF2-40B4-BE49-F238E27FC236}">
                <a16:creationId xmlns:a16="http://schemas.microsoft.com/office/drawing/2014/main" id="{5643F17C-38BE-4A7F-9BE6-78BF6C85D014}"/>
              </a:ext>
            </a:extLst>
          </p:cNvPr>
          <p:cNvSpPr/>
          <p:nvPr/>
        </p:nvSpPr>
        <p:spPr bwMode="auto">
          <a:xfrm>
            <a:off x="6669221" y="841851"/>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105">
            <a:extLst>
              <a:ext uri="{FF2B5EF4-FFF2-40B4-BE49-F238E27FC236}">
                <a16:creationId xmlns:a16="http://schemas.microsoft.com/office/drawing/2014/main" id="{849A4EF6-7041-4853-8C0F-EF643E9AC4E2}"/>
              </a:ext>
            </a:extLst>
          </p:cNvPr>
          <p:cNvSpPr>
            <a:spLocks noChangeArrowheads="1"/>
          </p:cNvSpPr>
          <p:nvPr/>
        </p:nvSpPr>
        <p:spPr bwMode="auto">
          <a:xfrm>
            <a:off x="6845641" y="848876"/>
            <a:ext cx="1535677"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solidFill>
                  <a:schemeClr val="tx2"/>
                </a:solidFill>
                <a:latin typeface="Arial" panose="020B0604020202020204" pitchFamily="34" charset="0"/>
              </a:rPr>
              <a:t>Mitigation Actions to be started</a:t>
            </a:r>
          </a:p>
        </p:txBody>
      </p:sp>
      <p:sp>
        <p:nvSpPr>
          <p:cNvPr id="25" name="Oval 24">
            <a:extLst>
              <a:ext uri="{FF2B5EF4-FFF2-40B4-BE49-F238E27FC236}">
                <a16:creationId xmlns:a16="http://schemas.microsoft.com/office/drawing/2014/main" id="{1BFD84F3-C2DC-43B2-A66F-A5B09D323F1C}"/>
              </a:ext>
            </a:extLst>
          </p:cNvPr>
          <p:cNvSpPr/>
          <p:nvPr/>
        </p:nvSpPr>
        <p:spPr bwMode="auto">
          <a:xfrm>
            <a:off x="2744130" y="2031097"/>
            <a:ext cx="136800" cy="136800"/>
          </a:xfrm>
          <a:prstGeom prst="ellipse">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1" name="Oval 30">
            <a:extLst>
              <a:ext uri="{FF2B5EF4-FFF2-40B4-BE49-F238E27FC236}">
                <a16:creationId xmlns:a16="http://schemas.microsoft.com/office/drawing/2014/main" id="{1DB05D0F-155B-4AC5-83FD-4FB55BB51056}"/>
              </a:ext>
            </a:extLst>
          </p:cNvPr>
          <p:cNvSpPr/>
          <p:nvPr/>
        </p:nvSpPr>
        <p:spPr bwMode="auto">
          <a:xfrm>
            <a:off x="2744130" y="2781180"/>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Oval 31">
            <a:extLst>
              <a:ext uri="{FF2B5EF4-FFF2-40B4-BE49-F238E27FC236}">
                <a16:creationId xmlns:a16="http://schemas.microsoft.com/office/drawing/2014/main" id="{CDAB6088-CDCE-407D-9FAD-332A5DF24946}"/>
              </a:ext>
            </a:extLst>
          </p:cNvPr>
          <p:cNvSpPr/>
          <p:nvPr/>
        </p:nvSpPr>
        <p:spPr bwMode="auto">
          <a:xfrm>
            <a:off x="2744130" y="3547556"/>
            <a:ext cx="136800" cy="13680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Oval 32">
            <a:extLst>
              <a:ext uri="{FF2B5EF4-FFF2-40B4-BE49-F238E27FC236}">
                <a16:creationId xmlns:a16="http://schemas.microsoft.com/office/drawing/2014/main" id="{70D6EDA6-1CC4-41A7-A7E0-26A3319D4BD2}"/>
              </a:ext>
            </a:extLst>
          </p:cNvPr>
          <p:cNvSpPr/>
          <p:nvPr/>
        </p:nvSpPr>
        <p:spPr bwMode="auto">
          <a:xfrm>
            <a:off x="2744130" y="4319764"/>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4" name="Oval 33">
            <a:extLst>
              <a:ext uri="{FF2B5EF4-FFF2-40B4-BE49-F238E27FC236}">
                <a16:creationId xmlns:a16="http://schemas.microsoft.com/office/drawing/2014/main" id="{AFB970B8-6502-4A77-88F7-E4C12B53B7DB}"/>
              </a:ext>
            </a:extLst>
          </p:cNvPr>
          <p:cNvSpPr/>
          <p:nvPr/>
        </p:nvSpPr>
        <p:spPr bwMode="auto">
          <a:xfrm>
            <a:off x="2744130" y="5101668"/>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666F8A2C-C0B8-457C-9C29-88F1B44CAE64}"/>
              </a:ext>
            </a:extLst>
          </p:cNvPr>
          <p:cNvSpPr/>
          <p:nvPr/>
        </p:nvSpPr>
        <p:spPr bwMode="auto">
          <a:xfrm>
            <a:off x="2744130" y="5808607"/>
            <a:ext cx="136800" cy="13680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40240128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8431"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74</a:t>
            </a:fld>
            <a:endParaRPr lang="en-US" sz="1000" dirty="0">
              <a:solidFill>
                <a:srgbClr val="ADAFBB"/>
              </a:solidFill>
            </a:endParaRPr>
          </a:p>
        </p:txBody>
      </p:sp>
    </p:spTree>
    <p:extLst>
      <p:ext uri="{BB962C8B-B14F-4D97-AF65-F5344CB8AC3E}">
        <p14:creationId xmlns:p14="http://schemas.microsoft.com/office/powerpoint/2010/main" val="32673914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454" name="think-cell Slide" r:id="rId6" imgW="344" imgH="344" progId="TCLayout.ActiveDocument.1">
                  <p:embed/>
                </p:oleObj>
              </mc:Choice>
              <mc:Fallback>
                <p:oleObj name="think-cell Slide" r:id="rId6"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Reinforce the Change</a:t>
            </a:r>
            <a:br>
              <a:rPr lang="en-US" sz="2400" kern="0" dirty="0"/>
            </a:br>
            <a:r>
              <a:rPr lang="en-US" sz="2400" b="0" kern="0" dirty="0"/>
              <a:t>List of activities to be done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75</a:t>
            </a:fld>
            <a:endParaRPr lang="en-US" sz="1000" dirty="0">
              <a:solidFill>
                <a:srgbClr val="ADAFBB"/>
              </a:solidFill>
            </a:endParaRPr>
          </a:p>
        </p:txBody>
      </p:sp>
      <p:sp>
        <p:nvSpPr>
          <p:cNvPr id="37" name="Rounded Rectangle 23">
            <a:extLst>
              <a:ext uri="{FF2B5EF4-FFF2-40B4-BE49-F238E27FC236}">
                <a16:creationId xmlns:a16="http://schemas.microsoft.com/office/drawing/2014/main" id="{D5FAAA06-7C4E-425C-8D3E-B96CA92DCB01}"/>
              </a:ext>
            </a:extLst>
          </p:cNvPr>
          <p:cNvSpPr>
            <a:spLocks noChangeArrowheads="1"/>
          </p:cNvSpPr>
          <p:nvPr>
            <p:custDataLst>
              <p:tags r:id="rId3"/>
            </p:custDataLst>
          </p:nvPr>
        </p:nvSpPr>
        <p:spPr bwMode="auto">
          <a:xfrm>
            <a:off x="8569185" y="1586346"/>
            <a:ext cx="3016635" cy="327037"/>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Responsible</a:t>
            </a:r>
            <a:endParaRPr lang="en-GB" altLang="ja-JP" sz="1200" b="1" baseline="30000" dirty="0">
              <a:solidFill>
                <a:schemeClr val="bg1"/>
              </a:solidFill>
              <a:ea typeface="ＭＳ Ｐゴシック" pitchFamily="50" charset="-128"/>
            </a:endParaRPr>
          </a:p>
        </p:txBody>
      </p:sp>
      <p:sp>
        <p:nvSpPr>
          <p:cNvPr id="38" name="Rounded Rectangle 28">
            <a:extLst>
              <a:ext uri="{FF2B5EF4-FFF2-40B4-BE49-F238E27FC236}">
                <a16:creationId xmlns:a16="http://schemas.microsoft.com/office/drawing/2014/main" id="{0900FC07-2043-415D-A869-D696770C85CE}"/>
              </a:ext>
            </a:extLst>
          </p:cNvPr>
          <p:cNvSpPr>
            <a:spLocks noChangeArrowheads="1"/>
          </p:cNvSpPr>
          <p:nvPr>
            <p:custDataLst>
              <p:tags r:id="rId4"/>
            </p:custDataLst>
          </p:nvPr>
        </p:nvSpPr>
        <p:spPr bwMode="auto">
          <a:xfrm>
            <a:off x="595160" y="1586346"/>
            <a:ext cx="7873200" cy="327037"/>
          </a:xfrm>
          <a:prstGeom prst="rect">
            <a:avLst/>
          </a:prstGeom>
          <a:solidFill>
            <a:schemeClr val="tx1"/>
          </a:solidFill>
          <a:ln w="9525" algn="ctr">
            <a:noFill/>
            <a:miter lim="800000"/>
            <a:headEnd/>
            <a:tailEnd/>
          </a:ln>
          <a:effectLst/>
        </p:spPr>
        <p:txBody>
          <a:bodyPr lIns="18000" tIns="18000" rIns="18000" bIns="18000" anchor="ctr"/>
          <a:lstStyle/>
          <a:p>
            <a:pPr algn="ctr">
              <a:defRPr/>
            </a:pPr>
            <a:r>
              <a:rPr lang="en-GB" altLang="ja-JP" sz="1200" b="1" dirty="0">
                <a:solidFill>
                  <a:schemeClr val="bg1"/>
                </a:solidFill>
                <a:ea typeface="ＭＳ Ｐゴシック" pitchFamily="50" charset="-128"/>
              </a:rPr>
              <a:t>List of activities</a:t>
            </a:r>
            <a:endParaRPr lang="en-GB" altLang="ja-JP" sz="1200" b="1" baseline="30000" dirty="0">
              <a:solidFill>
                <a:schemeClr val="bg1"/>
              </a:solidFill>
              <a:ea typeface="ＭＳ Ｐゴシック" pitchFamily="50" charset="-128"/>
            </a:endParaRPr>
          </a:p>
        </p:txBody>
      </p:sp>
      <p:sp>
        <p:nvSpPr>
          <p:cNvPr id="36" name="Rounded Rectangle 17">
            <a:extLst>
              <a:ext uri="{FF2B5EF4-FFF2-40B4-BE49-F238E27FC236}">
                <a16:creationId xmlns:a16="http://schemas.microsoft.com/office/drawing/2014/main" id="{6AB22968-4633-494F-811B-770A217BA65C}"/>
              </a:ext>
            </a:extLst>
          </p:cNvPr>
          <p:cNvSpPr/>
          <p:nvPr/>
        </p:nvSpPr>
        <p:spPr bwMode="auto">
          <a:xfrm>
            <a:off x="8569185" y="198283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39" name="Rounded Rectangle 29">
            <a:extLst>
              <a:ext uri="{FF2B5EF4-FFF2-40B4-BE49-F238E27FC236}">
                <a16:creationId xmlns:a16="http://schemas.microsoft.com/office/drawing/2014/main" id="{DC9262A4-8075-4707-BF91-E78469D4AC46}"/>
              </a:ext>
            </a:extLst>
          </p:cNvPr>
          <p:cNvSpPr/>
          <p:nvPr/>
        </p:nvSpPr>
        <p:spPr bwMode="auto">
          <a:xfrm>
            <a:off x="595160" y="198283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0" name="Rounded Rectangle 17">
            <a:extLst>
              <a:ext uri="{FF2B5EF4-FFF2-40B4-BE49-F238E27FC236}">
                <a16:creationId xmlns:a16="http://schemas.microsoft.com/office/drawing/2014/main" id="{54D148C6-98D5-4572-8BC7-5A8A21B80F99}"/>
              </a:ext>
            </a:extLst>
          </p:cNvPr>
          <p:cNvSpPr/>
          <p:nvPr/>
        </p:nvSpPr>
        <p:spPr bwMode="auto">
          <a:xfrm>
            <a:off x="8569185" y="255521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1" name="Rounded Rectangle 29">
            <a:extLst>
              <a:ext uri="{FF2B5EF4-FFF2-40B4-BE49-F238E27FC236}">
                <a16:creationId xmlns:a16="http://schemas.microsoft.com/office/drawing/2014/main" id="{F8639D44-70D0-4DAA-BE14-781FAFD38CB0}"/>
              </a:ext>
            </a:extLst>
          </p:cNvPr>
          <p:cNvSpPr/>
          <p:nvPr/>
        </p:nvSpPr>
        <p:spPr bwMode="auto">
          <a:xfrm>
            <a:off x="595160" y="255521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2" name="Rounded Rectangle 17">
            <a:extLst>
              <a:ext uri="{FF2B5EF4-FFF2-40B4-BE49-F238E27FC236}">
                <a16:creationId xmlns:a16="http://schemas.microsoft.com/office/drawing/2014/main" id="{68534521-EF10-4528-B207-86BDC9A7532C}"/>
              </a:ext>
            </a:extLst>
          </p:cNvPr>
          <p:cNvSpPr/>
          <p:nvPr/>
        </p:nvSpPr>
        <p:spPr bwMode="auto">
          <a:xfrm>
            <a:off x="8569185" y="312760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3" name="Rounded Rectangle 29">
            <a:extLst>
              <a:ext uri="{FF2B5EF4-FFF2-40B4-BE49-F238E27FC236}">
                <a16:creationId xmlns:a16="http://schemas.microsoft.com/office/drawing/2014/main" id="{23ED9E16-FA92-4150-A8C3-E194D91FF234}"/>
              </a:ext>
            </a:extLst>
          </p:cNvPr>
          <p:cNvSpPr/>
          <p:nvPr/>
        </p:nvSpPr>
        <p:spPr bwMode="auto">
          <a:xfrm>
            <a:off x="595160" y="312760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4" name="Rounded Rectangle 17">
            <a:extLst>
              <a:ext uri="{FF2B5EF4-FFF2-40B4-BE49-F238E27FC236}">
                <a16:creationId xmlns:a16="http://schemas.microsoft.com/office/drawing/2014/main" id="{A8A1A73F-3CB5-4C69-B65C-BC49AAEEE3B0}"/>
              </a:ext>
            </a:extLst>
          </p:cNvPr>
          <p:cNvSpPr/>
          <p:nvPr/>
        </p:nvSpPr>
        <p:spPr bwMode="auto">
          <a:xfrm>
            <a:off x="8569185" y="369998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5" name="Rounded Rectangle 29">
            <a:extLst>
              <a:ext uri="{FF2B5EF4-FFF2-40B4-BE49-F238E27FC236}">
                <a16:creationId xmlns:a16="http://schemas.microsoft.com/office/drawing/2014/main" id="{28F1DB28-EE74-4694-9DA6-2243D0ACAF26}"/>
              </a:ext>
            </a:extLst>
          </p:cNvPr>
          <p:cNvSpPr/>
          <p:nvPr/>
        </p:nvSpPr>
        <p:spPr bwMode="auto">
          <a:xfrm>
            <a:off x="595160" y="369998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6" name="Rounded Rectangle 17">
            <a:extLst>
              <a:ext uri="{FF2B5EF4-FFF2-40B4-BE49-F238E27FC236}">
                <a16:creationId xmlns:a16="http://schemas.microsoft.com/office/drawing/2014/main" id="{5421027D-CC11-4BDE-B88A-7035EDDE9B78}"/>
              </a:ext>
            </a:extLst>
          </p:cNvPr>
          <p:cNvSpPr/>
          <p:nvPr/>
        </p:nvSpPr>
        <p:spPr bwMode="auto">
          <a:xfrm>
            <a:off x="8569185" y="427237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7" name="Rounded Rectangle 29">
            <a:extLst>
              <a:ext uri="{FF2B5EF4-FFF2-40B4-BE49-F238E27FC236}">
                <a16:creationId xmlns:a16="http://schemas.microsoft.com/office/drawing/2014/main" id="{22A5A5C0-D393-4E26-8D89-94F510B43D0B}"/>
              </a:ext>
            </a:extLst>
          </p:cNvPr>
          <p:cNvSpPr/>
          <p:nvPr/>
        </p:nvSpPr>
        <p:spPr bwMode="auto">
          <a:xfrm>
            <a:off x="595160" y="427237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48" name="Rounded Rectangle 17">
            <a:extLst>
              <a:ext uri="{FF2B5EF4-FFF2-40B4-BE49-F238E27FC236}">
                <a16:creationId xmlns:a16="http://schemas.microsoft.com/office/drawing/2014/main" id="{E9CD9734-2B85-4913-B6D2-DED03A240B4B}"/>
              </a:ext>
            </a:extLst>
          </p:cNvPr>
          <p:cNvSpPr/>
          <p:nvPr/>
        </p:nvSpPr>
        <p:spPr bwMode="auto">
          <a:xfrm>
            <a:off x="8569185" y="4844758"/>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49" name="Rounded Rectangle 29">
            <a:extLst>
              <a:ext uri="{FF2B5EF4-FFF2-40B4-BE49-F238E27FC236}">
                <a16:creationId xmlns:a16="http://schemas.microsoft.com/office/drawing/2014/main" id="{311A117A-5FE6-44BB-9F1E-201C57A2FD94}"/>
              </a:ext>
            </a:extLst>
          </p:cNvPr>
          <p:cNvSpPr/>
          <p:nvPr/>
        </p:nvSpPr>
        <p:spPr bwMode="auto">
          <a:xfrm>
            <a:off x="595160" y="4844758"/>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50" name="Rounded Rectangle 17">
            <a:extLst>
              <a:ext uri="{FF2B5EF4-FFF2-40B4-BE49-F238E27FC236}">
                <a16:creationId xmlns:a16="http://schemas.microsoft.com/office/drawing/2014/main" id="{AA9A1B2F-4F13-4C15-B6A6-A9559F6C053B}"/>
              </a:ext>
            </a:extLst>
          </p:cNvPr>
          <p:cNvSpPr/>
          <p:nvPr/>
        </p:nvSpPr>
        <p:spPr bwMode="auto">
          <a:xfrm>
            <a:off x="8569185" y="5417143"/>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51" name="Rounded Rectangle 29">
            <a:extLst>
              <a:ext uri="{FF2B5EF4-FFF2-40B4-BE49-F238E27FC236}">
                <a16:creationId xmlns:a16="http://schemas.microsoft.com/office/drawing/2014/main" id="{E4ECB616-DCBC-40A5-9DAE-CB73543ED3AC}"/>
              </a:ext>
            </a:extLst>
          </p:cNvPr>
          <p:cNvSpPr/>
          <p:nvPr/>
        </p:nvSpPr>
        <p:spPr bwMode="auto">
          <a:xfrm>
            <a:off x="595160" y="5417143"/>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61" name="Rounded Rectangle 17">
            <a:extLst>
              <a:ext uri="{FF2B5EF4-FFF2-40B4-BE49-F238E27FC236}">
                <a16:creationId xmlns:a16="http://schemas.microsoft.com/office/drawing/2014/main" id="{CAF76BBF-D601-4F1D-86BF-49B379D60FFB}"/>
              </a:ext>
            </a:extLst>
          </p:cNvPr>
          <p:cNvSpPr/>
          <p:nvPr/>
        </p:nvSpPr>
        <p:spPr bwMode="auto">
          <a:xfrm>
            <a:off x="8569185" y="5989526"/>
            <a:ext cx="3016800" cy="502935"/>
          </a:xfrm>
          <a:prstGeom prst="rect">
            <a:avLst/>
          </a:prstGeom>
          <a:solidFill>
            <a:schemeClr val="bg1"/>
          </a:solidFill>
          <a:ln>
            <a:noFill/>
          </a:ln>
          <a:effectLst/>
        </p:spPr>
        <p:txBody>
          <a:bodyPr wrap="square" lIns="91428" tIns="45715" rIns="91428" bIns="45715" rtlCol="0" anchor="ctr">
            <a:noAutofit/>
          </a:bodyPr>
          <a:lstStyle/>
          <a:p>
            <a:pPr defTabSz="623853" fontAlgn="base">
              <a:buClr>
                <a:srgbClr val="000000"/>
              </a:buClr>
            </a:pPr>
            <a:r>
              <a:rPr lang="en-GB" sz="1050" dirty="0">
                <a:cs typeface="Times New Roman" pitchFamily="18" charset="0"/>
              </a:rPr>
              <a:t>Insert name of the person responsible for the activity</a:t>
            </a:r>
          </a:p>
        </p:txBody>
      </p:sp>
      <p:sp>
        <p:nvSpPr>
          <p:cNvPr id="62" name="Rounded Rectangle 29">
            <a:extLst>
              <a:ext uri="{FF2B5EF4-FFF2-40B4-BE49-F238E27FC236}">
                <a16:creationId xmlns:a16="http://schemas.microsoft.com/office/drawing/2014/main" id="{6E3DC432-361A-4193-9957-7674A8004F61}"/>
              </a:ext>
            </a:extLst>
          </p:cNvPr>
          <p:cNvSpPr/>
          <p:nvPr/>
        </p:nvSpPr>
        <p:spPr bwMode="auto">
          <a:xfrm>
            <a:off x="595160" y="5989526"/>
            <a:ext cx="7874417" cy="502935"/>
          </a:xfrm>
          <a:prstGeom prst="rect">
            <a:avLst/>
          </a:prstGeom>
          <a:solidFill>
            <a:schemeClr val="bg1"/>
          </a:solidFill>
          <a:ln>
            <a:noFill/>
          </a:ln>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US" altLang="ja-JP" sz="1100" b="1" dirty="0">
                <a:cs typeface="Times New Roman" pitchFamily="18" charset="0"/>
              </a:rPr>
              <a:t>Describe the activity to be done</a:t>
            </a:r>
            <a:endParaRPr lang="en-GB" altLang="ja-JP" sz="1100" b="1" dirty="0">
              <a:cs typeface="Times New Roman" pitchFamily="18" charset="0"/>
            </a:endParaRPr>
          </a:p>
        </p:txBody>
      </p:sp>
      <p:sp>
        <p:nvSpPr>
          <p:cNvPr id="63" name="Rounded Rectangular Callout 19">
            <a:extLst>
              <a:ext uri="{FF2B5EF4-FFF2-40B4-BE49-F238E27FC236}">
                <a16:creationId xmlns:a16="http://schemas.microsoft.com/office/drawing/2014/main" id="{33A8B6ED-42EF-4B00-93ED-A5138610FB79}"/>
              </a:ext>
            </a:extLst>
          </p:cNvPr>
          <p:cNvSpPr/>
          <p:nvPr/>
        </p:nvSpPr>
        <p:spPr bwMode="auto">
          <a:xfrm>
            <a:off x="2971800" y="2351696"/>
            <a:ext cx="5597385" cy="1412914"/>
          </a:xfrm>
          <a:prstGeom prst="wedgeRoundRectCallout">
            <a:avLst>
              <a:gd name="adj1" fmla="val -57001"/>
              <a:gd name="adj2" fmla="val -5223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 of activities: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Survey</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Celebrations</a:t>
            </a:r>
          </a:p>
          <a:p>
            <a:pPr marL="171450" indent="-171450" defTabSz="623853" fontAlgn="base">
              <a:spcBef>
                <a:spcPts val="300"/>
              </a:spcBef>
              <a:spcAft>
                <a:spcPts val="300"/>
              </a:spcAft>
              <a:buClr>
                <a:srgbClr val="000000"/>
              </a:buClr>
              <a:buFont typeface="Arial" panose="020B0604020202020204" pitchFamily="34" charset="0"/>
              <a:buChar char="•"/>
            </a:pPr>
            <a:r>
              <a:rPr lang="en-US" sz="1050" b="1" dirty="0">
                <a:solidFill>
                  <a:srgbClr val="0C2870"/>
                </a:solidFill>
                <a:latin typeface="Arial" charset="0"/>
                <a:cs typeface="Times New Roman" pitchFamily="18" charset="0"/>
              </a:rPr>
              <a:t>Personal Key Performance Indicators used to assess employee performance</a:t>
            </a:r>
          </a:p>
        </p:txBody>
      </p:sp>
    </p:spTree>
    <p:extLst>
      <p:ext uri="{BB962C8B-B14F-4D97-AF65-F5344CB8AC3E}">
        <p14:creationId xmlns:p14="http://schemas.microsoft.com/office/powerpoint/2010/main" val="24238880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047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36370"/>
            <a:ext cx="9729788" cy="4503797"/>
          </a:xfrm>
        </p:spPr>
        <p:txBody>
          <a:bodyPr>
            <a:spAutoFit/>
          </a:bodyPr>
          <a:lstStyle/>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Executive Summary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Company’s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Understand the Change required to implement the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Define your Change Management Strategy</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Identify the Impact of the Change</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Develop a Change Management Plan</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Implement, Track &amp; Manage Progress</a:t>
            </a:r>
          </a:p>
          <a:p>
            <a:pPr marL="457200" lvl="0" indent="-342900" defTabSz="914400">
              <a:lnSpc>
                <a:spcPct val="100000"/>
              </a:lnSpc>
              <a:spcBef>
                <a:spcPts val="800"/>
              </a:spcBef>
              <a:spcAft>
                <a:spcPts val="800"/>
              </a:spcAft>
              <a:buFont typeface="+mj-lt"/>
              <a:buAutoNum type="arabicPeriod"/>
              <a:defRPr/>
            </a:pPr>
            <a:r>
              <a:rPr lang="en-US" sz="2000" dirty="0">
                <a:solidFill>
                  <a:srgbClr val="002776"/>
                </a:solidFill>
                <a:latin typeface="Arial"/>
                <a:cs typeface="+mn-cs"/>
              </a:rPr>
              <a:t>Reinforce the Change</a:t>
            </a:r>
          </a:p>
          <a:p>
            <a:pPr marL="457200" lvl="0" indent="-342900" defTabSz="914400">
              <a:lnSpc>
                <a:spcPct val="100000"/>
              </a:lnSpc>
              <a:spcBef>
                <a:spcPts val="800"/>
              </a:spcBef>
              <a:spcAft>
                <a:spcPts val="800"/>
              </a:spcAft>
              <a:buFont typeface="+mj-lt"/>
              <a:buAutoNum type="arabicPeriod"/>
              <a:defRPr/>
            </a:pPr>
            <a:r>
              <a:rPr lang="en-US" sz="2000" b="1" dirty="0">
                <a:solidFill>
                  <a:srgbClr val="002776"/>
                </a:solidFill>
                <a:latin typeface="Arial"/>
                <a:cs typeface="+mn-cs"/>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836370"/>
            <a:ext cx="146538" cy="445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16" name="Slide Number Placeholder 1">
            <a:extLst>
              <a:ext uri="{FF2B5EF4-FFF2-40B4-BE49-F238E27FC236}">
                <a16:creationId xmlns:a16="http://schemas.microsoft.com/office/drawing/2014/main" id="{AB0723E2-2BCC-475F-B6CC-F876EF6C96C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76</a:t>
            </a:fld>
            <a:endParaRPr lang="en-US" sz="1000" dirty="0">
              <a:solidFill>
                <a:srgbClr val="ADAFBB"/>
              </a:solidFill>
            </a:endParaRPr>
          </a:p>
        </p:txBody>
      </p:sp>
    </p:spTree>
    <p:extLst>
      <p:ext uri="{BB962C8B-B14F-4D97-AF65-F5344CB8AC3E}">
        <p14:creationId xmlns:p14="http://schemas.microsoft.com/office/powerpoint/2010/main" val="231515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1502"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Change Impact Assessment</a:t>
            </a:r>
            <a:br>
              <a:rPr lang="en-US" sz="2400" kern="0" dirty="0"/>
            </a:br>
            <a:r>
              <a:rPr lang="en-US" sz="2400" b="0" kern="0" dirty="0"/>
              <a:t>Scale</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77</a:t>
            </a:fld>
            <a:endParaRPr lang="en-US" sz="1000" dirty="0">
              <a:solidFill>
                <a:srgbClr val="ADAFBB"/>
              </a:solidFill>
            </a:endParaRPr>
          </a:p>
        </p:txBody>
      </p:sp>
      <p:sp>
        <p:nvSpPr>
          <p:cNvPr id="30" name="Rounded Rectangle 123">
            <a:extLst>
              <a:ext uri="{FF2B5EF4-FFF2-40B4-BE49-F238E27FC236}">
                <a16:creationId xmlns:a16="http://schemas.microsoft.com/office/drawing/2014/main" id="{A15C96F2-1C3C-4796-9198-C1ED9E5A8A6F}"/>
              </a:ext>
            </a:extLst>
          </p:cNvPr>
          <p:cNvSpPr/>
          <p:nvPr/>
        </p:nvSpPr>
        <p:spPr bwMode="auto">
          <a:xfrm>
            <a:off x="1683801" y="1589808"/>
            <a:ext cx="1954800" cy="157842"/>
          </a:xfrm>
          <a:prstGeom prst="rect">
            <a:avLst/>
          </a:prstGeom>
          <a:solidFill>
            <a:srgbClr val="D3EFC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Low</a:t>
            </a:r>
          </a:p>
        </p:txBody>
      </p:sp>
      <p:sp>
        <p:nvSpPr>
          <p:cNvPr id="29" name="Rounded Rectangle 125">
            <a:extLst>
              <a:ext uri="{FF2B5EF4-FFF2-40B4-BE49-F238E27FC236}">
                <a16:creationId xmlns:a16="http://schemas.microsoft.com/office/drawing/2014/main" id="{99588362-1E66-4F91-9CE6-72EB8B1106C1}"/>
              </a:ext>
            </a:extLst>
          </p:cNvPr>
          <p:cNvSpPr/>
          <p:nvPr/>
        </p:nvSpPr>
        <p:spPr bwMode="auto">
          <a:xfrm>
            <a:off x="604837" y="2217530"/>
            <a:ext cx="982159" cy="596462"/>
          </a:xfrm>
          <a:prstGeom prst="rect">
            <a:avLst/>
          </a:prstGeom>
          <a:solidFill>
            <a:schemeClr val="tx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800" b="1" kern="0" dirty="0">
                <a:solidFill>
                  <a:schemeClr val="bg1"/>
                </a:solidFill>
              </a:rPr>
              <a:t>Complexity of the change</a:t>
            </a:r>
          </a:p>
        </p:txBody>
      </p:sp>
      <p:sp>
        <p:nvSpPr>
          <p:cNvPr id="57" name="Rounded Rectangle 152">
            <a:extLst>
              <a:ext uri="{FF2B5EF4-FFF2-40B4-BE49-F238E27FC236}">
                <a16:creationId xmlns:a16="http://schemas.microsoft.com/office/drawing/2014/main" id="{BE6F78B8-FC4C-4212-A920-5D98F8AAF081}"/>
              </a:ext>
            </a:extLst>
          </p:cNvPr>
          <p:cNvSpPr/>
          <p:nvPr/>
        </p:nvSpPr>
        <p:spPr bwMode="auto">
          <a:xfrm>
            <a:off x="1683801" y="2217530"/>
            <a:ext cx="9893704" cy="596462"/>
          </a:xfrm>
          <a:prstGeom prst="rect">
            <a:avLst/>
          </a:prstGeom>
          <a:solidFill>
            <a:schemeClr val="bg1"/>
          </a:solidFill>
          <a:ln>
            <a:noFill/>
          </a:ln>
          <a:effectLst/>
        </p:spPr>
        <p:txBody>
          <a:bodyPr wrap="square" lIns="91428" tIns="45715" rIns="91428" bIns="45715" rtlCol="0" anchor="ctr">
            <a:noAutofit/>
          </a:bodyPr>
          <a:lstStyle/>
          <a:p>
            <a:pPr lvl="0" algn="ctr" defTabSz="623853">
              <a:buClr>
                <a:srgbClr val="000000"/>
              </a:buClr>
              <a:defRPr/>
            </a:pPr>
            <a:r>
              <a:rPr lang="en-AU" sz="900" kern="0" dirty="0"/>
              <a:t>The </a:t>
            </a:r>
            <a:r>
              <a:rPr lang="en-US" sz="900" kern="0" dirty="0"/>
              <a:t>Complexity of the change depends on how we rated the impact intensity of the “</a:t>
            </a:r>
            <a:r>
              <a:rPr lang="en-US" sz="900" b="1" kern="0" dirty="0"/>
              <a:t>People increase / reduction” change, “System” change, “Process” change, “Organization structure” change and “Culture” change </a:t>
            </a:r>
            <a:r>
              <a:rPr lang="en-US" sz="900" kern="0" dirty="0"/>
              <a:t>(see below)</a:t>
            </a:r>
          </a:p>
        </p:txBody>
      </p:sp>
      <p:sp>
        <p:nvSpPr>
          <p:cNvPr id="31" name="Rounded Rectangle 124">
            <a:extLst>
              <a:ext uri="{FF2B5EF4-FFF2-40B4-BE49-F238E27FC236}">
                <a16:creationId xmlns:a16="http://schemas.microsoft.com/office/drawing/2014/main" id="{3045CA18-97B5-4178-A355-7FEB9DB3875A}"/>
              </a:ext>
            </a:extLst>
          </p:cNvPr>
          <p:cNvSpPr/>
          <p:nvPr/>
        </p:nvSpPr>
        <p:spPr bwMode="auto">
          <a:xfrm>
            <a:off x="3671118" y="1589808"/>
            <a:ext cx="1954800" cy="157842"/>
          </a:xfrm>
          <a:prstGeom prst="rect">
            <a:avLst/>
          </a:prstGeom>
          <a:solidFill>
            <a:srgbClr val="EBF6DE"/>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Moderate</a:t>
            </a:r>
          </a:p>
        </p:txBody>
      </p:sp>
      <p:sp>
        <p:nvSpPr>
          <p:cNvPr id="32" name="Rounded Rectangle 129">
            <a:extLst>
              <a:ext uri="{FF2B5EF4-FFF2-40B4-BE49-F238E27FC236}">
                <a16:creationId xmlns:a16="http://schemas.microsoft.com/office/drawing/2014/main" id="{95A94C99-B0D6-4A4B-B3AA-A3F48DB57728}"/>
              </a:ext>
            </a:extLst>
          </p:cNvPr>
          <p:cNvSpPr/>
          <p:nvPr/>
        </p:nvSpPr>
        <p:spPr bwMode="auto">
          <a:xfrm>
            <a:off x="5658435" y="1589808"/>
            <a:ext cx="1954800" cy="157842"/>
          </a:xfrm>
          <a:prstGeom prst="rect">
            <a:avLst/>
          </a:prstGeom>
          <a:solidFill>
            <a:srgbClr val="FFF2C9"/>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900" kern="0" dirty="0"/>
              <a:t>Medium</a:t>
            </a:r>
          </a:p>
        </p:txBody>
      </p:sp>
      <p:sp>
        <p:nvSpPr>
          <p:cNvPr id="33" name="Rounded Rectangle 130">
            <a:extLst>
              <a:ext uri="{FF2B5EF4-FFF2-40B4-BE49-F238E27FC236}">
                <a16:creationId xmlns:a16="http://schemas.microsoft.com/office/drawing/2014/main" id="{63DF35F5-1F66-4A0B-8B85-8ED313A11D62}"/>
              </a:ext>
            </a:extLst>
          </p:cNvPr>
          <p:cNvSpPr/>
          <p:nvPr/>
        </p:nvSpPr>
        <p:spPr bwMode="auto">
          <a:xfrm>
            <a:off x="7645752" y="1589808"/>
            <a:ext cx="1954800" cy="157842"/>
          </a:xfrm>
          <a:prstGeom prst="rect">
            <a:avLst/>
          </a:prstGeom>
          <a:solidFill>
            <a:srgbClr val="FFD1D2"/>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High</a:t>
            </a:r>
          </a:p>
        </p:txBody>
      </p:sp>
      <p:sp>
        <p:nvSpPr>
          <p:cNvPr id="34" name="Rounded Rectangle 133">
            <a:extLst>
              <a:ext uri="{FF2B5EF4-FFF2-40B4-BE49-F238E27FC236}">
                <a16:creationId xmlns:a16="http://schemas.microsoft.com/office/drawing/2014/main" id="{79193D84-D82A-4402-BD5E-586AF6B3475D}"/>
              </a:ext>
            </a:extLst>
          </p:cNvPr>
          <p:cNvSpPr/>
          <p:nvPr/>
        </p:nvSpPr>
        <p:spPr bwMode="auto">
          <a:xfrm>
            <a:off x="9633068" y="1589808"/>
            <a:ext cx="1954800" cy="157842"/>
          </a:xfrm>
          <a:prstGeom prst="rect">
            <a:avLst/>
          </a:prstGeom>
          <a:solidFill>
            <a:srgbClr val="FFA7A9"/>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Extreme</a:t>
            </a:r>
          </a:p>
        </p:txBody>
      </p:sp>
      <p:sp>
        <p:nvSpPr>
          <p:cNvPr id="23" name="Rounded Rectangle 17">
            <a:extLst>
              <a:ext uri="{FF2B5EF4-FFF2-40B4-BE49-F238E27FC236}">
                <a16:creationId xmlns:a16="http://schemas.microsoft.com/office/drawing/2014/main" id="{AC2C85A7-2395-430E-9C92-59231978D2FE}"/>
              </a:ext>
            </a:extLst>
          </p:cNvPr>
          <p:cNvSpPr/>
          <p:nvPr/>
        </p:nvSpPr>
        <p:spPr bwMode="auto">
          <a:xfrm>
            <a:off x="604837" y="3585888"/>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2.System change</a:t>
            </a:r>
          </a:p>
        </p:txBody>
      </p:sp>
      <p:sp>
        <p:nvSpPr>
          <p:cNvPr id="35" name="Rounded Rectangle 146">
            <a:extLst>
              <a:ext uri="{FF2B5EF4-FFF2-40B4-BE49-F238E27FC236}">
                <a16:creationId xmlns:a16="http://schemas.microsoft.com/office/drawing/2014/main" id="{7FCCFB35-7C71-45C6-9807-C40E8FDC2DD8}"/>
              </a:ext>
            </a:extLst>
          </p:cNvPr>
          <p:cNvSpPr/>
          <p:nvPr/>
        </p:nvSpPr>
        <p:spPr bwMode="auto">
          <a:xfrm>
            <a:off x="1683801"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a:t>
            </a:r>
            <a:endParaRPr lang="en-US" sz="700" b="1" kern="0" dirty="0"/>
          </a:p>
        </p:txBody>
      </p:sp>
      <p:sp>
        <p:nvSpPr>
          <p:cNvPr id="58" name="Rounded Rectangle 153">
            <a:extLst>
              <a:ext uri="{FF2B5EF4-FFF2-40B4-BE49-F238E27FC236}">
                <a16:creationId xmlns:a16="http://schemas.microsoft.com/office/drawing/2014/main" id="{BE89B07E-F29B-4ED6-B14A-31162E4A456F}"/>
              </a:ext>
            </a:extLst>
          </p:cNvPr>
          <p:cNvSpPr/>
          <p:nvPr/>
        </p:nvSpPr>
        <p:spPr bwMode="auto">
          <a:xfrm>
            <a:off x="3671118"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Minor changes/enhancements to functionality in an existing system, that is low risk and non critical</a:t>
            </a:r>
            <a:endParaRPr lang="en-US" sz="700" b="1" kern="0" dirty="0"/>
          </a:p>
        </p:txBody>
      </p:sp>
      <p:sp>
        <p:nvSpPr>
          <p:cNvPr id="66" name="Rounded Rectangle 160">
            <a:extLst>
              <a:ext uri="{FF2B5EF4-FFF2-40B4-BE49-F238E27FC236}">
                <a16:creationId xmlns:a16="http://schemas.microsoft.com/office/drawing/2014/main" id="{0666FE89-7F09-4FF0-9E7B-2304B95C9437}"/>
              </a:ext>
            </a:extLst>
          </p:cNvPr>
          <p:cNvSpPr/>
          <p:nvPr/>
        </p:nvSpPr>
        <p:spPr bwMode="auto">
          <a:xfrm>
            <a:off x="5658435"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Major changes/enhancements to functionality in an existing system that is business critical but not customer facing</a:t>
            </a:r>
            <a:endParaRPr lang="en-US" sz="700" b="1" kern="0" dirty="0"/>
          </a:p>
        </p:txBody>
      </p:sp>
      <p:sp>
        <p:nvSpPr>
          <p:cNvPr id="72" name="Rounded Rectangle 167">
            <a:extLst>
              <a:ext uri="{FF2B5EF4-FFF2-40B4-BE49-F238E27FC236}">
                <a16:creationId xmlns:a16="http://schemas.microsoft.com/office/drawing/2014/main" id="{0E23BA25-C61B-42EB-88AA-32D52E39ED99}"/>
              </a:ext>
            </a:extLst>
          </p:cNvPr>
          <p:cNvSpPr/>
          <p:nvPr/>
        </p:nvSpPr>
        <p:spPr bwMode="auto">
          <a:xfrm>
            <a:off x="7645752" y="3585888"/>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New technology is being introduced, but the key concepts and functionality are not too dissimilar to the old system. System is customer facing and has the potential to create external exposure if the change is managed poorly</a:t>
            </a:r>
            <a:endParaRPr lang="en-US" sz="700" b="1" kern="0" dirty="0"/>
          </a:p>
        </p:txBody>
      </p:sp>
      <p:sp>
        <p:nvSpPr>
          <p:cNvPr id="78" name="Rounded Rectangle 174">
            <a:extLst>
              <a:ext uri="{FF2B5EF4-FFF2-40B4-BE49-F238E27FC236}">
                <a16:creationId xmlns:a16="http://schemas.microsoft.com/office/drawing/2014/main" id="{48F08572-9833-4C73-96C6-61743D7630CB}"/>
              </a:ext>
            </a:extLst>
          </p:cNvPr>
          <p:cNvSpPr/>
          <p:nvPr/>
        </p:nvSpPr>
        <p:spPr bwMode="auto">
          <a:xfrm>
            <a:off x="9633068" y="3585888"/>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New technology is being introduced which requires bringing a new way of thinking to an existing task. System is customer facing and has the potential to create external exposure if the change is managed poorly</a:t>
            </a:r>
            <a:endParaRPr lang="en-US" sz="700" dirty="0"/>
          </a:p>
        </p:txBody>
      </p:sp>
      <p:sp>
        <p:nvSpPr>
          <p:cNvPr id="24" name="Rounded Rectangle 18">
            <a:extLst>
              <a:ext uri="{FF2B5EF4-FFF2-40B4-BE49-F238E27FC236}">
                <a16:creationId xmlns:a16="http://schemas.microsoft.com/office/drawing/2014/main" id="{689E8BB2-F19F-40BA-A678-CDB42957D474}"/>
              </a:ext>
            </a:extLst>
          </p:cNvPr>
          <p:cNvSpPr/>
          <p:nvPr/>
        </p:nvSpPr>
        <p:spPr bwMode="auto">
          <a:xfrm>
            <a:off x="604837" y="4321665"/>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3.Process change</a:t>
            </a:r>
          </a:p>
        </p:txBody>
      </p:sp>
      <p:sp>
        <p:nvSpPr>
          <p:cNvPr id="52" name="Rounded Rectangle 147">
            <a:extLst>
              <a:ext uri="{FF2B5EF4-FFF2-40B4-BE49-F238E27FC236}">
                <a16:creationId xmlns:a16="http://schemas.microsoft.com/office/drawing/2014/main" id="{1C6D287B-9F0B-4C6D-B043-36AC60B974DF}"/>
              </a:ext>
            </a:extLst>
          </p:cNvPr>
          <p:cNvSpPr/>
          <p:nvPr/>
        </p:nvSpPr>
        <p:spPr bwMode="auto">
          <a:xfrm>
            <a:off x="1683801"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Almost no change to current processes</a:t>
            </a:r>
            <a:endParaRPr lang="en-US" sz="700" b="1" kern="0" dirty="0"/>
          </a:p>
        </p:txBody>
      </p:sp>
      <p:sp>
        <p:nvSpPr>
          <p:cNvPr id="59" name="Rounded Rectangle 154">
            <a:extLst>
              <a:ext uri="{FF2B5EF4-FFF2-40B4-BE49-F238E27FC236}">
                <a16:creationId xmlns:a16="http://schemas.microsoft.com/office/drawing/2014/main" id="{9D1009B1-55A5-4B94-8EEE-8D6FEF637DEE}"/>
              </a:ext>
            </a:extLst>
          </p:cNvPr>
          <p:cNvSpPr/>
          <p:nvPr/>
        </p:nvSpPr>
        <p:spPr bwMode="auto">
          <a:xfrm>
            <a:off x="367111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Some change to current processes, however the change is only minor and the processes are low risk, non-critical and have no impact to customers. </a:t>
            </a:r>
            <a:endParaRPr lang="en-US" sz="700" b="1" kern="0" dirty="0"/>
          </a:p>
        </p:txBody>
      </p:sp>
      <p:sp>
        <p:nvSpPr>
          <p:cNvPr id="67" name="Rounded Rectangle 161">
            <a:extLst>
              <a:ext uri="{FF2B5EF4-FFF2-40B4-BE49-F238E27FC236}">
                <a16:creationId xmlns:a16="http://schemas.microsoft.com/office/drawing/2014/main" id="{5D32F7D7-2596-4BBB-B1AA-08FD37D51EA4}"/>
              </a:ext>
            </a:extLst>
          </p:cNvPr>
          <p:cNvSpPr/>
          <p:nvPr/>
        </p:nvSpPr>
        <p:spPr bwMode="auto">
          <a:xfrm>
            <a:off x="5658435"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current processes, however the change is not complex and processes are low risk, non-critical and have a low impact to customers or colleagues</a:t>
            </a:r>
            <a:endParaRPr lang="en-US" sz="700" b="1" kern="0" dirty="0"/>
          </a:p>
        </p:txBody>
      </p:sp>
      <p:sp>
        <p:nvSpPr>
          <p:cNvPr id="73" name="Rounded Rectangle 168">
            <a:extLst>
              <a:ext uri="{FF2B5EF4-FFF2-40B4-BE49-F238E27FC236}">
                <a16:creationId xmlns:a16="http://schemas.microsoft.com/office/drawing/2014/main" id="{207E55EF-95C6-4DCC-A61F-ACDE6AFAB64D}"/>
              </a:ext>
            </a:extLst>
          </p:cNvPr>
          <p:cNvSpPr/>
          <p:nvPr/>
        </p:nvSpPr>
        <p:spPr bwMode="auto">
          <a:xfrm>
            <a:off x="7645752"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Significant change to a number of business critical processes, with some of the change being quite complex. Change will be negatively visible to colleagues, and customers if things go wrong.</a:t>
            </a:r>
            <a:endParaRPr lang="en-US" sz="700" b="1" kern="0" dirty="0"/>
          </a:p>
        </p:txBody>
      </p:sp>
      <p:sp>
        <p:nvSpPr>
          <p:cNvPr id="79" name="Rounded Rectangle 175">
            <a:extLst>
              <a:ext uri="{FF2B5EF4-FFF2-40B4-BE49-F238E27FC236}">
                <a16:creationId xmlns:a16="http://schemas.microsoft.com/office/drawing/2014/main" id="{9099FA17-1479-4764-9029-1D7B57D1FBF6}"/>
              </a:ext>
            </a:extLst>
          </p:cNvPr>
          <p:cNvSpPr/>
          <p:nvPr/>
        </p:nvSpPr>
        <p:spPr bwMode="auto">
          <a:xfrm>
            <a:off x="9633068" y="4321665"/>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Radical change to a number of core business processes. Colleagues and external parties will need to take on new skills to execute processes. Previously automated processes will become manual or vice versa </a:t>
            </a:r>
            <a:endParaRPr lang="en-US" sz="700" b="1" kern="0" dirty="0"/>
          </a:p>
        </p:txBody>
      </p:sp>
      <p:sp>
        <p:nvSpPr>
          <p:cNvPr id="25" name="Rounded Rectangle 20">
            <a:extLst>
              <a:ext uri="{FF2B5EF4-FFF2-40B4-BE49-F238E27FC236}">
                <a16:creationId xmlns:a16="http://schemas.microsoft.com/office/drawing/2014/main" id="{4E86385C-2F55-4A35-B87E-6FAD901A0EC5}"/>
              </a:ext>
            </a:extLst>
          </p:cNvPr>
          <p:cNvSpPr/>
          <p:nvPr/>
        </p:nvSpPr>
        <p:spPr bwMode="auto">
          <a:xfrm>
            <a:off x="604837" y="5057442"/>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4.Organization structure change</a:t>
            </a:r>
          </a:p>
        </p:txBody>
      </p:sp>
      <p:sp>
        <p:nvSpPr>
          <p:cNvPr id="53" name="Rounded Rectangle 148">
            <a:extLst>
              <a:ext uri="{FF2B5EF4-FFF2-40B4-BE49-F238E27FC236}">
                <a16:creationId xmlns:a16="http://schemas.microsoft.com/office/drawing/2014/main" id="{1562818A-B7E3-40C7-A467-EE8E6FE39B44}"/>
              </a:ext>
            </a:extLst>
          </p:cNvPr>
          <p:cNvSpPr/>
          <p:nvPr/>
        </p:nvSpPr>
        <p:spPr bwMode="auto">
          <a:xfrm>
            <a:off x="1683801"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almost no change to structural environment</a:t>
            </a:r>
            <a:endParaRPr lang="en-US" sz="700" dirty="0"/>
          </a:p>
        </p:txBody>
      </p:sp>
      <p:sp>
        <p:nvSpPr>
          <p:cNvPr id="60" name="Rounded Rectangle 155">
            <a:extLst>
              <a:ext uri="{FF2B5EF4-FFF2-40B4-BE49-F238E27FC236}">
                <a16:creationId xmlns:a16="http://schemas.microsoft.com/office/drawing/2014/main" id="{1CDC8C8B-975B-479A-8FE4-AD07848B1497}"/>
              </a:ext>
            </a:extLst>
          </p:cNvPr>
          <p:cNvSpPr/>
          <p:nvPr/>
        </p:nvSpPr>
        <p:spPr bwMode="auto">
          <a:xfrm>
            <a:off x="367111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minor changes to team structure</a:t>
            </a:r>
            <a:endParaRPr lang="en-US" sz="700" dirty="0"/>
          </a:p>
        </p:txBody>
      </p:sp>
      <p:sp>
        <p:nvSpPr>
          <p:cNvPr id="68" name="Rounded Rectangle 162">
            <a:extLst>
              <a:ext uri="{FF2B5EF4-FFF2-40B4-BE49-F238E27FC236}">
                <a16:creationId xmlns:a16="http://schemas.microsoft.com/office/drawing/2014/main" id="{AE8FCE22-FA56-4848-BB1E-FA6D582ECCD2}"/>
              </a:ext>
            </a:extLst>
          </p:cNvPr>
          <p:cNvSpPr/>
          <p:nvPr/>
        </p:nvSpPr>
        <p:spPr bwMode="auto">
          <a:xfrm>
            <a:off x="5658435"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changes to team structure, which will bring a mixed reaction.</a:t>
            </a:r>
            <a:endParaRPr lang="en-US" sz="700" dirty="0"/>
          </a:p>
        </p:txBody>
      </p:sp>
      <p:sp>
        <p:nvSpPr>
          <p:cNvPr id="74" name="Rounded Rectangle 169">
            <a:extLst>
              <a:ext uri="{FF2B5EF4-FFF2-40B4-BE49-F238E27FC236}">
                <a16:creationId xmlns:a16="http://schemas.microsoft.com/office/drawing/2014/main" id="{62974639-FC92-41FA-8D1A-53F0CA8483A9}"/>
              </a:ext>
            </a:extLst>
          </p:cNvPr>
          <p:cNvSpPr/>
          <p:nvPr/>
        </p:nvSpPr>
        <p:spPr bwMode="auto">
          <a:xfrm>
            <a:off x="7645752"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significant changes to team structure, which is likely to be disruptive and may be considered a negative change by many</a:t>
            </a:r>
            <a:endParaRPr lang="en-US" sz="700" dirty="0"/>
          </a:p>
        </p:txBody>
      </p:sp>
      <p:sp>
        <p:nvSpPr>
          <p:cNvPr id="80" name="Rounded Rectangle 176">
            <a:extLst>
              <a:ext uri="{FF2B5EF4-FFF2-40B4-BE49-F238E27FC236}">
                <a16:creationId xmlns:a16="http://schemas.microsoft.com/office/drawing/2014/main" id="{A31C6DCF-FC74-46C9-B207-27B1AB70FD04}"/>
              </a:ext>
            </a:extLst>
          </p:cNvPr>
          <p:cNvSpPr/>
          <p:nvPr/>
        </p:nvSpPr>
        <p:spPr bwMode="auto">
          <a:xfrm>
            <a:off x="9633068" y="5057442"/>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significant change to structure. This change will be perceived negatively by most. There is a risk of staff attrition as a result</a:t>
            </a:r>
            <a:endParaRPr lang="en-US" sz="700" dirty="0"/>
          </a:p>
        </p:txBody>
      </p:sp>
      <p:sp>
        <p:nvSpPr>
          <p:cNvPr id="26" name="Rounded Rectangle 23">
            <a:extLst>
              <a:ext uri="{FF2B5EF4-FFF2-40B4-BE49-F238E27FC236}">
                <a16:creationId xmlns:a16="http://schemas.microsoft.com/office/drawing/2014/main" id="{7482813F-C024-499A-B643-E309DA7A927F}"/>
              </a:ext>
            </a:extLst>
          </p:cNvPr>
          <p:cNvSpPr/>
          <p:nvPr/>
        </p:nvSpPr>
        <p:spPr bwMode="auto">
          <a:xfrm>
            <a:off x="604837" y="2850111"/>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1.People increase / reduction change</a:t>
            </a:r>
          </a:p>
        </p:txBody>
      </p:sp>
      <p:sp>
        <p:nvSpPr>
          <p:cNvPr id="54" name="Rounded Rectangle 149">
            <a:extLst>
              <a:ext uri="{FF2B5EF4-FFF2-40B4-BE49-F238E27FC236}">
                <a16:creationId xmlns:a16="http://schemas.microsoft.com/office/drawing/2014/main" id="{F32DE083-8CE0-4CF2-A7E4-5BEB680E31E9}"/>
              </a:ext>
            </a:extLst>
          </p:cNvPr>
          <p:cNvSpPr/>
          <p:nvPr/>
        </p:nvSpPr>
        <p:spPr bwMode="auto">
          <a:xfrm>
            <a:off x="1683801"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low reductions in headcount predicted (~1 FTE), but natural attrition will account for the numbers</a:t>
            </a:r>
            <a:endParaRPr lang="en-US" sz="700" dirty="0"/>
          </a:p>
        </p:txBody>
      </p:sp>
      <p:sp>
        <p:nvSpPr>
          <p:cNvPr id="63" name="Rounded Rectangle 156">
            <a:extLst>
              <a:ext uri="{FF2B5EF4-FFF2-40B4-BE49-F238E27FC236}">
                <a16:creationId xmlns:a16="http://schemas.microsoft.com/office/drawing/2014/main" id="{3DF3E2B9-66E8-44FA-83C7-ECF99E25F3B9}"/>
              </a:ext>
            </a:extLst>
          </p:cNvPr>
          <p:cNvSpPr/>
          <p:nvPr/>
        </p:nvSpPr>
        <p:spPr bwMode="auto">
          <a:xfrm>
            <a:off x="367111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natural attrition will account for the numbers</a:t>
            </a:r>
            <a:endParaRPr lang="en-US" sz="700" dirty="0"/>
          </a:p>
        </p:txBody>
      </p:sp>
      <p:sp>
        <p:nvSpPr>
          <p:cNvPr id="69" name="Rounded Rectangle 163">
            <a:extLst>
              <a:ext uri="{FF2B5EF4-FFF2-40B4-BE49-F238E27FC236}">
                <a16:creationId xmlns:a16="http://schemas.microsoft.com/office/drawing/2014/main" id="{FDD096DA-6B98-4FAF-A681-7421FBF603C2}"/>
              </a:ext>
            </a:extLst>
          </p:cNvPr>
          <p:cNvSpPr/>
          <p:nvPr/>
        </p:nvSpPr>
        <p:spPr bwMode="auto">
          <a:xfrm>
            <a:off x="5658435"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are reductions in headcount predicted but contractors will account for the numbers</a:t>
            </a:r>
            <a:endParaRPr lang="en-US" sz="700" dirty="0"/>
          </a:p>
        </p:txBody>
      </p:sp>
      <p:sp>
        <p:nvSpPr>
          <p:cNvPr id="75" name="Rounded Rectangle 170">
            <a:extLst>
              <a:ext uri="{FF2B5EF4-FFF2-40B4-BE49-F238E27FC236}">
                <a16:creationId xmlns:a16="http://schemas.microsoft.com/office/drawing/2014/main" id="{9C762BD0-E7BF-438C-B611-20194A016822}"/>
              </a:ext>
            </a:extLst>
          </p:cNvPr>
          <p:cNvSpPr/>
          <p:nvPr/>
        </p:nvSpPr>
        <p:spPr bwMode="auto">
          <a:xfrm>
            <a:off x="7645752"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significant reduction in headcount predicted. Redeployment &amp; redundancies will need to be factored in</a:t>
            </a:r>
            <a:endParaRPr lang="en-US" sz="700" dirty="0"/>
          </a:p>
        </p:txBody>
      </p:sp>
      <p:sp>
        <p:nvSpPr>
          <p:cNvPr id="81" name="Rounded Rectangle 177">
            <a:extLst>
              <a:ext uri="{FF2B5EF4-FFF2-40B4-BE49-F238E27FC236}">
                <a16:creationId xmlns:a16="http://schemas.microsoft.com/office/drawing/2014/main" id="{E6A05AD0-D8AC-466B-8893-E8DEC49253C0}"/>
              </a:ext>
            </a:extLst>
          </p:cNvPr>
          <p:cNvSpPr/>
          <p:nvPr/>
        </p:nvSpPr>
        <p:spPr bwMode="auto">
          <a:xfrm>
            <a:off x="9633068" y="2850111"/>
            <a:ext cx="1954800" cy="699658"/>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AU" sz="700" dirty="0"/>
              <a:t>There is a large headcount reduction required as part of this change. Significant effort will need to be invested in redeployment / redundancy</a:t>
            </a:r>
            <a:endParaRPr lang="en-US" sz="700" dirty="0"/>
          </a:p>
        </p:txBody>
      </p:sp>
      <p:sp>
        <p:nvSpPr>
          <p:cNvPr id="27" name="Rounded Rectangle 24">
            <a:extLst>
              <a:ext uri="{FF2B5EF4-FFF2-40B4-BE49-F238E27FC236}">
                <a16:creationId xmlns:a16="http://schemas.microsoft.com/office/drawing/2014/main" id="{17084FD9-567D-4C28-834D-A31FC04CB407}"/>
              </a:ext>
            </a:extLst>
          </p:cNvPr>
          <p:cNvSpPr/>
          <p:nvPr/>
        </p:nvSpPr>
        <p:spPr bwMode="auto">
          <a:xfrm>
            <a:off x="604837" y="5793217"/>
            <a:ext cx="982159" cy="699658"/>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5.Culture change</a:t>
            </a:r>
          </a:p>
        </p:txBody>
      </p:sp>
      <p:sp>
        <p:nvSpPr>
          <p:cNvPr id="55" name="Rounded Rectangle 150">
            <a:extLst>
              <a:ext uri="{FF2B5EF4-FFF2-40B4-BE49-F238E27FC236}">
                <a16:creationId xmlns:a16="http://schemas.microsoft.com/office/drawing/2014/main" id="{FBFD0FAA-FF17-4706-80C3-C104830AFF4A}"/>
              </a:ext>
            </a:extLst>
          </p:cNvPr>
          <p:cNvSpPr/>
          <p:nvPr/>
        </p:nvSpPr>
        <p:spPr bwMode="auto">
          <a:xfrm>
            <a:off x="1683801"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Almost no culture change required</a:t>
            </a:r>
            <a:endParaRPr lang="en-US" sz="700" dirty="0"/>
          </a:p>
        </p:txBody>
      </p:sp>
      <p:sp>
        <p:nvSpPr>
          <p:cNvPr id="64" name="Rounded Rectangle 157">
            <a:extLst>
              <a:ext uri="{FF2B5EF4-FFF2-40B4-BE49-F238E27FC236}">
                <a16:creationId xmlns:a16="http://schemas.microsoft.com/office/drawing/2014/main" id="{C865E692-249F-4043-B9CB-0F0A751F9F93}"/>
              </a:ext>
            </a:extLst>
          </p:cNvPr>
          <p:cNvSpPr/>
          <p:nvPr/>
        </p:nvSpPr>
        <p:spPr bwMode="auto">
          <a:xfrm>
            <a:off x="367111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are some aspects of the team culture that need to be changed to support this initiative</a:t>
            </a:r>
            <a:endParaRPr lang="en-US" sz="700" dirty="0"/>
          </a:p>
        </p:txBody>
      </p:sp>
      <p:sp>
        <p:nvSpPr>
          <p:cNvPr id="70" name="Rounded Rectangle 164">
            <a:extLst>
              <a:ext uri="{FF2B5EF4-FFF2-40B4-BE49-F238E27FC236}">
                <a16:creationId xmlns:a16="http://schemas.microsoft.com/office/drawing/2014/main" id="{15B66CBB-9374-4ABD-92B3-747D8CC6A12A}"/>
              </a:ext>
            </a:extLst>
          </p:cNvPr>
          <p:cNvSpPr/>
          <p:nvPr/>
        </p:nvSpPr>
        <p:spPr bwMode="auto">
          <a:xfrm>
            <a:off x="5658435"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significant cultural shift required in the impacted areas to support this change</a:t>
            </a:r>
            <a:endParaRPr lang="en-US" sz="700" dirty="0"/>
          </a:p>
        </p:txBody>
      </p:sp>
      <p:sp>
        <p:nvSpPr>
          <p:cNvPr id="76" name="Rounded Rectangle 171">
            <a:extLst>
              <a:ext uri="{FF2B5EF4-FFF2-40B4-BE49-F238E27FC236}">
                <a16:creationId xmlns:a16="http://schemas.microsoft.com/office/drawing/2014/main" id="{82F661A6-B145-499C-A132-A2EE13B9CC20}"/>
              </a:ext>
            </a:extLst>
          </p:cNvPr>
          <p:cNvSpPr/>
          <p:nvPr/>
        </p:nvSpPr>
        <p:spPr bwMode="auto">
          <a:xfrm>
            <a:off x="7645752"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There is a major cultural change across many teams required to support this change</a:t>
            </a:r>
            <a:endParaRPr lang="en-US" sz="700" dirty="0"/>
          </a:p>
        </p:txBody>
      </p:sp>
      <p:sp>
        <p:nvSpPr>
          <p:cNvPr id="82" name="Rounded Rectangle 178">
            <a:extLst>
              <a:ext uri="{FF2B5EF4-FFF2-40B4-BE49-F238E27FC236}">
                <a16:creationId xmlns:a16="http://schemas.microsoft.com/office/drawing/2014/main" id="{8F2C301F-1E67-44B0-ACDB-07C385CCB129}"/>
              </a:ext>
            </a:extLst>
          </p:cNvPr>
          <p:cNvSpPr/>
          <p:nvPr/>
        </p:nvSpPr>
        <p:spPr bwMode="auto">
          <a:xfrm>
            <a:off x="9633068" y="5793217"/>
            <a:ext cx="1954800" cy="699658"/>
          </a:xfrm>
          <a:prstGeom prst="rect">
            <a:avLst/>
          </a:prstGeom>
          <a:solidFill>
            <a:schemeClr val="bg1"/>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AU" sz="700" dirty="0"/>
              <a:t>Culture Change required in all impacted groups to support this initiative</a:t>
            </a:r>
            <a:endParaRPr lang="en-US" sz="700" dirty="0"/>
          </a:p>
        </p:txBody>
      </p:sp>
      <p:sp>
        <p:nvSpPr>
          <p:cNvPr id="28" name="Rounded Rectangle 119">
            <a:extLst>
              <a:ext uri="{FF2B5EF4-FFF2-40B4-BE49-F238E27FC236}">
                <a16:creationId xmlns:a16="http://schemas.microsoft.com/office/drawing/2014/main" id="{54E57E2C-64DC-4AA9-884E-A31B11BA63AD}"/>
              </a:ext>
            </a:extLst>
          </p:cNvPr>
          <p:cNvSpPr/>
          <p:nvPr/>
        </p:nvSpPr>
        <p:spPr bwMode="auto">
          <a:xfrm>
            <a:off x="604837" y="1783769"/>
            <a:ext cx="982159" cy="397642"/>
          </a:xfrm>
          <a:prstGeom prst="rect">
            <a:avLst/>
          </a:prstGeom>
          <a:solidFill>
            <a:schemeClr val="tx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800" b="1" kern="0" dirty="0">
                <a:solidFill>
                  <a:schemeClr val="bg1"/>
                </a:solidFill>
              </a:rPr>
              <a:t>Size of the change</a:t>
            </a:r>
          </a:p>
        </p:txBody>
      </p:sp>
      <p:sp>
        <p:nvSpPr>
          <p:cNvPr id="56" name="Rounded Rectangle 151">
            <a:extLst>
              <a:ext uri="{FF2B5EF4-FFF2-40B4-BE49-F238E27FC236}">
                <a16:creationId xmlns:a16="http://schemas.microsoft.com/office/drawing/2014/main" id="{2A00B6FC-89A9-4759-88B7-AD7A83A5C54B}"/>
              </a:ext>
            </a:extLst>
          </p:cNvPr>
          <p:cNvSpPr/>
          <p:nvPr/>
        </p:nvSpPr>
        <p:spPr bwMode="auto">
          <a:xfrm>
            <a:off x="1683801"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team impacted</a:t>
            </a:r>
            <a:endParaRPr lang="en-US" sz="900" b="1" kern="0" dirty="0"/>
          </a:p>
        </p:txBody>
      </p:sp>
      <p:sp>
        <p:nvSpPr>
          <p:cNvPr id="65" name="Rounded Rectangle 158">
            <a:extLst>
              <a:ext uri="{FF2B5EF4-FFF2-40B4-BE49-F238E27FC236}">
                <a16:creationId xmlns:a16="http://schemas.microsoft.com/office/drawing/2014/main" id="{57D36A7D-B5C6-437A-9BFC-0755AFEB1833}"/>
              </a:ext>
            </a:extLst>
          </p:cNvPr>
          <p:cNvSpPr/>
          <p:nvPr/>
        </p:nvSpPr>
        <p:spPr bwMode="auto">
          <a:xfrm>
            <a:off x="367111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Business Unit</a:t>
            </a:r>
            <a:endParaRPr lang="en-US" sz="900" b="1" kern="0" dirty="0"/>
          </a:p>
        </p:txBody>
      </p:sp>
      <p:sp>
        <p:nvSpPr>
          <p:cNvPr id="71" name="Rounded Rectangle 165">
            <a:extLst>
              <a:ext uri="{FF2B5EF4-FFF2-40B4-BE49-F238E27FC236}">
                <a16:creationId xmlns:a16="http://schemas.microsoft.com/office/drawing/2014/main" id="{A2124879-D484-4466-AF37-E375E07DBE2E}"/>
              </a:ext>
            </a:extLst>
          </p:cNvPr>
          <p:cNvSpPr/>
          <p:nvPr/>
        </p:nvSpPr>
        <p:spPr bwMode="auto">
          <a:xfrm>
            <a:off x="5658435"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1 Division</a:t>
            </a:r>
            <a:endParaRPr lang="en-US" sz="900" b="1" kern="0" dirty="0"/>
          </a:p>
        </p:txBody>
      </p:sp>
      <p:sp>
        <p:nvSpPr>
          <p:cNvPr id="77" name="Rounded Rectangle 172">
            <a:extLst>
              <a:ext uri="{FF2B5EF4-FFF2-40B4-BE49-F238E27FC236}">
                <a16:creationId xmlns:a16="http://schemas.microsoft.com/office/drawing/2014/main" id="{F9A46D4B-1C4B-4BEB-86C9-8D36F77D0282}"/>
              </a:ext>
            </a:extLst>
          </p:cNvPr>
          <p:cNvSpPr/>
          <p:nvPr/>
        </p:nvSpPr>
        <p:spPr bwMode="auto">
          <a:xfrm>
            <a:off x="7645752"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Half of the Company</a:t>
            </a:r>
            <a:endParaRPr lang="en-US" sz="900" b="1" kern="0" dirty="0"/>
          </a:p>
        </p:txBody>
      </p:sp>
      <p:sp>
        <p:nvSpPr>
          <p:cNvPr id="83" name="Rounded Rectangle 179">
            <a:extLst>
              <a:ext uri="{FF2B5EF4-FFF2-40B4-BE49-F238E27FC236}">
                <a16:creationId xmlns:a16="http://schemas.microsoft.com/office/drawing/2014/main" id="{84870C15-ABA8-4CAB-A9C6-1A39948FA034}"/>
              </a:ext>
            </a:extLst>
          </p:cNvPr>
          <p:cNvSpPr/>
          <p:nvPr/>
        </p:nvSpPr>
        <p:spPr bwMode="auto">
          <a:xfrm>
            <a:off x="9633068" y="1783769"/>
            <a:ext cx="1954800" cy="397642"/>
          </a:xfrm>
          <a:prstGeom prst="rect">
            <a:avLst/>
          </a:prstGeom>
          <a:solidFill>
            <a:schemeClr val="bg1"/>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900" kern="0" dirty="0"/>
              <a:t>Every employee</a:t>
            </a:r>
            <a:endParaRPr lang="en-US" sz="900" b="1" kern="0" dirty="0"/>
          </a:p>
        </p:txBody>
      </p:sp>
    </p:spTree>
    <p:extLst>
      <p:ext uri="{BB962C8B-B14F-4D97-AF65-F5344CB8AC3E}">
        <p14:creationId xmlns:p14="http://schemas.microsoft.com/office/powerpoint/2010/main" val="1065454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7474"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3" name="Slide Number Placeholder 2">
            <a:extLst>
              <a:ext uri="{FF2B5EF4-FFF2-40B4-BE49-F238E27FC236}">
                <a16:creationId xmlns:a16="http://schemas.microsoft.com/office/drawing/2014/main" id="{2786E38B-0835-423D-9A0B-2BF951E8BE2D}"/>
              </a:ext>
            </a:extLst>
          </p:cNvPr>
          <p:cNvSpPr>
            <a:spLocks noGrp="1"/>
          </p:cNvSpPr>
          <p:nvPr>
            <p:ph type="sldNum" sz="quarter" idx="4"/>
          </p:nvPr>
        </p:nvSpPr>
        <p:spPr/>
        <p:txBody>
          <a:bodyPr/>
          <a:lstStyle/>
          <a:p>
            <a:fld id="{37F5C94B-8C55-478B-B509-BAE6A06B2E2A}" type="slidenum">
              <a:rPr lang="en-US" sz="1000" smtClean="0">
                <a:solidFill>
                  <a:srgbClr val="ADAFBB"/>
                </a:solidFill>
              </a:rPr>
              <a:pPr/>
              <a:t>78</a:t>
            </a:fld>
            <a:endParaRPr lang="en-US" sz="1000" dirty="0">
              <a:solidFill>
                <a:srgbClr val="ADAFBB"/>
              </a:solidFill>
            </a:endParaRPr>
          </a:p>
        </p:txBody>
      </p:sp>
    </p:spTree>
    <p:extLst>
      <p:ext uri="{BB962C8B-B14F-4D97-AF65-F5344CB8AC3E}">
        <p14:creationId xmlns:p14="http://schemas.microsoft.com/office/powerpoint/2010/main" val="1421369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849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second Exhibit</a:t>
            </a:r>
            <a:br>
              <a:rPr lang="en-US" sz="2400" kern="0" dirty="0"/>
            </a:br>
            <a:r>
              <a:rPr lang="en-US" sz="2400" b="0" kern="0" dirty="0"/>
              <a:t>Summarize the key message of this slide</a:t>
            </a:r>
          </a:p>
        </p:txBody>
      </p:sp>
      <p:sp>
        <p:nvSpPr>
          <p:cNvPr id="3" name="Slide Number Placeholder 2">
            <a:extLst>
              <a:ext uri="{FF2B5EF4-FFF2-40B4-BE49-F238E27FC236}">
                <a16:creationId xmlns:a16="http://schemas.microsoft.com/office/drawing/2014/main" id="{BCDE6742-1346-4D08-AAF6-A29DF76F243F}"/>
              </a:ext>
            </a:extLst>
          </p:cNvPr>
          <p:cNvSpPr>
            <a:spLocks noGrp="1"/>
          </p:cNvSpPr>
          <p:nvPr>
            <p:ph type="sldNum" sz="quarter" idx="4"/>
          </p:nvPr>
        </p:nvSpPr>
        <p:spPr/>
        <p:txBody>
          <a:bodyPr/>
          <a:lstStyle/>
          <a:p>
            <a:fld id="{37F5C94B-8C55-478B-B509-BAE6A06B2E2A}" type="slidenum">
              <a:rPr lang="en-US" sz="1000" smtClean="0">
                <a:solidFill>
                  <a:srgbClr val="ADAFBB"/>
                </a:solidFill>
              </a:rPr>
              <a:pPr/>
              <a:t>79</a:t>
            </a:fld>
            <a:endParaRPr lang="en-US" sz="1000" dirty="0">
              <a:solidFill>
                <a:srgbClr val="ADAFBB"/>
              </a:solidFill>
            </a:endParaRPr>
          </a:p>
        </p:txBody>
      </p:sp>
    </p:spTree>
    <p:extLst>
      <p:ext uri="{BB962C8B-B14F-4D97-AF65-F5344CB8AC3E}">
        <p14:creationId xmlns:p14="http://schemas.microsoft.com/office/powerpoint/2010/main" val="214785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4305"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Strategy Map</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1" name="TextBox 20">
            <a:extLst>
              <a:ext uri="{FF2B5EF4-FFF2-40B4-BE49-F238E27FC236}">
                <a16:creationId xmlns:a16="http://schemas.microsoft.com/office/drawing/2014/main" id="{CA718ECF-0CF6-4892-94AB-FF5FEAA1E9EE}"/>
              </a:ext>
            </a:extLst>
          </p:cNvPr>
          <p:cNvSpPr txBox="1"/>
          <p:nvPr/>
        </p:nvSpPr>
        <p:spPr>
          <a:xfrm>
            <a:off x="610336" y="1600200"/>
            <a:ext cx="10857915" cy="420628"/>
          </a:xfrm>
          <a:prstGeom prst="rect">
            <a:avLst/>
          </a:prstGeom>
          <a:noFill/>
        </p:spPr>
        <p:txBody>
          <a:bodyPr wrap="square" lIns="0" tIns="0" rIns="0" bIns="0" rtlCol="0">
            <a:spAutoFit/>
          </a:bodyPr>
          <a:lstStyle/>
          <a:p>
            <a:pPr>
              <a:spcBef>
                <a:spcPts val="200"/>
              </a:spcBef>
              <a:spcAft>
                <a:spcPts val="200"/>
              </a:spcAft>
            </a:pPr>
            <a:r>
              <a:rPr lang="en-US" sz="1200" b="1" dirty="0"/>
              <a:t>Mission: </a:t>
            </a:r>
            <a:r>
              <a:rPr lang="en-US" sz="1200" dirty="0"/>
              <a:t>Insert your Mission statement</a:t>
            </a:r>
          </a:p>
          <a:p>
            <a:pPr>
              <a:spcBef>
                <a:spcPts val="200"/>
              </a:spcBef>
              <a:spcAft>
                <a:spcPts val="200"/>
              </a:spcAft>
            </a:pPr>
            <a:r>
              <a:rPr lang="en-US" sz="1200" b="1" dirty="0"/>
              <a:t>Vision: </a:t>
            </a:r>
            <a:r>
              <a:rPr lang="en-US" sz="1200" dirty="0"/>
              <a:t>Insert your Vision statement</a:t>
            </a:r>
          </a:p>
        </p:txBody>
      </p:sp>
      <p:sp>
        <p:nvSpPr>
          <p:cNvPr id="23" name="Rectangle 22">
            <a:extLst>
              <a:ext uri="{FF2B5EF4-FFF2-40B4-BE49-F238E27FC236}">
                <a16:creationId xmlns:a16="http://schemas.microsoft.com/office/drawing/2014/main" id="{F3A0FD05-71B3-48B8-9056-6FAA5E8A1314}"/>
              </a:ext>
            </a:extLst>
          </p:cNvPr>
          <p:cNvSpPr/>
          <p:nvPr/>
        </p:nvSpPr>
        <p:spPr>
          <a:xfrm>
            <a:off x="610336" y="2140528"/>
            <a:ext cx="1812187"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a:solidFill>
                  <a:schemeClr val="bg1"/>
                </a:solidFill>
              </a:rPr>
              <a:t>Perspectives</a:t>
            </a:r>
          </a:p>
        </p:txBody>
      </p:sp>
      <p:sp>
        <p:nvSpPr>
          <p:cNvPr id="34" name="Rectangle 33">
            <a:extLst>
              <a:ext uri="{FF2B5EF4-FFF2-40B4-BE49-F238E27FC236}">
                <a16:creationId xmlns:a16="http://schemas.microsoft.com/office/drawing/2014/main" id="{E50EF9F3-8F18-4A43-A719-A48F746701D4}"/>
              </a:ext>
            </a:extLst>
          </p:cNvPr>
          <p:cNvSpPr/>
          <p:nvPr/>
        </p:nvSpPr>
        <p:spPr>
          <a:xfrm>
            <a:off x="2482214" y="2140528"/>
            <a:ext cx="9104948" cy="3269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Strategic Objectives</a:t>
            </a:r>
          </a:p>
        </p:txBody>
      </p:sp>
      <p:sp>
        <p:nvSpPr>
          <p:cNvPr id="27" name="Rectangle 26">
            <a:extLst>
              <a:ext uri="{FF2B5EF4-FFF2-40B4-BE49-F238E27FC236}">
                <a16:creationId xmlns:a16="http://schemas.microsoft.com/office/drawing/2014/main" id="{7E9F453B-9236-45EC-BA0E-69C8655A5EFB}"/>
              </a:ext>
            </a:extLst>
          </p:cNvPr>
          <p:cNvSpPr/>
          <p:nvPr/>
        </p:nvSpPr>
        <p:spPr>
          <a:xfrm>
            <a:off x="610336" y="4510699"/>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Internal process</a:t>
            </a:r>
          </a:p>
        </p:txBody>
      </p:sp>
      <p:sp>
        <p:nvSpPr>
          <p:cNvPr id="31" name="Rectangle 30">
            <a:extLst>
              <a:ext uri="{FF2B5EF4-FFF2-40B4-BE49-F238E27FC236}">
                <a16:creationId xmlns:a16="http://schemas.microsoft.com/office/drawing/2014/main" id="{6BFF5399-827F-49D8-B378-BA448DE9D2AA}"/>
              </a:ext>
            </a:extLst>
          </p:cNvPr>
          <p:cNvSpPr/>
          <p:nvPr/>
        </p:nvSpPr>
        <p:spPr>
          <a:xfrm>
            <a:off x="2482214" y="4510699"/>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36" name="Rectangle: Rounded Corners 35">
            <a:extLst>
              <a:ext uri="{FF2B5EF4-FFF2-40B4-BE49-F238E27FC236}">
                <a16:creationId xmlns:a16="http://schemas.microsoft.com/office/drawing/2014/main" id="{68F6DD33-F38C-48CA-A0D7-46DF08F2F9CB}"/>
              </a:ext>
            </a:extLst>
          </p:cNvPr>
          <p:cNvSpPr/>
          <p:nvPr/>
        </p:nvSpPr>
        <p:spPr bwMode="auto">
          <a:xfrm>
            <a:off x="2710634"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I1 - Insert your own text</a:t>
            </a:r>
          </a:p>
        </p:txBody>
      </p:sp>
      <p:sp>
        <p:nvSpPr>
          <p:cNvPr id="42" name="Rectangle: Rounded Corners 41">
            <a:extLst>
              <a:ext uri="{FF2B5EF4-FFF2-40B4-BE49-F238E27FC236}">
                <a16:creationId xmlns:a16="http://schemas.microsoft.com/office/drawing/2014/main" id="{F4FDA691-D365-4FEC-94B4-744121975E27}"/>
              </a:ext>
            </a:extLst>
          </p:cNvPr>
          <p:cNvSpPr/>
          <p:nvPr/>
        </p:nvSpPr>
        <p:spPr bwMode="auto">
          <a:xfrm>
            <a:off x="4980982"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I2 - Insert your own text</a:t>
            </a:r>
          </a:p>
        </p:txBody>
      </p:sp>
      <p:sp>
        <p:nvSpPr>
          <p:cNvPr id="43" name="Rectangle: Rounded Corners 42">
            <a:extLst>
              <a:ext uri="{FF2B5EF4-FFF2-40B4-BE49-F238E27FC236}">
                <a16:creationId xmlns:a16="http://schemas.microsoft.com/office/drawing/2014/main" id="{6A1D9745-82C1-46A9-8544-50FBDF494B64}"/>
              </a:ext>
            </a:extLst>
          </p:cNvPr>
          <p:cNvSpPr/>
          <p:nvPr/>
        </p:nvSpPr>
        <p:spPr bwMode="auto">
          <a:xfrm>
            <a:off x="7251330"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I3 - Insert your own text</a:t>
            </a:r>
          </a:p>
        </p:txBody>
      </p:sp>
      <p:sp>
        <p:nvSpPr>
          <p:cNvPr id="44" name="Rectangle: Rounded Corners 43">
            <a:extLst>
              <a:ext uri="{FF2B5EF4-FFF2-40B4-BE49-F238E27FC236}">
                <a16:creationId xmlns:a16="http://schemas.microsoft.com/office/drawing/2014/main" id="{BE71708F-EB3E-4671-AE60-93926A04BC3C}"/>
              </a:ext>
            </a:extLst>
          </p:cNvPr>
          <p:cNvSpPr/>
          <p:nvPr/>
        </p:nvSpPr>
        <p:spPr bwMode="auto">
          <a:xfrm>
            <a:off x="9521678" y="4721369"/>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I4 - Insert your own text</a:t>
            </a:r>
          </a:p>
        </p:txBody>
      </p:sp>
      <p:sp>
        <p:nvSpPr>
          <p:cNvPr id="28" name="Rectangle 27">
            <a:extLst>
              <a:ext uri="{FF2B5EF4-FFF2-40B4-BE49-F238E27FC236}">
                <a16:creationId xmlns:a16="http://schemas.microsoft.com/office/drawing/2014/main" id="{053A3793-59E8-4217-A125-25DF43C47F41}"/>
              </a:ext>
            </a:extLst>
          </p:cNvPr>
          <p:cNvSpPr/>
          <p:nvPr/>
        </p:nvSpPr>
        <p:spPr>
          <a:xfrm>
            <a:off x="610336" y="549861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Learning </a:t>
            </a:r>
          </a:p>
          <a:p>
            <a:pPr algn="ctr"/>
            <a:r>
              <a:rPr lang="en-US" sz="1600" b="1" dirty="0">
                <a:solidFill>
                  <a:schemeClr val="tx1"/>
                </a:solidFill>
              </a:rPr>
              <a:t>&amp; </a:t>
            </a:r>
          </a:p>
          <a:p>
            <a:pPr algn="ctr"/>
            <a:r>
              <a:rPr lang="en-US" sz="1600" b="1" dirty="0">
                <a:solidFill>
                  <a:schemeClr val="tx1"/>
                </a:solidFill>
              </a:rPr>
              <a:t>Growth</a:t>
            </a:r>
          </a:p>
        </p:txBody>
      </p:sp>
      <p:sp>
        <p:nvSpPr>
          <p:cNvPr id="32" name="Rectangle 31">
            <a:extLst>
              <a:ext uri="{FF2B5EF4-FFF2-40B4-BE49-F238E27FC236}">
                <a16:creationId xmlns:a16="http://schemas.microsoft.com/office/drawing/2014/main" id="{5E33B365-C472-45DF-ABED-2DA25284BFAC}"/>
              </a:ext>
            </a:extLst>
          </p:cNvPr>
          <p:cNvSpPr/>
          <p:nvPr/>
        </p:nvSpPr>
        <p:spPr>
          <a:xfrm>
            <a:off x="2482214" y="549861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5" name="Rectangle: Rounded Corners 44">
            <a:extLst>
              <a:ext uri="{FF2B5EF4-FFF2-40B4-BE49-F238E27FC236}">
                <a16:creationId xmlns:a16="http://schemas.microsoft.com/office/drawing/2014/main" id="{BA87101F-2561-4108-8F95-46059DD04FF1}"/>
              </a:ext>
            </a:extLst>
          </p:cNvPr>
          <p:cNvSpPr/>
          <p:nvPr/>
        </p:nvSpPr>
        <p:spPr bwMode="auto">
          <a:xfrm>
            <a:off x="2710634"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L1 - Insert your own text</a:t>
            </a:r>
          </a:p>
        </p:txBody>
      </p:sp>
      <p:sp>
        <p:nvSpPr>
          <p:cNvPr id="46" name="Rectangle: Rounded Corners 45">
            <a:extLst>
              <a:ext uri="{FF2B5EF4-FFF2-40B4-BE49-F238E27FC236}">
                <a16:creationId xmlns:a16="http://schemas.microsoft.com/office/drawing/2014/main" id="{348918D5-9499-42A6-A6C0-610AAA2A5BA2}"/>
              </a:ext>
            </a:extLst>
          </p:cNvPr>
          <p:cNvSpPr/>
          <p:nvPr/>
        </p:nvSpPr>
        <p:spPr bwMode="auto">
          <a:xfrm>
            <a:off x="4980982"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L2 - Insert your own text</a:t>
            </a:r>
          </a:p>
        </p:txBody>
      </p:sp>
      <p:sp>
        <p:nvSpPr>
          <p:cNvPr id="47" name="Rectangle: Rounded Corners 46">
            <a:extLst>
              <a:ext uri="{FF2B5EF4-FFF2-40B4-BE49-F238E27FC236}">
                <a16:creationId xmlns:a16="http://schemas.microsoft.com/office/drawing/2014/main" id="{850EB0A2-468B-4232-80F6-170316611473}"/>
              </a:ext>
            </a:extLst>
          </p:cNvPr>
          <p:cNvSpPr/>
          <p:nvPr/>
        </p:nvSpPr>
        <p:spPr bwMode="auto">
          <a:xfrm>
            <a:off x="7251330" y="5709283"/>
            <a:ext cx="1873934" cy="464912"/>
          </a:xfrm>
          <a:prstGeom prst="roundRect">
            <a:avLst/>
          </a:prstGeom>
          <a:solidFill>
            <a:schemeClr val="bg1"/>
          </a:solidFill>
          <a:ln>
            <a:solidFill>
              <a:schemeClr val="tx1"/>
            </a:solidFill>
          </a:ln>
        </p:spPr>
        <p:txBody>
          <a:bodyPr wrap="square" lIns="0" tIns="45715" rIns="0"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L3 - Insert your own text</a:t>
            </a:r>
          </a:p>
        </p:txBody>
      </p:sp>
      <p:sp>
        <p:nvSpPr>
          <p:cNvPr id="48" name="Rectangle: Rounded Corners 47">
            <a:extLst>
              <a:ext uri="{FF2B5EF4-FFF2-40B4-BE49-F238E27FC236}">
                <a16:creationId xmlns:a16="http://schemas.microsoft.com/office/drawing/2014/main" id="{449C2FCB-00F3-45B4-8DB1-18626579169B}"/>
              </a:ext>
            </a:extLst>
          </p:cNvPr>
          <p:cNvSpPr/>
          <p:nvPr/>
        </p:nvSpPr>
        <p:spPr bwMode="auto">
          <a:xfrm>
            <a:off x="9521678" y="570928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L4 - Insert your own text</a:t>
            </a:r>
          </a:p>
        </p:txBody>
      </p:sp>
      <p:sp>
        <p:nvSpPr>
          <p:cNvPr id="26" name="Rectangle 25">
            <a:extLst>
              <a:ext uri="{FF2B5EF4-FFF2-40B4-BE49-F238E27FC236}">
                <a16:creationId xmlns:a16="http://schemas.microsoft.com/office/drawing/2014/main" id="{6B6D4433-81C7-40B7-A145-CB7C6A0D5295}"/>
              </a:ext>
            </a:extLst>
          </p:cNvPr>
          <p:cNvSpPr/>
          <p:nvPr/>
        </p:nvSpPr>
        <p:spPr>
          <a:xfrm>
            <a:off x="610336" y="3522786"/>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Customer</a:t>
            </a:r>
          </a:p>
        </p:txBody>
      </p:sp>
      <p:sp>
        <p:nvSpPr>
          <p:cNvPr id="30" name="Rectangle 29">
            <a:extLst>
              <a:ext uri="{FF2B5EF4-FFF2-40B4-BE49-F238E27FC236}">
                <a16:creationId xmlns:a16="http://schemas.microsoft.com/office/drawing/2014/main" id="{24E6F03F-F43A-467A-B6A6-7E5E86232CAE}"/>
              </a:ext>
            </a:extLst>
          </p:cNvPr>
          <p:cNvSpPr/>
          <p:nvPr/>
        </p:nvSpPr>
        <p:spPr>
          <a:xfrm>
            <a:off x="2482214" y="3522786"/>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latin typeface="Arial" panose="020B0604020202020204" pitchFamily="34" charset="0"/>
            </a:endParaRPr>
          </a:p>
        </p:txBody>
      </p:sp>
      <p:sp>
        <p:nvSpPr>
          <p:cNvPr id="49" name="Rectangle: Rounded Corners 48">
            <a:extLst>
              <a:ext uri="{FF2B5EF4-FFF2-40B4-BE49-F238E27FC236}">
                <a16:creationId xmlns:a16="http://schemas.microsoft.com/office/drawing/2014/main" id="{FC72F975-714C-4CEA-9C3A-C791FFD745E5}"/>
              </a:ext>
            </a:extLst>
          </p:cNvPr>
          <p:cNvSpPr/>
          <p:nvPr/>
        </p:nvSpPr>
        <p:spPr bwMode="auto">
          <a:xfrm>
            <a:off x="2710634"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C1 - Insert your own text</a:t>
            </a:r>
          </a:p>
        </p:txBody>
      </p:sp>
      <p:sp>
        <p:nvSpPr>
          <p:cNvPr id="50" name="Rectangle: Rounded Corners 49">
            <a:extLst>
              <a:ext uri="{FF2B5EF4-FFF2-40B4-BE49-F238E27FC236}">
                <a16:creationId xmlns:a16="http://schemas.microsoft.com/office/drawing/2014/main" id="{6C56DA23-F5D8-439E-B10C-B15524A531C6}"/>
              </a:ext>
            </a:extLst>
          </p:cNvPr>
          <p:cNvSpPr/>
          <p:nvPr/>
        </p:nvSpPr>
        <p:spPr bwMode="auto">
          <a:xfrm>
            <a:off x="4980982"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C2 - Insert your own text</a:t>
            </a:r>
          </a:p>
        </p:txBody>
      </p:sp>
      <p:sp>
        <p:nvSpPr>
          <p:cNvPr id="55" name="Rectangle: Rounded Corners 54">
            <a:extLst>
              <a:ext uri="{FF2B5EF4-FFF2-40B4-BE49-F238E27FC236}">
                <a16:creationId xmlns:a16="http://schemas.microsoft.com/office/drawing/2014/main" id="{31681A67-2C06-4640-8AFE-FD6FEE7E8E14}"/>
              </a:ext>
            </a:extLst>
          </p:cNvPr>
          <p:cNvSpPr/>
          <p:nvPr/>
        </p:nvSpPr>
        <p:spPr bwMode="auto">
          <a:xfrm>
            <a:off x="7251330"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C3 - Insert your own text</a:t>
            </a:r>
          </a:p>
        </p:txBody>
      </p:sp>
      <p:sp>
        <p:nvSpPr>
          <p:cNvPr id="56" name="Rectangle: Rounded Corners 55">
            <a:extLst>
              <a:ext uri="{FF2B5EF4-FFF2-40B4-BE49-F238E27FC236}">
                <a16:creationId xmlns:a16="http://schemas.microsoft.com/office/drawing/2014/main" id="{5301AB96-2C95-43ED-B193-B676F45A1C00}"/>
              </a:ext>
            </a:extLst>
          </p:cNvPr>
          <p:cNvSpPr/>
          <p:nvPr/>
        </p:nvSpPr>
        <p:spPr bwMode="auto">
          <a:xfrm>
            <a:off x="9521678" y="3733456"/>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C4 - Insert your own text</a:t>
            </a:r>
          </a:p>
        </p:txBody>
      </p:sp>
      <p:sp>
        <p:nvSpPr>
          <p:cNvPr id="22" name="Rectangle 21">
            <a:extLst>
              <a:ext uri="{FF2B5EF4-FFF2-40B4-BE49-F238E27FC236}">
                <a16:creationId xmlns:a16="http://schemas.microsoft.com/office/drawing/2014/main" id="{63A3251C-6207-403E-A27B-32350E0FC08E}"/>
              </a:ext>
            </a:extLst>
          </p:cNvPr>
          <p:cNvSpPr/>
          <p:nvPr/>
        </p:nvSpPr>
        <p:spPr>
          <a:xfrm>
            <a:off x="610336" y="2534873"/>
            <a:ext cx="1812187"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Financial</a:t>
            </a:r>
          </a:p>
        </p:txBody>
      </p:sp>
      <p:sp>
        <p:nvSpPr>
          <p:cNvPr id="29" name="Rectangle 28">
            <a:extLst>
              <a:ext uri="{FF2B5EF4-FFF2-40B4-BE49-F238E27FC236}">
                <a16:creationId xmlns:a16="http://schemas.microsoft.com/office/drawing/2014/main" id="{35101D58-46AF-47F5-9E14-B5AE4D9A9F67}"/>
              </a:ext>
            </a:extLst>
          </p:cNvPr>
          <p:cNvSpPr/>
          <p:nvPr/>
        </p:nvSpPr>
        <p:spPr>
          <a:xfrm>
            <a:off x="2482214" y="2534873"/>
            <a:ext cx="9104948" cy="8862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a:solidFill>
                <a:schemeClr val="tx2"/>
              </a:solidFill>
            </a:endParaRPr>
          </a:p>
        </p:txBody>
      </p:sp>
      <p:sp>
        <p:nvSpPr>
          <p:cNvPr id="57" name="Rectangle: Rounded Corners 56">
            <a:extLst>
              <a:ext uri="{FF2B5EF4-FFF2-40B4-BE49-F238E27FC236}">
                <a16:creationId xmlns:a16="http://schemas.microsoft.com/office/drawing/2014/main" id="{1A8AA15A-A8B0-4768-BCE0-686AB503F597}"/>
              </a:ext>
            </a:extLst>
          </p:cNvPr>
          <p:cNvSpPr/>
          <p:nvPr/>
        </p:nvSpPr>
        <p:spPr bwMode="auto">
          <a:xfrm>
            <a:off x="2710634"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F1 - Insert your own text</a:t>
            </a:r>
          </a:p>
        </p:txBody>
      </p:sp>
      <p:sp>
        <p:nvSpPr>
          <p:cNvPr id="60" name="Rectangle: Rounded Corners 59">
            <a:extLst>
              <a:ext uri="{FF2B5EF4-FFF2-40B4-BE49-F238E27FC236}">
                <a16:creationId xmlns:a16="http://schemas.microsoft.com/office/drawing/2014/main" id="{4BFFC414-8C76-4102-86F5-9C7D9A08E0E3}"/>
              </a:ext>
            </a:extLst>
          </p:cNvPr>
          <p:cNvSpPr/>
          <p:nvPr/>
        </p:nvSpPr>
        <p:spPr bwMode="auto">
          <a:xfrm>
            <a:off x="4980982"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F2 - Insert your own text</a:t>
            </a:r>
          </a:p>
        </p:txBody>
      </p:sp>
      <p:sp>
        <p:nvSpPr>
          <p:cNvPr id="61" name="Rectangle: Rounded Corners 60">
            <a:extLst>
              <a:ext uri="{FF2B5EF4-FFF2-40B4-BE49-F238E27FC236}">
                <a16:creationId xmlns:a16="http://schemas.microsoft.com/office/drawing/2014/main" id="{C23C8FD4-3EC6-4E85-8D08-CB6C5B70D3C7}"/>
              </a:ext>
            </a:extLst>
          </p:cNvPr>
          <p:cNvSpPr/>
          <p:nvPr/>
        </p:nvSpPr>
        <p:spPr bwMode="auto">
          <a:xfrm>
            <a:off x="7251330"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F3 - Insert your own text</a:t>
            </a:r>
          </a:p>
        </p:txBody>
      </p:sp>
      <p:sp>
        <p:nvSpPr>
          <p:cNvPr id="62" name="Rectangle: Rounded Corners 61">
            <a:extLst>
              <a:ext uri="{FF2B5EF4-FFF2-40B4-BE49-F238E27FC236}">
                <a16:creationId xmlns:a16="http://schemas.microsoft.com/office/drawing/2014/main" id="{242ED1FD-6576-4280-B7D5-70B0A67021AB}"/>
              </a:ext>
            </a:extLst>
          </p:cNvPr>
          <p:cNvSpPr/>
          <p:nvPr/>
        </p:nvSpPr>
        <p:spPr bwMode="auto">
          <a:xfrm>
            <a:off x="9521678" y="2745543"/>
            <a:ext cx="1873934" cy="464912"/>
          </a:xfrm>
          <a:prstGeom prst="roundRect">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900" dirty="0">
                <a:cs typeface="Times New Roman" pitchFamily="18" charset="0"/>
              </a:rPr>
              <a:t>F4 - Insert your own text</a:t>
            </a:r>
          </a:p>
        </p:txBody>
      </p:sp>
      <p:sp>
        <p:nvSpPr>
          <p:cNvPr id="63" name="Rounded Rectangular Callout 19">
            <a:extLst>
              <a:ext uri="{FF2B5EF4-FFF2-40B4-BE49-F238E27FC236}">
                <a16:creationId xmlns:a16="http://schemas.microsoft.com/office/drawing/2014/main" id="{875E0552-01EA-438D-9E7B-6678A2EB6259}"/>
              </a:ext>
            </a:extLst>
          </p:cNvPr>
          <p:cNvSpPr/>
          <p:nvPr/>
        </p:nvSpPr>
        <p:spPr bwMode="auto">
          <a:xfrm>
            <a:off x="4686300" y="725145"/>
            <a:ext cx="2819400" cy="1073341"/>
          </a:xfrm>
          <a:prstGeom prst="wedgeRoundRectCallout">
            <a:avLst>
              <a:gd name="adj1" fmla="val -110815"/>
              <a:gd name="adj2" fmla="val -3565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Most of the companies use a Strategy Map and Balanced Scorecard to summarize their Strategy. But that really depends on your Strategy Team.</a:t>
            </a:r>
          </a:p>
        </p:txBody>
      </p:sp>
    </p:spTree>
    <p:extLst>
      <p:ext uri="{BB962C8B-B14F-4D97-AF65-F5344CB8AC3E}">
        <p14:creationId xmlns:p14="http://schemas.microsoft.com/office/powerpoint/2010/main" val="278104930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7.Digital Transformation Toolkit</a:t>
            </a:r>
          </a:p>
          <a:p>
            <a:pPr algn="ctr"/>
            <a:endParaRPr lang="en-US" sz="1100" b="1" dirty="0">
              <a:solidFill>
                <a:schemeClr val="tx2"/>
              </a:solidFill>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32" y="4960621"/>
            <a:ext cx="868964" cy="868963"/>
          </a:xfrm>
          <a:prstGeom prst="rect">
            <a:avLst/>
          </a:prstGeom>
        </p:spPr>
      </p:pic>
      <p:sp>
        <p:nvSpPr>
          <p:cNvPr id="32" name="Rectangle: Rounded Corners 31">
            <a:hlinkClick r:id="rId16"/>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33" name="Rectangle: Rounded Corners 32">
            <a:hlinkClick r:id="rId17"/>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4" name="Rectangle: Rounded Corners 33">
            <a:hlinkClick r:id="rId18"/>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5" name="Rectangle: Rounded Corners 34">
            <a:hlinkClick r:id="rId19"/>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6" name="Rectangle: Rounded Corners 35">
            <a:hlinkClick r:id="rId20"/>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7" name="Rectangle: Rounded Corners 36">
            <a:hlinkClick r:id="rId21"/>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8" name="Rectangle: Rounded Corners 37">
            <a:hlinkClick r:id="rId22"/>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9" name="Rectangle: Rounded Corners 38">
            <a:hlinkClick r:id="rId23"/>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0" name="Rectangle: Rounded Corners 39">
            <a:hlinkClick r:id="rId24"/>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1" name="Rectangle: Rounded Corners 40">
            <a:hlinkClick r:id="rId25"/>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450965" y="2332620"/>
            <a:ext cx="914400" cy="914400"/>
          </a:xfrm>
          <a:prstGeom prst="rect">
            <a:avLst/>
          </a:prstGeom>
        </p:spPr>
      </p:pic>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80</a:t>
            </a:fld>
            <a:endParaRPr lang="en-US" sz="1000" dirty="0">
              <a:solidFill>
                <a:srgbClr val="ADAFBB"/>
              </a:solidFill>
            </a:endParaRPr>
          </a:p>
        </p:txBody>
      </p:sp>
    </p:spTree>
    <p:extLst>
      <p:ext uri="{BB962C8B-B14F-4D97-AF65-F5344CB8AC3E}">
        <p14:creationId xmlns:p14="http://schemas.microsoft.com/office/powerpoint/2010/main" val="369249998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multiple Business &amp; Consulting Toolkits? Get access to all our Toolkits for </a:t>
            </a:r>
            <a:r>
              <a:rPr lang="en-US" sz="2400" u="sng" dirty="0">
                <a:latin typeface="Archer" charset="0"/>
              </a:rPr>
              <a:t>half the price</a:t>
            </a:r>
            <a:r>
              <a:rPr lang="en-US" sz="2400" dirty="0">
                <a:latin typeface="Archer" charset="0"/>
              </a:rPr>
              <a:t> with the Gold Business &amp; Consulting Package</a:t>
            </a:r>
          </a:p>
        </p:txBody>
      </p:sp>
      <p:sp>
        <p:nvSpPr>
          <p:cNvPr id="4" name="TextBox 3">
            <a:hlinkClick r:id="rId2"/>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3"/>
              </a:rPr>
              <a:t>www.slidebooks.com</a:t>
            </a:r>
            <a:endParaRPr lang="en-US" sz="1600" dirty="0"/>
          </a:p>
        </p:txBody>
      </p:sp>
      <p:pic>
        <p:nvPicPr>
          <p:cNvPr id="5" name="Picture 4" descr="A screenshot of a cell phone&#10;&#10;Description automatically generated">
            <a:hlinkClick r:id="rId4"/>
            <a:extLst>
              <a:ext uri="{FF2B5EF4-FFF2-40B4-BE49-F238E27FC236}">
                <a16:creationId xmlns:a16="http://schemas.microsoft.com/office/drawing/2014/main" id="{530D23B6-B04F-4109-B341-3DBA966E1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7776" y="1691337"/>
            <a:ext cx="4699725" cy="3524794"/>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4"/>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6"/>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81</a:t>
            </a:fld>
            <a:endParaRPr lang="en-US" sz="1000" dirty="0">
              <a:solidFill>
                <a:srgbClr val="ADAFBB"/>
              </a:solidFill>
            </a:endParaRPr>
          </a:p>
        </p:txBody>
      </p:sp>
    </p:spTree>
    <p:extLst>
      <p:ext uri="{BB962C8B-B14F-4D97-AF65-F5344CB8AC3E}">
        <p14:creationId xmlns:p14="http://schemas.microsoft.com/office/powerpoint/2010/main" val="175458588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4403"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C5B23C2-E515-4719-9922-D6804644061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8"/>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9"/>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7"/>
            <a:extLst>
              <a:ext uri="{FF2B5EF4-FFF2-40B4-BE49-F238E27FC236}">
                <a16:creationId xmlns:a16="http://schemas.microsoft.com/office/drawing/2014/main" id="{D2C8E5D7-AC04-4E2C-9792-04469310016C}"/>
              </a:ext>
            </a:extLst>
          </p:cNvPr>
          <p:cNvPicPr>
            <a:picLocks noChangeAspect="1"/>
          </p:cNvPicPr>
          <p:nvPr/>
        </p:nvPicPr>
        <p:blipFill>
          <a:blip r:embed="rId10"/>
          <a:stretch>
            <a:fillRect/>
          </a:stretch>
        </p:blipFill>
        <p:spPr>
          <a:xfrm>
            <a:off x="2644286" y="2595384"/>
            <a:ext cx="300385" cy="397119"/>
          </a:xfrm>
          <a:prstGeom prst="rect">
            <a:avLst/>
          </a:prstGeom>
        </p:spPr>
      </p:pic>
      <p:pic>
        <p:nvPicPr>
          <p:cNvPr id="24" name="Picture 23">
            <a:hlinkClick r:id="rId7"/>
            <a:extLst>
              <a:ext uri="{FF2B5EF4-FFF2-40B4-BE49-F238E27FC236}">
                <a16:creationId xmlns:a16="http://schemas.microsoft.com/office/drawing/2014/main" id="{B314C5B3-2F6B-4708-ACA1-B579964685F8}"/>
              </a:ext>
            </a:extLst>
          </p:cNvPr>
          <p:cNvPicPr>
            <a:picLocks noChangeAspect="1"/>
          </p:cNvPicPr>
          <p:nvPr/>
        </p:nvPicPr>
        <p:blipFill>
          <a:blip r:embed="rId10"/>
          <a:stretch>
            <a:fillRect/>
          </a:stretch>
        </p:blipFill>
        <p:spPr>
          <a:xfrm>
            <a:off x="2644286" y="4757370"/>
            <a:ext cx="300385" cy="397119"/>
          </a:xfrm>
          <a:prstGeom prst="rect">
            <a:avLst/>
          </a:prstGeom>
        </p:spPr>
      </p:pic>
      <p:pic>
        <p:nvPicPr>
          <p:cNvPr id="25" name="Picture 24">
            <a:hlinkClick r:id="rId7"/>
            <a:extLst>
              <a:ext uri="{FF2B5EF4-FFF2-40B4-BE49-F238E27FC236}">
                <a16:creationId xmlns:a16="http://schemas.microsoft.com/office/drawing/2014/main" id="{86ECF5B0-5544-4705-9293-14DB7FC5A0D2}"/>
              </a:ext>
            </a:extLst>
          </p:cNvPr>
          <p:cNvPicPr>
            <a:picLocks noChangeAspect="1"/>
          </p:cNvPicPr>
          <p:nvPr/>
        </p:nvPicPr>
        <p:blipFill>
          <a:blip r:embed="rId10"/>
          <a:stretch>
            <a:fillRect/>
          </a:stretch>
        </p:blipFill>
        <p:spPr>
          <a:xfrm rot="10800000">
            <a:off x="9748470" y="2595384"/>
            <a:ext cx="300385" cy="397119"/>
          </a:xfrm>
          <a:prstGeom prst="rect">
            <a:avLst/>
          </a:prstGeom>
        </p:spPr>
      </p:pic>
      <p:pic>
        <p:nvPicPr>
          <p:cNvPr id="26" name="Picture 25">
            <a:hlinkClick r:id="rId7"/>
            <a:extLst>
              <a:ext uri="{FF2B5EF4-FFF2-40B4-BE49-F238E27FC236}">
                <a16:creationId xmlns:a16="http://schemas.microsoft.com/office/drawing/2014/main" id="{DF0A0498-A119-43DD-8585-C703C0666C32}"/>
              </a:ext>
            </a:extLst>
          </p:cNvPr>
          <p:cNvPicPr>
            <a:picLocks noChangeAspect="1"/>
          </p:cNvPicPr>
          <p:nvPr/>
        </p:nvPicPr>
        <p:blipFill>
          <a:blip r:embed="rId10"/>
          <a:stretch>
            <a:fillRect/>
          </a:stretch>
        </p:blipFill>
        <p:spPr>
          <a:xfrm rot="10800000">
            <a:off x="9748470" y="4757370"/>
            <a:ext cx="300385" cy="397119"/>
          </a:xfrm>
          <a:prstGeom prst="rect">
            <a:avLst/>
          </a:prstGeom>
        </p:spPr>
      </p:pic>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1000" smtClean="0">
                <a:solidFill>
                  <a:srgbClr val="ADAFBB"/>
                </a:solidFill>
              </a:rPr>
              <a:pPr/>
              <a:t>82</a:t>
            </a:fld>
            <a:endParaRPr lang="en-US" sz="1000" dirty="0">
              <a:solidFill>
                <a:srgbClr val="ADAFBB"/>
              </a:solidFill>
            </a:endParaRPr>
          </a:p>
        </p:txBody>
      </p:sp>
    </p:spTree>
    <p:extLst>
      <p:ext uri="{BB962C8B-B14F-4D97-AF65-F5344CB8AC3E}">
        <p14:creationId xmlns:p14="http://schemas.microsoft.com/office/powerpoint/2010/main" val="7489625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427"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83</a:t>
            </a:fld>
            <a:endParaRPr lang="en-US" sz="1000" dirty="0">
              <a:solidFill>
                <a:srgbClr val="ADAFBB"/>
              </a:solidFill>
            </a:endParaRPr>
          </a:p>
        </p:txBody>
      </p:sp>
    </p:spTree>
    <p:extLst>
      <p:ext uri="{BB962C8B-B14F-4D97-AF65-F5344CB8AC3E}">
        <p14:creationId xmlns:p14="http://schemas.microsoft.com/office/powerpoint/2010/main" val="2853806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5663"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lstStyle/>
          <a:p>
            <a:r>
              <a:rPr lang="en-US" dirty="0"/>
              <a:t>Balanced Scorecard</a:t>
            </a:r>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35" name="Rectangle 3">
            <a:extLst>
              <a:ext uri="{FF2B5EF4-FFF2-40B4-BE49-F238E27FC236}">
                <a16:creationId xmlns:a16="http://schemas.microsoft.com/office/drawing/2014/main" id="{EA8EE3EC-6354-4E9F-A64E-D32234EDEFFF}"/>
              </a:ext>
            </a:extLst>
          </p:cNvPr>
          <p:cNvSpPr>
            <a:spLocks noChangeArrowheads="1"/>
          </p:cNvSpPr>
          <p:nvPr/>
        </p:nvSpPr>
        <p:spPr bwMode="auto">
          <a:xfrm>
            <a:off x="610336" y="1644707"/>
            <a:ext cx="1491999"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Perspective</a:t>
            </a:r>
          </a:p>
        </p:txBody>
      </p:sp>
      <p:sp>
        <p:nvSpPr>
          <p:cNvPr id="38" name="Rectangle 6">
            <a:extLst>
              <a:ext uri="{FF2B5EF4-FFF2-40B4-BE49-F238E27FC236}">
                <a16:creationId xmlns:a16="http://schemas.microsoft.com/office/drawing/2014/main" id="{3E016C83-C1C1-43CF-9264-1E8D0D4F9D26}"/>
              </a:ext>
            </a:extLst>
          </p:cNvPr>
          <p:cNvSpPr>
            <a:spLocks noChangeArrowheads="1"/>
          </p:cNvSpPr>
          <p:nvPr/>
        </p:nvSpPr>
        <p:spPr bwMode="auto">
          <a:xfrm>
            <a:off x="2169720" y="1644707"/>
            <a:ext cx="3967232"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Strategic Objectives</a:t>
            </a:r>
          </a:p>
        </p:txBody>
      </p:sp>
      <p:sp>
        <p:nvSpPr>
          <p:cNvPr id="39" name="Rectangle 35">
            <a:extLst>
              <a:ext uri="{FF2B5EF4-FFF2-40B4-BE49-F238E27FC236}">
                <a16:creationId xmlns:a16="http://schemas.microsoft.com/office/drawing/2014/main" id="{2032D0C0-1179-455C-A0B0-2578D257D979}"/>
              </a:ext>
            </a:extLst>
          </p:cNvPr>
          <p:cNvSpPr>
            <a:spLocks noChangeArrowheads="1"/>
          </p:cNvSpPr>
          <p:nvPr/>
        </p:nvSpPr>
        <p:spPr bwMode="auto">
          <a:xfrm>
            <a:off x="10001012" y="1644707"/>
            <a:ext cx="1580650"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Targets</a:t>
            </a:r>
          </a:p>
        </p:txBody>
      </p:sp>
      <p:sp>
        <p:nvSpPr>
          <p:cNvPr id="52" name="Rectangle 6">
            <a:extLst>
              <a:ext uri="{FF2B5EF4-FFF2-40B4-BE49-F238E27FC236}">
                <a16:creationId xmlns:a16="http://schemas.microsoft.com/office/drawing/2014/main" id="{FC6994E3-2F06-4FAF-B203-5A0D8A4EFCBB}"/>
              </a:ext>
            </a:extLst>
          </p:cNvPr>
          <p:cNvSpPr>
            <a:spLocks noChangeArrowheads="1"/>
          </p:cNvSpPr>
          <p:nvPr/>
        </p:nvSpPr>
        <p:spPr bwMode="auto">
          <a:xfrm>
            <a:off x="6204338" y="1644707"/>
            <a:ext cx="3733864" cy="32760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Key Performance Indicators</a:t>
            </a:r>
          </a:p>
        </p:txBody>
      </p:sp>
      <p:sp>
        <p:nvSpPr>
          <p:cNvPr id="37" name="Rectangle 4">
            <a:extLst>
              <a:ext uri="{FF2B5EF4-FFF2-40B4-BE49-F238E27FC236}">
                <a16:creationId xmlns:a16="http://schemas.microsoft.com/office/drawing/2014/main" id="{40BFB3E3-5575-4CCF-8CBF-CD19D59655C0}"/>
              </a:ext>
            </a:extLst>
          </p:cNvPr>
          <p:cNvSpPr>
            <a:spLocks noChangeArrowheads="1"/>
          </p:cNvSpPr>
          <p:nvPr/>
        </p:nvSpPr>
        <p:spPr bwMode="auto">
          <a:xfrm>
            <a:off x="610336" y="2022240"/>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Financial</a:t>
            </a:r>
          </a:p>
        </p:txBody>
      </p:sp>
      <p:sp>
        <p:nvSpPr>
          <p:cNvPr id="53" name="Rectangle 52">
            <a:extLst>
              <a:ext uri="{FF2B5EF4-FFF2-40B4-BE49-F238E27FC236}">
                <a16:creationId xmlns:a16="http://schemas.microsoft.com/office/drawing/2014/main" id="{18E1C617-E342-4E5E-B58D-E4DE767A67C8}"/>
              </a:ext>
            </a:extLst>
          </p:cNvPr>
          <p:cNvSpPr/>
          <p:nvPr/>
        </p:nvSpPr>
        <p:spPr bwMode="auto">
          <a:xfrm>
            <a:off x="2169720" y="2022240"/>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3" name="Rectangle 62">
            <a:extLst>
              <a:ext uri="{FF2B5EF4-FFF2-40B4-BE49-F238E27FC236}">
                <a16:creationId xmlns:a16="http://schemas.microsoft.com/office/drawing/2014/main" id="{52602AE9-AAF7-4B2B-A237-EB18BC14E3D4}"/>
              </a:ext>
            </a:extLst>
          </p:cNvPr>
          <p:cNvSpPr/>
          <p:nvPr/>
        </p:nvSpPr>
        <p:spPr bwMode="auto">
          <a:xfrm>
            <a:off x="6204337" y="2022240"/>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67" name="Rectangle 66">
            <a:extLst>
              <a:ext uri="{FF2B5EF4-FFF2-40B4-BE49-F238E27FC236}">
                <a16:creationId xmlns:a16="http://schemas.microsoft.com/office/drawing/2014/main" id="{1762107C-107D-4586-B1C9-019C9696075F}"/>
              </a:ext>
            </a:extLst>
          </p:cNvPr>
          <p:cNvSpPr/>
          <p:nvPr/>
        </p:nvSpPr>
        <p:spPr bwMode="auto">
          <a:xfrm>
            <a:off x="10001014" y="2022240"/>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F1 - Insert text</a:t>
            </a:r>
          </a:p>
          <a:p>
            <a:pPr>
              <a:spcBef>
                <a:spcPts val="100"/>
              </a:spcBef>
              <a:spcAft>
                <a:spcPts val="100"/>
              </a:spcAft>
            </a:pPr>
            <a:r>
              <a:rPr lang="en-US" altLang="en-US" sz="1000" dirty="0"/>
              <a:t>F2 - Insert text</a:t>
            </a:r>
          </a:p>
          <a:p>
            <a:pPr>
              <a:spcBef>
                <a:spcPts val="100"/>
              </a:spcBef>
              <a:spcAft>
                <a:spcPts val="100"/>
              </a:spcAft>
            </a:pPr>
            <a:r>
              <a:rPr lang="en-US" altLang="en-US" sz="1000" dirty="0"/>
              <a:t>F3 - Insert text</a:t>
            </a:r>
          </a:p>
          <a:p>
            <a:pPr>
              <a:spcBef>
                <a:spcPts val="100"/>
              </a:spcBef>
              <a:spcAft>
                <a:spcPts val="100"/>
              </a:spcAft>
            </a:pPr>
            <a:r>
              <a:rPr lang="en-US" altLang="en-US" sz="1000" dirty="0"/>
              <a:t>F4 - Insert text</a:t>
            </a:r>
          </a:p>
        </p:txBody>
      </p:sp>
      <p:sp>
        <p:nvSpPr>
          <p:cNvPr id="40" name="Rectangle 4">
            <a:extLst>
              <a:ext uri="{FF2B5EF4-FFF2-40B4-BE49-F238E27FC236}">
                <a16:creationId xmlns:a16="http://schemas.microsoft.com/office/drawing/2014/main" id="{EB550C8B-5A49-4154-BB07-F5AA4E82198D}"/>
              </a:ext>
            </a:extLst>
          </p:cNvPr>
          <p:cNvSpPr>
            <a:spLocks noChangeArrowheads="1"/>
          </p:cNvSpPr>
          <p:nvPr/>
        </p:nvSpPr>
        <p:spPr bwMode="auto">
          <a:xfrm>
            <a:off x="610336" y="3127989"/>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Customer</a:t>
            </a:r>
          </a:p>
        </p:txBody>
      </p:sp>
      <p:sp>
        <p:nvSpPr>
          <p:cNvPr id="54" name="Rectangle 53">
            <a:extLst>
              <a:ext uri="{FF2B5EF4-FFF2-40B4-BE49-F238E27FC236}">
                <a16:creationId xmlns:a16="http://schemas.microsoft.com/office/drawing/2014/main" id="{A4E1AF2E-BECF-413F-860E-E8432B11F9E8}"/>
              </a:ext>
            </a:extLst>
          </p:cNvPr>
          <p:cNvSpPr/>
          <p:nvPr/>
        </p:nvSpPr>
        <p:spPr bwMode="auto">
          <a:xfrm>
            <a:off x="2169720" y="3127989"/>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4" name="Rectangle 63">
            <a:extLst>
              <a:ext uri="{FF2B5EF4-FFF2-40B4-BE49-F238E27FC236}">
                <a16:creationId xmlns:a16="http://schemas.microsoft.com/office/drawing/2014/main" id="{E159D6A5-8037-419C-BBC7-26F9B45D9BA7}"/>
              </a:ext>
            </a:extLst>
          </p:cNvPr>
          <p:cNvSpPr/>
          <p:nvPr/>
        </p:nvSpPr>
        <p:spPr bwMode="auto">
          <a:xfrm>
            <a:off x="6204337" y="3127989"/>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68" name="Rectangle 67">
            <a:extLst>
              <a:ext uri="{FF2B5EF4-FFF2-40B4-BE49-F238E27FC236}">
                <a16:creationId xmlns:a16="http://schemas.microsoft.com/office/drawing/2014/main" id="{6F69F16E-6926-4946-9496-DF7CB7753BB2}"/>
              </a:ext>
            </a:extLst>
          </p:cNvPr>
          <p:cNvSpPr/>
          <p:nvPr/>
        </p:nvSpPr>
        <p:spPr bwMode="auto">
          <a:xfrm>
            <a:off x="10001014" y="3127989"/>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C1 - Insert text</a:t>
            </a:r>
          </a:p>
          <a:p>
            <a:pPr>
              <a:spcBef>
                <a:spcPts val="100"/>
              </a:spcBef>
              <a:spcAft>
                <a:spcPts val="100"/>
              </a:spcAft>
            </a:pPr>
            <a:r>
              <a:rPr lang="en-US" altLang="en-US" sz="1000" dirty="0"/>
              <a:t>C2 - Insert text</a:t>
            </a:r>
          </a:p>
          <a:p>
            <a:pPr>
              <a:spcBef>
                <a:spcPts val="100"/>
              </a:spcBef>
              <a:spcAft>
                <a:spcPts val="100"/>
              </a:spcAft>
            </a:pPr>
            <a:r>
              <a:rPr lang="en-US" altLang="en-US" sz="1000" dirty="0"/>
              <a:t>C3 - Insert text</a:t>
            </a:r>
          </a:p>
          <a:p>
            <a:pPr>
              <a:spcBef>
                <a:spcPts val="100"/>
              </a:spcBef>
              <a:spcAft>
                <a:spcPts val="100"/>
              </a:spcAft>
            </a:pPr>
            <a:r>
              <a:rPr lang="en-US" altLang="en-US" sz="1000" dirty="0"/>
              <a:t>C4 - Insert text</a:t>
            </a:r>
          </a:p>
        </p:txBody>
      </p:sp>
      <p:sp>
        <p:nvSpPr>
          <p:cNvPr id="41" name="Rectangle 4">
            <a:extLst>
              <a:ext uri="{FF2B5EF4-FFF2-40B4-BE49-F238E27FC236}">
                <a16:creationId xmlns:a16="http://schemas.microsoft.com/office/drawing/2014/main" id="{DBB72937-D7FE-47BA-B0D4-3E03547E4FA6}"/>
              </a:ext>
            </a:extLst>
          </p:cNvPr>
          <p:cNvSpPr>
            <a:spLocks noChangeArrowheads="1"/>
          </p:cNvSpPr>
          <p:nvPr/>
        </p:nvSpPr>
        <p:spPr bwMode="auto">
          <a:xfrm>
            <a:off x="610336" y="4233738"/>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Internal process</a:t>
            </a:r>
          </a:p>
        </p:txBody>
      </p:sp>
      <p:sp>
        <p:nvSpPr>
          <p:cNvPr id="58" name="Rectangle 57">
            <a:extLst>
              <a:ext uri="{FF2B5EF4-FFF2-40B4-BE49-F238E27FC236}">
                <a16:creationId xmlns:a16="http://schemas.microsoft.com/office/drawing/2014/main" id="{D9986498-7FC8-476B-B087-0BAC8B8A181B}"/>
              </a:ext>
            </a:extLst>
          </p:cNvPr>
          <p:cNvSpPr/>
          <p:nvPr/>
        </p:nvSpPr>
        <p:spPr bwMode="auto">
          <a:xfrm>
            <a:off x="2169720" y="4233738"/>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5" name="Rectangle 64">
            <a:extLst>
              <a:ext uri="{FF2B5EF4-FFF2-40B4-BE49-F238E27FC236}">
                <a16:creationId xmlns:a16="http://schemas.microsoft.com/office/drawing/2014/main" id="{02A14B01-A0A5-4E98-AC56-628219067067}"/>
              </a:ext>
            </a:extLst>
          </p:cNvPr>
          <p:cNvSpPr/>
          <p:nvPr/>
        </p:nvSpPr>
        <p:spPr bwMode="auto">
          <a:xfrm>
            <a:off x="6204337" y="4233738"/>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69" name="Rectangle 68">
            <a:extLst>
              <a:ext uri="{FF2B5EF4-FFF2-40B4-BE49-F238E27FC236}">
                <a16:creationId xmlns:a16="http://schemas.microsoft.com/office/drawing/2014/main" id="{332F8539-B2CF-4097-BC3C-3343C5B5FDC4}"/>
              </a:ext>
            </a:extLst>
          </p:cNvPr>
          <p:cNvSpPr/>
          <p:nvPr/>
        </p:nvSpPr>
        <p:spPr bwMode="auto">
          <a:xfrm>
            <a:off x="10001014" y="4233738"/>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I1 - Insert text</a:t>
            </a:r>
          </a:p>
          <a:p>
            <a:pPr>
              <a:spcBef>
                <a:spcPts val="100"/>
              </a:spcBef>
              <a:spcAft>
                <a:spcPts val="100"/>
              </a:spcAft>
            </a:pPr>
            <a:r>
              <a:rPr lang="en-US" altLang="en-US" sz="1000" dirty="0"/>
              <a:t>I2 - Insert text</a:t>
            </a:r>
          </a:p>
          <a:p>
            <a:pPr>
              <a:spcBef>
                <a:spcPts val="100"/>
              </a:spcBef>
              <a:spcAft>
                <a:spcPts val="100"/>
              </a:spcAft>
            </a:pPr>
            <a:r>
              <a:rPr lang="en-US" altLang="en-US" sz="1000" dirty="0"/>
              <a:t>I3 - Insert text</a:t>
            </a:r>
          </a:p>
          <a:p>
            <a:pPr>
              <a:spcBef>
                <a:spcPts val="100"/>
              </a:spcBef>
              <a:spcAft>
                <a:spcPts val="100"/>
              </a:spcAft>
            </a:pPr>
            <a:r>
              <a:rPr lang="en-US" altLang="en-US" sz="1000" dirty="0"/>
              <a:t>I4 - Insert text</a:t>
            </a:r>
          </a:p>
        </p:txBody>
      </p:sp>
      <p:sp>
        <p:nvSpPr>
          <p:cNvPr id="51" name="Rectangle 4">
            <a:extLst>
              <a:ext uri="{FF2B5EF4-FFF2-40B4-BE49-F238E27FC236}">
                <a16:creationId xmlns:a16="http://schemas.microsoft.com/office/drawing/2014/main" id="{38C19DB1-BB06-4E56-B687-9BB2AE7624F1}"/>
              </a:ext>
            </a:extLst>
          </p:cNvPr>
          <p:cNvSpPr>
            <a:spLocks noChangeArrowheads="1"/>
          </p:cNvSpPr>
          <p:nvPr/>
        </p:nvSpPr>
        <p:spPr bwMode="auto">
          <a:xfrm>
            <a:off x="610336" y="5339487"/>
            <a:ext cx="1491999" cy="1055816"/>
          </a:xfrm>
          <a:prstGeom prst="rect">
            <a:avLst/>
          </a:prstGeom>
          <a:solidFill>
            <a:schemeClr val="bg1"/>
          </a:solidFill>
          <a:ln w="12700">
            <a:noFill/>
            <a:miter lim="800000"/>
            <a:headEnd type="none" w="sm" len="sm"/>
            <a:tailEnd type="none" w="sm" len="sm"/>
          </a:ln>
          <a:effectLst/>
        </p:spPr>
        <p:txBody>
          <a:bodyPr anchor="ctr"/>
          <a:lstStyle/>
          <a:p>
            <a:pPr algn="ctr">
              <a:spcBef>
                <a:spcPct val="25000"/>
              </a:spcBef>
            </a:pPr>
            <a:r>
              <a:rPr lang="en-US" altLang="en-US" sz="1400" b="1" dirty="0"/>
              <a:t>Learning &amp; Growth</a:t>
            </a:r>
          </a:p>
        </p:txBody>
      </p:sp>
      <p:sp>
        <p:nvSpPr>
          <p:cNvPr id="59" name="Rectangle 58">
            <a:extLst>
              <a:ext uri="{FF2B5EF4-FFF2-40B4-BE49-F238E27FC236}">
                <a16:creationId xmlns:a16="http://schemas.microsoft.com/office/drawing/2014/main" id="{8DB83DC6-7526-4C4F-83CA-AFA6189010CA}"/>
              </a:ext>
            </a:extLst>
          </p:cNvPr>
          <p:cNvSpPr/>
          <p:nvPr/>
        </p:nvSpPr>
        <p:spPr bwMode="auto">
          <a:xfrm>
            <a:off x="2169720" y="5339487"/>
            <a:ext cx="3967232"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66" name="Rectangle 65">
            <a:extLst>
              <a:ext uri="{FF2B5EF4-FFF2-40B4-BE49-F238E27FC236}">
                <a16:creationId xmlns:a16="http://schemas.microsoft.com/office/drawing/2014/main" id="{7FD5CACE-6804-4B2B-A2EF-618FE7CD29F3}"/>
              </a:ext>
            </a:extLst>
          </p:cNvPr>
          <p:cNvSpPr/>
          <p:nvPr/>
        </p:nvSpPr>
        <p:spPr bwMode="auto">
          <a:xfrm>
            <a:off x="6204337" y="5339487"/>
            <a:ext cx="373320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
        <p:nvSpPr>
          <p:cNvPr id="70" name="Rectangle 69">
            <a:extLst>
              <a:ext uri="{FF2B5EF4-FFF2-40B4-BE49-F238E27FC236}">
                <a16:creationId xmlns:a16="http://schemas.microsoft.com/office/drawing/2014/main" id="{AC1FCC29-13CC-48DD-988D-15C4C87C3A59}"/>
              </a:ext>
            </a:extLst>
          </p:cNvPr>
          <p:cNvSpPr/>
          <p:nvPr/>
        </p:nvSpPr>
        <p:spPr bwMode="auto">
          <a:xfrm>
            <a:off x="10001014" y="5339487"/>
            <a:ext cx="1580650" cy="1055816"/>
          </a:xfrm>
          <a:prstGeom prst="rect">
            <a:avLst/>
          </a:prstGeom>
          <a:solidFill>
            <a:schemeClr val="bg1"/>
          </a:solidFill>
          <a:ln w="12700">
            <a:noFill/>
            <a:miter lim="800000"/>
            <a:headEnd type="none" w="sm" len="sm"/>
            <a:tailEnd type="none" w="sm" len="sm"/>
          </a:ln>
          <a:effectLst/>
        </p:spPr>
        <p:txBody>
          <a:bodyPr rIns="18288" anchor="ctr"/>
          <a:lstStyle/>
          <a:p>
            <a:pPr>
              <a:spcBef>
                <a:spcPts val="100"/>
              </a:spcBef>
              <a:spcAft>
                <a:spcPts val="100"/>
              </a:spcAft>
            </a:pPr>
            <a:r>
              <a:rPr lang="en-US" altLang="en-US" sz="1000" dirty="0"/>
              <a:t>L1 - Insert text</a:t>
            </a:r>
          </a:p>
          <a:p>
            <a:pPr>
              <a:spcBef>
                <a:spcPts val="100"/>
              </a:spcBef>
              <a:spcAft>
                <a:spcPts val="100"/>
              </a:spcAft>
            </a:pPr>
            <a:r>
              <a:rPr lang="en-US" altLang="en-US" sz="1000" dirty="0"/>
              <a:t>L2 - Insert text</a:t>
            </a:r>
          </a:p>
          <a:p>
            <a:pPr>
              <a:spcBef>
                <a:spcPts val="100"/>
              </a:spcBef>
              <a:spcAft>
                <a:spcPts val="100"/>
              </a:spcAft>
            </a:pPr>
            <a:r>
              <a:rPr lang="en-US" altLang="en-US" sz="1000" dirty="0"/>
              <a:t>L3 - Insert text</a:t>
            </a:r>
          </a:p>
          <a:p>
            <a:pPr>
              <a:spcBef>
                <a:spcPts val="100"/>
              </a:spcBef>
              <a:spcAft>
                <a:spcPts val="100"/>
              </a:spcAft>
            </a:pPr>
            <a:r>
              <a:rPr lang="en-US" altLang="en-US" sz="1000" dirty="0"/>
              <a:t>L4 - Insert text</a:t>
            </a:r>
          </a:p>
        </p:txBody>
      </p:sp>
    </p:spTree>
    <p:extLst>
      <p:ext uri="{BB962C8B-B14F-4D97-AF65-F5344CB8AC3E}">
        <p14:creationId xmlns:p14="http://schemas.microsoft.com/office/powerpoint/2010/main" val="26811844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bj7D3FztgkGKIorsttNNcg"/>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pXuWGV3RwNEOpXcp5HGWnQ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zDNa9RZ9mAz2ls6noAvqZw"/>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DarEVlWRvUaZbXuaD1kwN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F6QhZFJ_e0ucmBWxRA1lY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SXdto5ED_0SRPJsXIJuJ9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Ymi8WDdDTkOcz_a3GwWEx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4t9iZia2V0mGiTu2R6KM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EJBPWgO0.0eRaLEoXY2n_A"/>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VKUNcwKj8USzpqe4QoFEv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b.ZTsVuTzE2dsCj8HURgo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YvCHnW6J5E6o2DIoojWIJ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J_y.gPwcl0WEu80XUXmJfw"/>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luqbrAzLRUGeTOV8Kqjsb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_7GYgEQ7JkGVtQjNSgnt7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Xx9RPDyi50ibIRU05S_9s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inxIrh6V60m_h2RecMgFx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8n0EEUBuyUyJjJjV7.k9p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PogE8HeEqk.VqzOE0.cVJ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PPQraf3w_0KW2QzZ.PVCvQ"/>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vanha40C6kmYVzlZEIOTL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qIDJvl_kiUen_B_OsGr51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odKfOTWI4k.xJpnRmINyDQ"/>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ltns1LDuCUmid_mzAQEzP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I5ckwFAvMU64daSDO14ax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1379</TotalTime>
  <Words>9223</Words>
  <Application>Microsoft Office PowerPoint</Application>
  <PresentationFormat>Widescreen</PresentationFormat>
  <Paragraphs>2097</Paragraphs>
  <Slides>83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83</vt:i4>
      </vt:variant>
    </vt:vector>
  </HeadingPairs>
  <TitlesOfParts>
    <vt:vector size="90" baseType="lpstr">
      <vt:lpstr>Archer</vt:lpstr>
      <vt:lpstr>Arial</vt:lpstr>
      <vt:lpstr>Calibri</vt:lpstr>
      <vt:lpstr>Wingdings 2</vt:lpstr>
      <vt:lpstr>Wingdings 3</vt:lpstr>
      <vt:lpstr>Custom Design</vt:lpstr>
      <vt:lpstr>think-cell Slide</vt:lpstr>
      <vt:lpstr>Change Management  Strategy &amp; Plan</vt:lpstr>
      <vt:lpstr>Table of Contents</vt:lpstr>
      <vt:lpstr>Table of Contents</vt:lpstr>
      <vt:lpstr>Executive Summary Change Impact Assessment Matrix</vt:lpstr>
      <vt:lpstr>Executive Summary Structure and size of the Change Management Team</vt:lpstr>
      <vt:lpstr>Executive Summary Change Management Plan</vt:lpstr>
      <vt:lpstr>Table of Contents</vt:lpstr>
      <vt:lpstr>Strategy Map</vt:lpstr>
      <vt:lpstr>Balanced Scorecard</vt:lpstr>
      <vt:lpstr>Table of Contents</vt:lpstr>
      <vt:lpstr>Key Initiatives to Reach the Strategic Objectives Financial Perspective</vt:lpstr>
      <vt:lpstr>Key Initiatives to Reach the Strategic Objectives Customer Perspective</vt:lpstr>
      <vt:lpstr>Key Initiatives to Reach the Strategic Objectives Internal Process Perspective</vt:lpstr>
      <vt:lpstr>Key Initiatives to Reach the Strategic Objectives Learn &amp; Growth Perspective</vt:lpstr>
      <vt:lpstr>Table of Contents</vt:lpstr>
      <vt:lpstr>Change Management Strategy Company readiness for Change</vt:lpstr>
      <vt:lpstr>Change Management Strategy Structure and size of the Change Management Team</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Organizational Charts</vt:lpstr>
      <vt:lpstr>Change Management Strategy Roles &amp; Responsibilities (1/2)</vt:lpstr>
      <vt:lpstr>Change Management Strategy Roles &amp; Responsibilities (2/2)</vt:lpstr>
      <vt:lpstr>Change Management Strategy Guiding Principles</vt:lpstr>
      <vt:lpstr>Table of Contents</vt:lpstr>
      <vt:lpstr>Change Impact Assessment Initiative name: F1.1 - Insert the name of the initiative Initiative snapshot description:</vt:lpstr>
      <vt:lpstr>Change Impact Assessment Initiative name: F1.2 - Insert the name of the initiative Initiative snapshot description:</vt:lpstr>
      <vt:lpstr>Change Impact Assessment Initiative name: F1.3 - Insert the name of the initiative Initiative snapshot description:</vt:lpstr>
      <vt:lpstr>Change Impact Assessment Initiative name: F1.4 - Insert the name of the initiative Initiative snapshot description:</vt:lpstr>
      <vt:lpstr>Change Impact Assessment Matrix Insert your own text to summarize this slide</vt:lpstr>
      <vt:lpstr>Table of Contents</vt:lpstr>
      <vt:lpstr>Change Management Plan</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Project Plans, Timelines &amp; Gantt Charts</vt:lpstr>
      <vt:lpstr>Communication Plan The Communication Plan has been developed in details in the Excel document “Insert name of your document”. The table below presents a summary of our key Stakeholder Groups &amp; Messages </vt:lpstr>
      <vt:lpstr>Communication Plan The Communication Plan has been developed in details in the Excel document “Insert name of your document”. The table below presents a summary of our key Stakeholder Groups &amp; Messages </vt:lpstr>
      <vt:lpstr>Communication Plan The Communication Plan has been developed in details in the Excel document “Insert name of your document”. The table below presents a summary of our key Stakeholder Groups &amp; Messages </vt:lpstr>
      <vt:lpstr>Sponsorship Plan The Sponsorship Plan has been developed in details in the Excel document “Insert name of your document”. The table below presents a summary of our key Sponsors and their Key Activities</vt:lpstr>
      <vt:lpstr>Coaching Plan The Coaching Plan has been developed in details in the Excel document “Insert name of your document”. The table below presents a summary of the skills that will need to be coached</vt:lpstr>
      <vt:lpstr>Training Plan The Training Plan has been developed in details in the Excel document “Insert name of your document”. The table below presents a summary of the key Training that will need to be done</vt:lpstr>
      <vt:lpstr>Resistance Management Plan The Resistance Management Plan has been developed in details in the Excel document “Insert name of your document”. The table below presents a summary of the types of resistance to be expected</vt:lpstr>
      <vt:lpstr>Table of Contents</vt:lpstr>
      <vt:lpstr>Governance List of key meetings required to ensure progress</vt:lpstr>
      <vt:lpstr>Change Management Plan Dashboard</vt:lpstr>
      <vt:lpstr>Communication Plan Dashboard</vt:lpstr>
      <vt:lpstr>Sponsorship Plan Dashboard</vt:lpstr>
      <vt:lpstr>Coaching Plan Dashboard</vt:lpstr>
      <vt:lpstr>Training Plan Dashboard</vt:lpstr>
      <vt:lpstr>Resistance Management Plan Dashboard</vt:lpstr>
      <vt:lpstr>Table of Contents</vt:lpstr>
      <vt:lpstr>Reinforce the Change List of activities to be done</vt:lpstr>
      <vt:lpstr>Table of Contents</vt:lpstr>
      <vt:lpstr>Change Impact Assessment Scale</vt:lpstr>
      <vt:lpstr>Insert the title of the first Exhibit Summarize the key message of this slide</vt:lpstr>
      <vt:lpstr>Insert the title of the second Exhibit Summarize the key message of this slide</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183</cp:revision>
  <dcterms:created xsi:type="dcterms:W3CDTF">2020-07-08T04:44:55Z</dcterms:created>
  <dcterms:modified xsi:type="dcterms:W3CDTF">2020-08-04T05:06:59Z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