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4" r:id="rId4"/>
  </p:sldMasterIdLst>
  <p:notesMasterIdLst>
    <p:notesMasterId r:id="rId46"/>
  </p:notesMasterIdLst>
  <p:handoutMasterIdLst>
    <p:handoutMasterId r:id="rId47"/>
  </p:handoutMasterIdLst>
  <p:sldIdLst>
    <p:sldId id="1518" r:id="rId5"/>
    <p:sldId id="256" r:id="rId6"/>
    <p:sldId id="1609" r:id="rId7"/>
    <p:sldId id="1664" r:id="rId8"/>
    <p:sldId id="1663" r:id="rId9"/>
    <p:sldId id="1665" r:id="rId10"/>
    <p:sldId id="1578" r:id="rId11"/>
    <p:sldId id="1666" r:id="rId12"/>
    <p:sldId id="1686" r:id="rId13"/>
    <p:sldId id="1667" r:id="rId14"/>
    <p:sldId id="1687" r:id="rId15"/>
    <p:sldId id="1688" r:id="rId16"/>
    <p:sldId id="1689" r:id="rId17"/>
    <p:sldId id="1690" r:id="rId18"/>
    <p:sldId id="1691" r:id="rId19"/>
    <p:sldId id="1668" r:id="rId20"/>
    <p:sldId id="1669" r:id="rId21"/>
    <p:sldId id="1692" r:id="rId22"/>
    <p:sldId id="1670" r:id="rId23"/>
    <p:sldId id="1671" r:id="rId24"/>
    <p:sldId id="1693" r:id="rId25"/>
    <p:sldId id="1672" r:id="rId26"/>
    <p:sldId id="1673" r:id="rId27"/>
    <p:sldId id="1674" r:id="rId28"/>
    <p:sldId id="1675" r:id="rId29"/>
    <p:sldId id="1676" r:id="rId30"/>
    <p:sldId id="1677" r:id="rId31"/>
    <p:sldId id="1678" r:id="rId32"/>
    <p:sldId id="1679" r:id="rId33"/>
    <p:sldId id="1680" r:id="rId34"/>
    <p:sldId id="1681" r:id="rId35"/>
    <p:sldId id="1682" r:id="rId36"/>
    <p:sldId id="1683" r:id="rId37"/>
    <p:sldId id="1684" r:id="rId38"/>
    <p:sldId id="1685" r:id="rId39"/>
    <p:sldId id="1512" r:id="rId40"/>
    <p:sldId id="1517" r:id="rId41"/>
    <p:sldId id="1515" r:id="rId42"/>
    <p:sldId id="1516" r:id="rId43"/>
    <p:sldId id="293" r:id="rId44"/>
    <p:sldId id="296" r:id="rId45"/>
  </p:sldIdLst>
  <p:sldSz cx="12192000" cy="6858000"/>
  <p:notesSz cx="6858000" cy="9144000"/>
  <p:custDataLst>
    <p:tags r:id="rId4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32" userDrawn="1">
          <p15:clr>
            <a:srgbClr val="A4A3A4"/>
          </p15:clr>
        </p15:guide>
        <p15:guide id="2" pos="39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9BEB99"/>
    <a:srgbClr val="FFE699"/>
    <a:srgbClr val="CCF5CB"/>
    <a:srgbClr val="EBF6DE"/>
    <a:srgbClr val="D3EFCE"/>
    <a:srgbClr val="E5F4D4"/>
    <a:srgbClr val="3075FF"/>
    <a:srgbClr val="002060"/>
    <a:srgbClr val="ADAFB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6322" autoAdjust="0"/>
    <p:restoredTop sz="89578" autoAdjust="0"/>
  </p:normalViewPr>
  <p:slideViewPr>
    <p:cSldViewPr snapToGrid="0">
      <p:cViewPr varScale="1">
        <p:scale>
          <a:sx n="110" d="100"/>
          <a:sy n="110" d="100"/>
        </p:scale>
        <p:origin x="1296" y="102"/>
      </p:cViewPr>
      <p:guideLst>
        <p:guide orient="horz" pos="632"/>
        <p:guide pos="393"/>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ags" Target="tags/tag1.xml"/><Relationship Id="rId8" Type="http://schemas.openxmlformats.org/officeDocument/2006/relationships/slide" Target="slides/slide4.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8/14/2020</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8/14/2020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1.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311084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2"/>
            </p:custDataLst>
            <p:extLst>
              <p:ext uri="{D42A27DB-BD31-4B8C-83A1-F6EECF244321}">
                <p14:modId xmlns:p14="http://schemas.microsoft.com/office/powerpoint/2010/main" val="18043882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8273"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87676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oleObject" Target="../embeddings/oleObject1.bin"/><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2.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1"/>
            </p:custDataLst>
            <p:extLst>
              <p:ext uri="{D42A27DB-BD31-4B8C-83A1-F6EECF244321}">
                <p14:modId xmlns:p14="http://schemas.microsoft.com/office/powerpoint/2010/main" val="26495114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00" name="think-cell Slide" r:id="rId13" imgW="344" imgH="344" progId="TCLayout.ActiveDocument.1">
                  <p:embed/>
                </p:oleObj>
              </mc:Choice>
              <mc:Fallback>
                <p:oleObj name="think-cell Slide" r:id="rId13" imgW="344" imgH="344" progId="TCLayout.ActiveDocument.1">
                  <p:embed/>
                  <p:pic>
                    <p:nvPicPr>
                      <p:cNvPr id="0" name=""/>
                      <p:cNvPicPr/>
                      <p:nvPr/>
                    </p:nvPicPr>
                    <p:blipFill>
                      <a:blip r:embed="rId14"/>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svg"/><Relationship Id="rId13" Type="http://schemas.openxmlformats.org/officeDocument/2006/relationships/image" Target="../media/image8.png"/><Relationship Id="rId3" Type="http://schemas.openxmlformats.org/officeDocument/2006/relationships/tags" Target="../tags/tag7.xml"/><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tags" Target="../tags/tag6.xml"/><Relationship Id="rId16" Type="http://schemas.openxmlformats.org/officeDocument/2006/relationships/image" Target="../media/image11.svg"/><Relationship Id="rId1" Type="http://schemas.openxmlformats.org/officeDocument/2006/relationships/vmlDrawing" Target="../drawings/vmlDrawing3.vml"/><Relationship Id="rId6" Type="http://schemas.openxmlformats.org/officeDocument/2006/relationships/image" Target="../media/image1.emf"/><Relationship Id="rId11" Type="http://schemas.openxmlformats.org/officeDocument/2006/relationships/image" Target="../media/image6.png"/><Relationship Id="rId5" Type="http://schemas.openxmlformats.org/officeDocument/2006/relationships/oleObject" Target="../embeddings/oleObject3.bin"/><Relationship Id="rId15" Type="http://schemas.openxmlformats.org/officeDocument/2006/relationships/image" Target="../media/image10.png"/><Relationship Id="rId10" Type="http://schemas.openxmlformats.org/officeDocument/2006/relationships/image" Target="../media/image5.svg"/><Relationship Id="rId4" Type="http://schemas.openxmlformats.org/officeDocument/2006/relationships/slideLayout" Target="../slideLayouts/slideLayout6.xml"/><Relationship Id="rId9" Type="http://schemas.openxmlformats.org/officeDocument/2006/relationships/image" Target="../media/image4.png"/><Relationship Id="rId14" Type="http://schemas.openxmlformats.org/officeDocument/2006/relationships/image" Target="../media/image9.svg"/></Relationships>
</file>

<file path=ppt/slides/_rels/slide10.xml.rels><?xml version="1.0" encoding="UTF-8" standalone="yes"?>
<Relationships xmlns="http://schemas.openxmlformats.org/package/2006/relationships"><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vmlDrawing" Target="../drawings/vmlDrawing12.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tags" Target="../tags/tag27.xml"/><Relationship Id="rId2" Type="http://schemas.openxmlformats.org/officeDocument/2006/relationships/tags" Target="../tags/tag26.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vmlDrawing" Target="../drawings/vmlDrawing15.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tags" Target="../tags/tag33.xml"/><Relationship Id="rId2" Type="http://schemas.openxmlformats.org/officeDocument/2006/relationships/tags" Target="../tags/tag32.xml"/><Relationship Id="rId1" Type="http://schemas.openxmlformats.org/officeDocument/2006/relationships/vmlDrawing" Target="../drawings/vmlDrawing16.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18.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vmlDrawing" Target="../drawings/vmlDrawing19.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vmlDrawing" Target="../drawings/vmlDrawing20.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vmlDrawing" Target="../drawings/vmlDrawing21.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xml"/><Relationship Id="rId7" Type="http://schemas.openxmlformats.org/officeDocument/2006/relationships/hyperlink" Target="https://www.slidebooks.com/" TargetMode="External"/><Relationship Id="rId2" Type="http://schemas.openxmlformats.org/officeDocument/2006/relationships/tags" Target="../tags/tag8.xml"/><Relationship Id="rId1" Type="http://schemas.openxmlformats.org/officeDocument/2006/relationships/vmlDrawing" Target="../drawings/vmlDrawing4.vml"/><Relationship Id="rId6" Type="http://schemas.openxmlformats.org/officeDocument/2006/relationships/image" Target="../media/image1.emf"/><Relationship Id="rId5" Type="http://schemas.openxmlformats.org/officeDocument/2006/relationships/oleObject" Target="../embeddings/oleObject4.bin"/><Relationship Id="rId4"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tags" Target="../tags/tag50.xml"/><Relationship Id="rId13" Type="http://schemas.openxmlformats.org/officeDocument/2006/relationships/tags" Target="../tags/tag55.xml"/><Relationship Id="rId3" Type="http://schemas.openxmlformats.org/officeDocument/2006/relationships/tags" Target="../tags/tag45.xml"/><Relationship Id="rId7" Type="http://schemas.openxmlformats.org/officeDocument/2006/relationships/tags" Target="../tags/tag49.xml"/><Relationship Id="rId12" Type="http://schemas.openxmlformats.org/officeDocument/2006/relationships/tags" Target="../tags/tag54.xml"/><Relationship Id="rId17" Type="http://schemas.openxmlformats.org/officeDocument/2006/relationships/image" Target="../media/image1.emf"/><Relationship Id="rId2" Type="http://schemas.openxmlformats.org/officeDocument/2006/relationships/tags" Target="../tags/tag44.xml"/><Relationship Id="rId16" Type="http://schemas.openxmlformats.org/officeDocument/2006/relationships/oleObject" Target="../embeddings/oleObject3.bin"/><Relationship Id="rId1" Type="http://schemas.openxmlformats.org/officeDocument/2006/relationships/vmlDrawing" Target="../drawings/vmlDrawing22.vml"/><Relationship Id="rId6" Type="http://schemas.openxmlformats.org/officeDocument/2006/relationships/tags" Target="../tags/tag48.xml"/><Relationship Id="rId11" Type="http://schemas.openxmlformats.org/officeDocument/2006/relationships/tags" Target="../tags/tag53.xml"/><Relationship Id="rId5" Type="http://schemas.openxmlformats.org/officeDocument/2006/relationships/tags" Target="../tags/tag47.xml"/><Relationship Id="rId15" Type="http://schemas.openxmlformats.org/officeDocument/2006/relationships/slideLayout" Target="../slideLayouts/slideLayout3.xml"/><Relationship Id="rId10" Type="http://schemas.openxmlformats.org/officeDocument/2006/relationships/tags" Target="../tags/tag52.xml"/><Relationship Id="rId4" Type="http://schemas.openxmlformats.org/officeDocument/2006/relationships/tags" Target="../tags/tag46.xml"/><Relationship Id="rId9" Type="http://schemas.openxmlformats.org/officeDocument/2006/relationships/tags" Target="../tags/tag51.xml"/><Relationship Id="rId14" Type="http://schemas.openxmlformats.org/officeDocument/2006/relationships/tags" Target="../tags/tag56.xml"/></Relationships>
</file>

<file path=ppt/slides/_rels/slide21.xml.rels><?xml version="1.0" encoding="UTF-8" standalone="yes"?>
<Relationships xmlns="http://schemas.openxmlformats.org/package/2006/relationships"><Relationship Id="rId3" Type="http://schemas.openxmlformats.org/officeDocument/2006/relationships/tags" Target="../tags/tag58.xml"/><Relationship Id="rId2" Type="http://schemas.openxmlformats.org/officeDocument/2006/relationships/tags" Target="../tags/tag57.xml"/><Relationship Id="rId1" Type="http://schemas.openxmlformats.org/officeDocument/2006/relationships/vmlDrawing" Target="../drawings/vmlDrawing23.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1.png"/><Relationship Id="rId18" Type="http://schemas.openxmlformats.org/officeDocument/2006/relationships/image" Target="../media/image26.svg"/><Relationship Id="rId26" Type="http://schemas.openxmlformats.org/officeDocument/2006/relationships/image" Target="../media/image34.svg"/><Relationship Id="rId3" Type="http://schemas.openxmlformats.org/officeDocument/2006/relationships/tags" Target="../tags/tag60.xml"/><Relationship Id="rId21" Type="http://schemas.openxmlformats.org/officeDocument/2006/relationships/image" Target="../media/image29.png"/><Relationship Id="rId7" Type="http://schemas.openxmlformats.org/officeDocument/2006/relationships/image" Target="../media/image15.png"/><Relationship Id="rId12" Type="http://schemas.openxmlformats.org/officeDocument/2006/relationships/image" Target="../media/image20.svg"/><Relationship Id="rId17" Type="http://schemas.openxmlformats.org/officeDocument/2006/relationships/image" Target="../media/image25.png"/><Relationship Id="rId25" Type="http://schemas.openxmlformats.org/officeDocument/2006/relationships/image" Target="../media/image33.png"/><Relationship Id="rId2" Type="http://schemas.openxmlformats.org/officeDocument/2006/relationships/tags" Target="../tags/tag59.xml"/><Relationship Id="rId16" Type="http://schemas.openxmlformats.org/officeDocument/2006/relationships/image" Target="../media/image24.svg"/><Relationship Id="rId20" Type="http://schemas.openxmlformats.org/officeDocument/2006/relationships/image" Target="../media/image28.svg"/><Relationship Id="rId29" Type="http://schemas.openxmlformats.org/officeDocument/2006/relationships/image" Target="../media/image37.png"/><Relationship Id="rId1" Type="http://schemas.openxmlformats.org/officeDocument/2006/relationships/vmlDrawing" Target="../drawings/vmlDrawing24.vml"/><Relationship Id="rId6" Type="http://schemas.openxmlformats.org/officeDocument/2006/relationships/image" Target="../media/image1.emf"/><Relationship Id="rId11" Type="http://schemas.openxmlformats.org/officeDocument/2006/relationships/image" Target="../media/image19.png"/><Relationship Id="rId24" Type="http://schemas.openxmlformats.org/officeDocument/2006/relationships/image" Target="../media/image32.svg"/><Relationship Id="rId32" Type="http://schemas.openxmlformats.org/officeDocument/2006/relationships/image" Target="../media/image40.svg"/><Relationship Id="rId5" Type="http://schemas.openxmlformats.org/officeDocument/2006/relationships/oleObject" Target="../embeddings/oleObject3.bin"/><Relationship Id="rId15" Type="http://schemas.openxmlformats.org/officeDocument/2006/relationships/image" Target="../media/image23.png"/><Relationship Id="rId23" Type="http://schemas.openxmlformats.org/officeDocument/2006/relationships/image" Target="../media/image31.png"/><Relationship Id="rId28" Type="http://schemas.openxmlformats.org/officeDocument/2006/relationships/image" Target="../media/image36.svg"/><Relationship Id="rId10" Type="http://schemas.openxmlformats.org/officeDocument/2006/relationships/image" Target="../media/image18.svg"/><Relationship Id="rId19" Type="http://schemas.openxmlformats.org/officeDocument/2006/relationships/image" Target="../media/image27.png"/><Relationship Id="rId31" Type="http://schemas.openxmlformats.org/officeDocument/2006/relationships/image" Target="../media/image39.png"/><Relationship Id="rId4" Type="http://schemas.openxmlformats.org/officeDocument/2006/relationships/slideLayout" Target="../slideLayouts/slideLayout3.xml"/><Relationship Id="rId9" Type="http://schemas.openxmlformats.org/officeDocument/2006/relationships/image" Target="../media/image17.png"/><Relationship Id="rId14" Type="http://schemas.openxmlformats.org/officeDocument/2006/relationships/image" Target="../media/image22.svg"/><Relationship Id="rId22" Type="http://schemas.openxmlformats.org/officeDocument/2006/relationships/image" Target="../media/image30.svg"/><Relationship Id="rId27" Type="http://schemas.openxmlformats.org/officeDocument/2006/relationships/image" Target="../media/image35.png"/><Relationship Id="rId30" Type="http://schemas.openxmlformats.org/officeDocument/2006/relationships/image" Target="../media/image38.svg"/></Relationships>
</file>

<file path=ppt/slides/_rels/slide2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vmlDrawing" Target="../drawings/vmlDrawing25.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vmlDrawing" Target="../drawings/vmlDrawing26.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66.xml"/><Relationship Id="rId7" Type="http://schemas.openxmlformats.org/officeDocument/2006/relationships/image" Target="../media/image13.png"/><Relationship Id="rId2" Type="http://schemas.openxmlformats.org/officeDocument/2006/relationships/tags" Target="../tags/tag65.xml"/><Relationship Id="rId1" Type="http://schemas.openxmlformats.org/officeDocument/2006/relationships/vmlDrawing" Target="../drawings/vmlDrawing27.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vmlDrawing" Target="../drawings/vmlDrawing28.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29.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tags" Target="../tags/tag72.xml"/><Relationship Id="rId2" Type="http://schemas.openxmlformats.org/officeDocument/2006/relationships/tags" Target="../tags/tag71.xml"/><Relationship Id="rId1" Type="http://schemas.openxmlformats.org/officeDocument/2006/relationships/vmlDrawing" Target="../drawings/vmlDrawing30.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74.xml"/><Relationship Id="rId7" Type="http://schemas.openxmlformats.org/officeDocument/2006/relationships/image" Target="../media/image13.png"/><Relationship Id="rId2" Type="http://schemas.openxmlformats.org/officeDocument/2006/relationships/tags" Target="../tags/tag73.xml"/><Relationship Id="rId1" Type="http://schemas.openxmlformats.org/officeDocument/2006/relationships/vmlDrawing" Target="../drawings/vmlDrawing31.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11.xml"/><Relationship Id="rId7" Type="http://schemas.openxmlformats.org/officeDocument/2006/relationships/image" Target="../media/image13.png"/><Relationship Id="rId2" Type="http://schemas.openxmlformats.org/officeDocument/2006/relationships/tags" Target="../tags/tag10.xml"/><Relationship Id="rId1" Type="http://schemas.openxmlformats.org/officeDocument/2006/relationships/vmlDrawing" Target="../drawings/vmlDrawing5.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tags" Target="../tags/tag76.xml"/><Relationship Id="rId7" Type="http://schemas.openxmlformats.org/officeDocument/2006/relationships/image" Target="../media/image41.png"/><Relationship Id="rId2" Type="http://schemas.openxmlformats.org/officeDocument/2006/relationships/tags" Target="../tags/tag75.xml"/><Relationship Id="rId1" Type="http://schemas.openxmlformats.org/officeDocument/2006/relationships/vmlDrawing" Target="../drawings/vmlDrawing32.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78.xml"/><Relationship Id="rId7" Type="http://schemas.openxmlformats.org/officeDocument/2006/relationships/image" Target="../media/image13.png"/><Relationship Id="rId2" Type="http://schemas.openxmlformats.org/officeDocument/2006/relationships/tags" Target="../tags/tag77.xml"/><Relationship Id="rId1" Type="http://schemas.openxmlformats.org/officeDocument/2006/relationships/vmlDrawing" Target="../drawings/vmlDrawing33.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tags" Target="../tags/tag80.xml"/><Relationship Id="rId2" Type="http://schemas.openxmlformats.org/officeDocument/2006/relationships/tags" Target="../tags/tag79.xml"/><Relationship Id="rId1" Type="http://schemas.openxmlformats.org/officeDocument/2006/relationships/vmlDrawing" Target="../drawings/vmlDrawing34.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tags" Target="../tags/tag82.xml"/><Relationship Id="rId2" Type="http://schemas.openxmlformats.org/officeDocument/2006/relationships/tags" Target="../tags/tag81.xml"/><Relationship Id="rId1" Type="http://schemas.openxmlformats.org/officeDocument/2006/relationships/vmlDrawing" Target="../drawings/vmlDrawing35.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tags" Target="../tags/tag84.xml"/><Relationship Id="rId2" Type="http://schemas.openxmlformats.org/officeDocument/2006/relationships/tags" Target="../tags/tag83.xml"/><Relationship Id="rId1" Type="http://schemas.openxmlformats.org/officeDocument/2006/relationships/vmlDrawing" Target="../drawings/vmlDrawing36.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86.xml"/><Relationship Id="rId7" Type="http://schemas.openxmlformats.org/officeDocument/2006/relationships/image" Target="../media/image13.png"/><Relationship Id="rId2" Type="http://schemas.openxmlformats.org/officeDocument/2006/relationships/tags" Target="../tags/tag85.xml"/><Relationship Id="rId1" Type="http://schemas.openxmlformats.org/officeDocument/2006/relationships/vmlDrawing" Target="../drawings/vmlDrawing37.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7.xml"/><Relationship Id="rId1" Type="http://schemas.openxmlformats.org/officeDocument/2006/relationships/vmlDrawing" Target="../drawings/vmlDrawing38.vml"/><Relationship Id="rId5" Type="http://schemas.openxmlformats.org/officeDocument/2006/relationships/image" Target="../media/image1.e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tags" Target="../tags/tag88.xml"/><Relationship Id="rId1" Type="http://schemas.openxmlformats.org/officeDocument/2006/relationships/vmlDrawing" Target="../drawings/vmlDrawing39.vml"/><Relationship Id="rId5" Type="http://schemas.openxmlformats.org/officeDocument/2006/relationships/image" Target="../media/image1.emf"/><Relationship Id="rId4" Type="http://schemas.openxmlformats.org/officeDocument/2006/relationships/oleObject" Target="../embeddings/oleObject7.bin"/></Relationships>
</file>

<file path=ppt/slides/_rels/slide38.xml.rels><?xml version="1.0" encoding="UTF-8" standalone="yes"?>
<Relationships xmlns="http://schemas.openxmlformats.org/package/2006/relationships"><Relationship Id="rId8" Type="http://schemas.openxmlformats.org/officeDocument/2006/relationships/image" Target="../media/image49.png"/><Relationship Id="rId13" Type="http://schemas.openxmlformats.org/officeDocument/2006/relationships/image" Target="../media/image38.svg"/><Relationship Id="rId18" Type="http://schemas.openxmlformats.org/officeDocument/2006/relationships/hyperlink" Target="https://www.slidebooks.com/collections/discounted-bundle/products/change-management-toolbox?variant=935073897" TargetMode="External"/><Relationship Id="rId26" Type="http://schemas.openxmlformats.org/officeDocument/2006/relationships/image" Target="../media/image56.png"/><Relationship Id="rId3" Type="http://schemas.openxmlformats.org/officeDocument/2006/relationships/image" Target="../media/image44.svg"/><Relationship Id="rId21" Type="http://schemas.openxmlformats.org/officeDocument/2006/relationships/hyperlink" Target="https://www.slidebooks.com/collections/financial-templates/products/merger-and-acquisition-toolkit?variant=17648913989" TargetMode="External"/><Relationship Id="rId7" Type="http://schemas.openxmlformats.org/officeDocument/2006/relationships/image" Target="../media/image48.svg"/><Relationship Id="rId12" Type="http://schemas.openxmlformats.org/officeDocument/2006/relationships/image" Target="../media/image53.png"/><Relationship Id="rId17" Type="http://schemas.openxmlformats.org/officeDocument/2006/relationships/hyperlink" Target="https://www.slidebooks.com/collections/management-consulting/products/management-consulting-toolkit?variant=22532413423698" TargetMode="External"/><Relationship Id="rId25" Type="http://schemas.openxmlformats.org/officeDocument/2006/relationships/hyperlink" Target="https://www.slidebooks.com/products/digital-transformation-toolkit?variant=32127821316178" TargetMode="External"/><Relationship Id="rId2" Type="http://schemas.openxmlformats.org/officeDocument/2006/relationships/image" Target="../media/image43.png"/><Relationship Id="rId16" Type="http://schemas.openxmlformats.org/officeDocument/2006/relationships/hyperlink" Target="https://www.slidebooks.com/collections/discounted-bundle/products/strategy-toolkit?variant=17648810693" TargetMode="External"/><Relationship Id="rId20" Type="http://schemas.openxmlformats.org/officeDocument/2006/relationships/hyperlink" Target="https://www.slidebooks.com/collections/sales-and-marketing/products/marketing-sales-toolkit?variant=31584180011090" TargetMode="External"/><Relationship Id="rId29" Type="http://schemas.openxmlformats.org/officeDocument/2006/relationships/image" Target="../media/image59.svg"/><Relationship Id="rId1" Type="http://schemas.openxmlformats.org/officeDocument/2006/relationships/slideLayout" Target="../slideLayouts/slideLayout3.xml"/><Relationship Id="rId6" Type="http://schemas.openxmlformats.org/officeDocument/2006/relationships/image" Target="../media/image47.png"/><Relationship Id="rId11" Type="http://schemas.openxmlformats.org/officeDocument/2006/relationships/image" Target="../media/image52.svg"/><Relationship Id="rId24" Type="http://schemas.openxmlformats.org/officeDocument/2006/relationships/hyperlink" Target="https://www.slidebooks.com/collections/discounted-bundle/products/legal-toolkit?variant=31584776880210" TargetMode="External"/><Relationship Id="rId5" Type="http://schemas.openxmlformats.org/officeDocument/2006/relationships/image" Target="../media/image46.svg"/><Relationship Id="rId15" Type="http://schemas.openxmlformats.org/officeDocument/2006/relationships/image" Target="../media/image55.svg"/><Relationship Id="rId23" Type="http://schemas.openxmlformats.org/officeDocument/2006/relationships/hyperlink" Target="https://www.slidebooks.com/collections/discounted-bundle/products/behavioral-skills-toolkit?variant=22116212677" TargetMode="External"/><Relationship Id="rId28" Type="http://schemas.openxmlformats.org/officeDocument/2006/relationships/image" Target="../media/image58.png"/><Relationship Id="rId10" Type="http://schemas.openxmlformats.org/officeDocument/2006/relationships/image" Target="../media/image51.png"/><Relationship Id="rId19" Type="http://schemas.openxmlformats.org/officeDocument/2006/relationships/hyperlink" Target="https://www.slidebooks.com/collections/discounted-bundle/products/project-manager-toolkit?variant=773543889" TargetMode="External"/><Relationship Id="rId4" Type="http://schemas.openxmlformats.org/officeDocument/2006/relationships/image" Target="../media/image45.png"/><Relationship Id="rId9" Type="http://schemas.openxmlformats.org/officeDocument/2006/relationships/image" Target="../media/image50.svg"/><Relationship Id="rId14" Type="http://schemas.openxmlformats.org/officeDocument/2006/relationships/image" Target="../media/image54.png"/><Relationship Id="rId22" Type="http://schemas.openxmlformats.org/officeDocument/2006/relationships/hyperlink" Target="https://www.slidebooks.com/collections/operations-and-supply-chain-management/products/operational-excellence-toolkit?variant=21571101957" TargetMode="External"/><Relationship Id="rId27" Type="http://schemas.openxmlformats.org/officeDocument/2006/relationships/image" Target="../media/image57.svg"/></Relationships>
</file>

<file path=ppt/slides/_rels/slide39.xml.rels><?xml version="1.0" encoding="UTF-8" standalone="yes"?>
<Relationships xmlns="http://schemas.openxmlformats.org/package/2006/relationships"><Relationship Id="rId3" Type="http://schemas.openxmlformats.org/officeDocument/2006/relationships/hyperlink" Target="http://www.slidebooks.com/" TargetMode="External"/><Relationship Id="rId2" Type="http://schemas.openxmlformats.org/officeDocument/2006/relationships/hyperlink" Target="https://www.slidebooks.com/products/strategy-toolkit?variant=17648810693" TargetMode="External"/><Relationship Id="rId1" Type="http://schemas.openxmlformats.org/officeDocument/2006/relationships/slideLayout" Target="../slideLayouts/slideLayout3.xml"/><Relationship Id="rId6" Type="http://schemas.openxmlformats.org/officeDocument/2006/relationships/hyperlink" Target="https://www.slidebooks.com/collections/best-seller-business-documents/products/business-toolkit?variant=12473147916370" TargetMode="External"/><Relationship Id="rId5" Type="http://schemas.openxmlformats.org/officeDocument/2006/relationships/image" Target="../media/image60.png"/><Relationship Id="rId4" Type="http://schemas.openxmlformats.org/officeDocument/2006/relationships/hyperlink" Target="https://www.slidebooks.com/products/business-toolkit?variant=12473147916370"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13.xml"/><Relationship Id="rId7" Type="http://schemas.openxmlformats.org/officeDocument/2006/relationships/image" Target="../media/image13.png"/><Relationship Id="rId2" Type="http://schemas.openxmlformats.org/officeDocument/2006/relationships/tags" Target="../tags/tag12.xml"/><Relationship Id="rId1" Type="http://schemas.openxmlformats.org/officeDocument/2006/relationships/vmlDrawing" Target="../drawings/vmlDrawing6.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tags" Target="../tags/tag90.xml"/><Relationship Id="rId7" Type="http://schemas.openxmlformats.org/officeDocument/2006/relationships/hyperlink" Target="https://www.slidebooks.com/" TargetMode="External"/><Relationship Id="rId2" Type="http://schemas.openxmlformats.org/officeDocument/2006/relationships/tags" Target="../tags/tag89.xml"/><Relationship Id="rId1" Type="http://schemas.openxmlformats.org/officeDocument/2006/relationships/vmlDrawing" Target="../drawings/vmlDrawing40.vml"/><Relationship Id="rId6" Type="http://schemas.openxmlformats.org/officeDocument/2006/relationships/image" Target="../media/image1.emf"/><Relationship Id="rId5" Type="http://schemas.openxmlformats.org/officeDocument/2006/relationships/oleObject" Target="../embeddings/oleObject8.bin"/><Relationship Id="rId10" Type="http://schemas.openxmlformats.org/officeDocument/2006/relationships/image" Target="../media/image63.png"/><Relationship Id="rId4" Type="http://schemas.openxmlformats.org/officeDocument/2006/relationships/slideLayout" Target="../slideLayouts/slideLayout3.xml"/><Relationship Id="rId9" Type="http://schemas.openxmlformats.org/officeDocument/2006/relationships/image" Target="../media/image62.png"/></Relationships>
</file>

<file path=ppt/slides/_rels/slide4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tags" Target="../tags/tag92.xml"/><Relationship Id="rId7" Type="http://schemas.openxmlformats.org/officeDocument/2006/relationships/hyperlink" Target="https://www.slidebooks.com/" TargetMode="External"/><Relationship Id="rId2" Type="http://schemas.openxmlformats.org/officeDocument/2006/relationships/tags" Target="../tags/tag91.xml"/><Relationship Id="rId1" Type="http://schemas.openxmlformats.org/officeDocument/2006/relationships/vmlDrawing" Target="../drawings/vmlDrawing41.vml"/><Relationship Id="rId6" Type="http://schemas.openxmlformats.org/officeDocument/2006/relationships/image" Target="../media/image1.emf"/><Relationship Id="rId5" Type="http://schemas.openxmlformats.org/officeDocument/2006/relationships/oleObject" Target="../embeddings/oleObject9.bin"/><Relationship Id="rId4"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vmlDrawing" Target="../drawings/vmlDrawing7.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tags" Target="../tags/tag17.xml"/><Relationship Id="rId7" Type="http://schemas.openxmlformats.org/officeDocument/2006/relationships/image" Target="../media/image13.png"/><Relationship Id="rId2" Type="http://schemas.openxmlformats.org/officeDocument/2006/relationships/tags" Target="../tags/tag16.xml"/><Relationship Id="rId1" Type="http://schemas.openxmlformats.org/officeDocument/2006/relationships/vmlDrawing" Target="../drawings/vmlDrawing8.vml"/><Relationship Id="rId6" Type="http://schemas.openxmlformats.org/officeDocument/2006/relationships/image" Target="../media/image1.emf"/><Relationship Id="rId5" Type="http://schemas.openxmlformats.org/officeDocument/2006/relationships/oleObject" Target="../embeddings/oleObject5.bin"/><Relationship Id="rId4"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vmlDrawing" Target="../drawings/vmlDrawing11.vml"/><Relationship Id="rId6" Type="http://schemas.openxmlformats.org/officeDocument/2006/relationships/image" Target="../media/image1.emf"/><Relationship Id="rId5" Type="http://schemas.openxmlformats.org/officeDocument/2006/relationships/oleObject" Target="../embeddings/oleObject3.bin"/><Relationship Id="rId4"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extLst>
              <p:ext uri="{D42A27DB-BD31-4B8C-83A1-F6EECF244321}">
                <p14:modId xmlns:p14="http://schemas.microsoft.com/office/powerpoint/2010/main" val="14919780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247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1" name="Block Arc 10">
            <a:extLst>
              <a:ext uri="{FF2B5EF4-FFF2-40B4-BE49-F238E27FC236}">
                <a16:creationId xmlns:a16="http://schemas.microsoft.com/office/drawing/2014/main" id="{3E8A2592-71B5-48F5-B8DF-61292F3B0A1E}"/>
              </a:ext>
            </a:extLst>
          </p:cNvPr>
          <p:cNvSpPr/>
          <p:nvPr/>
        </p:nvSpPr>
        <p:spPr bwMode="auto">
          <a:xfrm rot="16200000">
            <a:off x="1573159" y="1177560"/>
            <a:ext cx="4582903" cy="4582901"/>
          </a:xfrm>
          <a:prstGeom prst="blockArc">
            <a:avLst>
              <a:gd name="adj1" fmla="val 21438629"/>
              <a:gd name="adj2" fmla="val 11060551"/>
              <a:gd name="adj3" fmla="val 3388"/>
            </a:avLst>
          </a:prstGeom>
          <a:solidFill>
            <a:srgbClr val="E7EFFF"/>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9" name="Circle: Hollow 8">
            <a:extLst>
              <a:ext uri="{FF2B5EF4-FFF2-40B4-BE49-F238E27FC236}">
                <a16:creationId xmlns:a16="http://schemas.microsoft.com/office/drawing/2014/main" id="{9578A202-9C6C-4573-9C91-0C839CDA9CBD}"/>
              </a:ext>
            </a:extLst>
          </p:cNvPr>
          <p:cNvSpPr/>
          <p:nvPr/>
        </p:nvSpPr>
        <p:spPr bwMode="auto">
          <a:xfrm>
            <a:off x="1893249" y="1548478"/>
            <a:ext cx="3841065" cy="3841067"/>
          </a:xfrm>
          <a:prstGeom prst="donut">
            <a:avLst>
              <a:gd name="adj" fmla="val 7990"/>
            </a:avLst>
          </a:prstGeom>
          <a:solidFill>
            <a:schemeClr val="bg1">
              <a:lumMod val="75000"/>
            </a:schemeClr>
          </a:solidFill>
          <a:ln>
            <a:noFill/>
          </a:ln>
          <a:effectLst>
            <a:innerShdw blurRad="63500" dist="50800" dir="13500000">
              <a:prstClr val="black">
                <a:alpha val="50000"/>
              </a:prstClr>
            </a:inn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0" name="Title 1">
            <a:extLst>
              <a:ext uri="{FF2B5EF4-FFF2-40B4-BE49-F238E27FC236}">
                <a16:creationId xmlns:a16="http://schemas.microsoft.com/office/drawing/2014/main" id="{A83ADBEA-DE8C-4859-B455-7C3325C86212}"/>
              </a:ext>
            </a:extLst>
          </p:cNvPr>
          <p:cNvSpPr txBox="1">
            <a:spLocks/>
          </p:cNvSpPr>
          <p:nvPr/>
        </p:nvSpPr>
        <p:spPr>
          <a:xfrm>
            <a:off x="2142468" y="2769146"/>
            <a:ext cx="3287061" cy="1399732"/>
          </a:xfrm>
          <a:prstGeom prst="rect">
            <a:avLst/>
          </a:prstGeom>
        </p:spPr>
        <p:txBody>
          <a:bodyPr anchor="ct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2800" kern="0" dirty="0">
                <a:solidFill>
                  <a:schemeClr val="tx1"/>
                </a:solidFill>
              </a:rPr>
              <a:t>Communication</a:t>
            </a:r>
          </a:p>
          <a:p>
            <a:pPr algn="ctr"/>
            <a:r>
              <a:rPr lang="en-US" sz="2800" kern="0" dirty="0">
                <a:solidFill>
                  <a:schemeClr val="tx1"/>
                </a:solidFill>
              </a:rPr>
              <a:t> Strategy &amp; </a:t>
            </a:r>
          </a:p>
          <a:p>
            <a:pPr algn="ctr"/>
            <a:r>
              <a:rPr lang="en-US" sz="2800" kern="0" dirty="0">
                <a:solidFill>
                  <a:schemeClr val="tx1"/>
                </a:solidFill>
              </a:rPr>
              <a:t>Plan</a:t>
            </a:r>
            <a:endParaRPr lang="en-US" sz="2800" b="0" kern="0" dirty="0">
              <a:solidFill>
                <a:schemeClr val="tx1"/>
              </a:solidFill>
            </a:endParaRPr>
          </a:p>
        </p:txBody>
      </p:sp>
      <p:grpSp>
        <p:nvGrpSpPr>
          <p:cNvPr id="12" name="Group 11">
            <a:extLst>
              <a:ext uri="{FF2B5EF4-FFF2-40B4-BE49-F238E27FC236}">
                <a16:creationId xmlns:a16="http://schemas.microsoft.com/office/drawing/2014/main" id="{E374C34A-F0F9-44A1-9710-EF3AEECF43FE}"/>
              </a:ext>
            </a:extLst>
          </p:cNvPr>
          <p:cNvGrpSpPr/>
          <p:nvPr/>
        </p:nvGrpSpPr>
        <p:grpSpPr>
          <a:xfrm>
            <a:off x="4373937" y="1179140"/>
            <a:ext cx="332401" cy="332401"/>
            <a:chOff x="4688228" y="1312229"/>
            <a:chExt cx="316524" cy="316524"/>
          </a:xfrm>
          <a:effectLst>
            <a:outerShdw blurRad="50800" dist="38100" dir="2700000" algn="tl" rotWithShape="0">
              <a:prstClr val="black">
                <a:alpha val="40000"/>
              </a:prstClr>
            </a:outerShdw>
          </a:effectLst>
        </p:grpSpPr>
        <p:sp>
          <p:nvSpPr>
            <p:cNvPr id="13" name="Oval 12">
              <a:extLst>
                <a:ext uri="{FF2B5EF4-FFF2-40B4-BE49-F238E27FC236}">
                  <a16:creationId xmlns:a16="http://schemas.microsoft.com/office/drawing/2014/main" id="{6309B1BA-5303-4F6F-99AC-1F34B2DA3C7F}"/>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15" name="Oval 14">
              <a:extLst>
                <a:ext uri="{FF2B5EF4-FFF2-40B4-BE49-F238E27FC236}">
                  <a16:creationId xmlns:a16="http://schemas.microsoft.com/office/drawing/2014/main" id="{3937682A-287E-4BD5-B530-428C053C7004}"/>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18" name="Group 17">
            <a:extLst>
              <a:ext uri="{FF2B5EF4-FFF2-40B4-BE49-F238E27FC236}">
                <a16:creationId xmlns:a16="http://schemas.microsoft.com/office/drawing/2014/main" id="{7C428C21-B27D-438C-912B-C163C65ECE4A}"/>
              </a:ext>
            </a:extLst>
          </p:cNvPr>
          <p:cNvGrpSpPr/>
          <p:nvPr/>
        </p:nvGrpSpPr>
        <p:grpSpPr>
          <a:xfrm>
            <a:off x="4373937" y="5408803"/>
            <a:ext cx="332401" cy="332401"/>
            <a:chOff x="4688228" y="1312229"/>
            <a:chExt cx="316524" cy="316524"/>
          </a:xfrm>
          <a:effectLst>
            <a:outerShdw blurRad="50800" dist="38100" dir="2700000" algn="tl" rotWithShape="0">
              <a:prstClr val="black">
                <a:alpha val="40000"/>
              </a:prstClr>
            </a:outerShdw>
          </a:effectLst>
        </p:grpSpPr>
        <p:sp>
          <p:nvSpPr>
            <p:cNvPr id="19" name="Oval 18">
              <a:extLst>
                <a:ext uri="{FF2B5EF4-FFF2-40B4-BE49-F238E27FC236}">
                  <a16:creationId xmlns:a16="http://schemas.microsoft.com/office/drawing/2014/main" id="{45D037D6-4DF4-4F83-904B-6C094400DD27}"/>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0" name="Oval 19">
              <a:extLst>
                <a:ext uri="{FF2B5EF4-FFF2-40B4-BE49-F238E27FC236}">
                  <a16:creationId xmlns:a16="http://schemas.microsoft.com/office/drawing/2014/main" id="{9A906398-4A8A-49FF-B233-C627966C9767}"/>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21" name="Group 20">
            <a:extLst>
              <a:ext uri="{FF2B5EF4-FFF2-40B4-BE49-F238E27FC236}">
                <a16:creationId xmlns:a16="http://schemas.microsoft.com/office/drawing/2014/main" id="{E1FB410A-C54C-4239-A1C3-5CAA62EDA25F}"/>
              </a:ext>
            </a:extLst>
          </p:cNvPr>
          <p:cNvGrpSpPr/>
          <p:nvPr/>
        </p:nvGrpSpPr>
        <p:grpSpPr>
          <a:xfrm>
            <a:off x="5481935" y="2016299"/>
            <a:ext cx="332401" cy="332401"/>
            <a:chOff x="4688228" y="1312229"/>
            <a:chExt cx="316524" cy="316524"/>
          </a:xfrm>
          <a:effectLst>
            <a:outerShdw blurRad="50800" dist="38100" dir="2700000" algn="tl" rotWithShape="0">
              <a:prstClr val="black">
                <a:alpha val="40000"/>
              </a:prstClr>
            </a:outerShdw>
          </a:effectLst>
        </p:grpSpPr>
        <p:sp>
          <p:nvSpPr>
            <p:cNvPr id="22" name="Oval 21">
              <a:extLst>
                <a:ext uri="{FF2B5EF4-FFF2-40B4-BE49-F238E27FC236}">
                  <a16:creationId xmlns:a16="http://schemas.microsoft.com/office/drawing/2014/main" id="{08F48E35-E74B-411A-BEFC-F850E930AA8E}"/>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3" name="Oval 22">
              <a:extLst>
                <a:ext uri="{FF2B5EF4-FFF2-40B4-BE49-F238E27FC236}">
                  <a16:creationId xmlns:a16="http://schemas.microsoft.com/office/drawing/2014/main" id="{E3CEF103-62A6-403C-BACA-7215049AC53E}"/>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24" name="Group 23">
            <a:extLst>
              <a:ext uri="{FF2B5EF4-FFF2-40B4-BE49-F238E27FC236}">
                <a16:creationId xmlns:a16="http://schemas.microsoft.com/office/drawing/2014/main" id="{B6CBD5E5-63A3-4DDA-817B-3BA84EA21119}"/>
              </a:ext>
            </a:extLst>
          </p:cNvPr>
          <p:cNvGrpSpPr/>
          <p:nvPr/>
        </p:nvGrpSpPr>
        <p:grpSpPr>
          <a:xfrm>
            <a:off x="5481935" y="4589322"/>
            <a:ext cx="332401" cy="332401"/>
            <a:chOff x="4688228" y="1312229"/>
            <a:chExt cx="316524" cy="316524"/>
          </a:xfrm>
          <a:effectLst>
            <a:outerShdw blurRad="50800" dist="38100" dir="2700000" algn="tl" rotWithShape="0">
              <a:prstClr val="black">
                <a:alpha val="40000"/>
              </a:prstClr>
            </a:outerShdw>
          </a:effectLst>
        </p:grpSpPr>
        <p:sp>
          <p:nvSpPr>
            <p:cNvPr id="25" name="Oval 24">
              <a:extLst>
                <a:ext uri="{FF2B5EF4-FFF2-40B4-BE49-F238E27FC236}">
                  <a16:creationId xmlns:a16="http://schemas.microsoft.com/office/drawing/2014/main" id="{C50664AB-9639-497B-B3B5-3D971F16F489}"/>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6" name="Oval 25">
              <a:extLst>
                <a:ext uri="{FF2B5EF4-FFF2-40B4-BE49-F238E27FC236}">
                  <a16:creationId xmlns:a16="http://schemas.microsoft.com/office/drawing/2014/main" id="{5D67DF0F-659F-418B-900C-995DAACF70ED}"/>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grpSp>
        <p:nvGrpSpPr>
          <p:cNvPr id="27" name="Group 26">
            <a:extLst>
              <a:ext uri="{FF2B5EF4-FFF2-40B4-BE49-F238E27FC236}">
                <a16:creationId xmlns:a16="http://schemas.microsoft.com/office/drawing/2014/main" id="{15CF8B2D-BA64-44AE-B387-2D6EECFA5201}"/>
              </a:ext>
            </a:extLst>
          </p:cNvPr>
          <p:cNvGrpSpPr/>
          <p:nvPr/>
        </p:nvGrpSpPr>
        <p:grpSpPr>
          <a:xfrm>
            <a:off x="5897527" y="3302810"/>
            <a:ext cx="332401" cy="332401"/>
            <a:chOff x="4688228" y="1312229"/>
            <a:chExt cx="316524" cy="316524"/>
          </a:xfrm>
          <a:effectLst>
            <a:outerShdw blurRad="50800" dist="38100" dir="2700000" algn="tl" rotWithShape="0">
              <a:prstClr val="black">
                <a:alpha val="40000"/>
              </a:prstClr>
            </a:outerShdw>
          </a:effectLst>
        </p:grpSpPr>
        <p:sp>
          <p:nvSpPr>
            <p:cNvPr id="28" name="Oval 27">
              <a:extLst>
                <a:ext uri="{FF2B5EF4-FFF2-40B4-BE49-F238E27FC236}">
                  <a16:creationId xmlns:a16="http://schemas.microsoft.com/office/drawing/2014/main" id="{61D231B0-CEEC-4CC6-AAEF-AD716E5FA7E3}"/>
                </a:ext>
              </a:extLst>
            </p:cNvPr>
            <p:cNvSpPr/>
            <p:nvPr/>
          </p:nvSpPr>
          <p:spPr bwMode="auto">
            <a:xfrm>
              <a:off x="4688228" y="1312229"/>
              <a:ext cx="316524" cy="316524"/>
            </a:xfrm>
            <a:prstGeom prst="ellipse">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9" name="Oval 28">
              <a:extLst>
                <a:ext uri="{FF2B5EF4-FFF2-40B4-BE49-F238E27FC236}">
                  <a16:creationId xmlns:a16="http://schemas.microsoft.com/office/drawing/2014/main" id="{C1FF685F-B0F3-472B-B973-FCB7F8D48F96}"/>
                </a:ext>
              </a:extLst>
            </p:cNvPr>
            <p:cNvSpPr/>
            <p:nvPr/>
          </p:nvSpPr>
          <p:spPr bwMode="auto">
            <a:xfrm>
              <a:off x="4728592" y="1352593"/>
              <a:ext cx="235796" cy="235796"/>
            </a:xfrm>
            <a:prstGeom prst="ellipse">
              <a:avLst/>
            </a:prstGeom>
            <a:solidFill>
              <a:schemeClr val="tx2"/>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pSp>
      <p:sp>
        <p:nvSpPr>
          <p:cNvPr id="30" name="Flowchart: Preparation 29">
            <a:extLst>
              <a:ext uri="{FF2B5EF4-FFF2-40B4-BE49-F238E27FC236}">
                <a16:creationId xmlns:a16="http://schemas.microsoft.com/office/drawing/2014/main" id="{473B247F-5348-4992-B4FC-B2130935A3C8}"/>
              </a:ext>
            </a:extLst>
          </p:cNvPr>
          <p:cNvSpPr/>
          <p:nvPr/>
        </p:nvSpPr>
        <p:spPr bwMode="auto">
          <a:xfrm>
            <a:off x="6125283" y="428166"/>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2" name="Flowchart: Preparation 31">
            <a:extLst>
              <a:ext uri="{FF2B5EF4-FFF2-40B4-BE49-F238E27FC236}">
                <a16:creationId xmlns:a16="http://schemas.microsoft.com/office/drawing/2014/main" id="{0CCB7146-2B3F-4D5B-9634-72BBBED79741}"/>
              </a:ext>
            </a:extLst>
          </p:cNvPr>
          <p:cNvSpPr/>
          <p:nvPr/>
        </p:nvSpPr>
        <p:spPr bwMode="auto">
          <a:xfrm>
            <a:off x="6666447" y="1712319"/>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3" name="Flowchart: Preparation 32">
            <a:extLst>
              <a:ext uri="{FF2B5EF4-FFF2-40B4-BE49-F238E27FC236}">
                <a16:creationId xmlns:a16="http://schemas.microsoft.com/office/drawing/2014/main" id="{58DFDB04-51DE-4A65-A25D-C9D4AA0E9095}"/>
              </a:ext>
            </a:extLst>
          </p:cNvPr>
          <p:cNvSpPr/>
          <p:nvPr/>
        </p:nvSpPr>
        <p:spPr bwMode="auto">
          <a:xfrm>
            <a:off x="6986536" y="3035545"/>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4" name="Flowchart: Preparation 33">
            <a:extLst>
              <a:ext uri="{FF2B5EF4-FFF2-40B4-BE49-F238E27FC236}">
                <a16:creationId xmlns:a16="http://schemas.microsoft.com/office/drawing/2014/main" id="{95107376-5B55-462B-8BFA-5E8A85E43E64}"/>
              </a:ext>
            </a:extLst>
          </p:cNvPr>
          <p:cNvSpPr/>
          <p:nvPr/>
        </p:nvSpPr>
        <p:spPr bwMode="auto">
          <a:xfrm>
            <a:off x="6125283" y="5562903"/>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35" name="Flowchart: Preparation 34">
            <a:extLst>
              <a:ext uri="{FF2B5EF4-FFF2-40B4-BE49-F238E27FC236}">
                <a16:creationId xmlns:a16="http://schemas.microsoft.com/office/drawing/2014/main" id="{0065278D-B0AD-4FA8-B9AE-CF3C2AD9ADA2}"/>
              </a:ext>
            </a:extLst>
          </p:cNvPr>
          <p:cNvSpPr/>
          <p:nvPr/>
        </p:nvSpPr>
        <p:spPr bwMode="auto">
          <a:xfrm>
            <a:off x="6666447" y="4309538"/>
            <a:ext cx="988400" cy="866931"/>
          </a:xfrm>
          <a:prstGeom prst="flowChartPreparation">
            <a:avLst/>
          </a:prstGeom>
          <a:solidFill>
            <a:schemeClr val="tx2"/>
          </a:solidFill>
          <a:ln>
            <a:noFill/>
          </a:ln>
          <a:effectLst>
            <a:outerShdw blurRad="50800" dist="38100" dir="2700000" algn="tl" rotWithShape="0">
              <a:prstClr val="black">
                <a:alpha val="40000"/>
              </a:prstClr>
            </a:outerShdw>
          </a:effectLst>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36" name="Graphic 35" descr="Chat RTL">
            <a:extLst>
              <a:ext uri="{FF2B5EF4-FFF2-40B4-BE49-F238E27FC236}">
                <a16:creationId xmlns:a16="http://schemas.microsoft.com/office/drawing/2014/main" id="{3615D661-A465-4054-8E53-EA397076996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325248" y="615960"/>
            <a:ext cx="578766" cy="578766"/>
          </a:xfrm>
          <a:prstGeom prst="rect">
            <a:avLst/>
          </a:prstGeom>
        </p:spPr>
      </p:pic>
      <p:pic>
        <p:nvPicPr>
          <p:cNvPr id="37" name="Graphic 36" descr="Users">
            <a:extLst>
              <a:ext uri="{FF2B5EF4-FFF2-40B4-BE49-F238E27FC236}">
                <a16:creationId xmlns:a16="http://schemas.microsoft.com/office/drawing/2014/main" id="{1F403ECC-9FD5-4D4A-97F0-1705231701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80069" y="1881781"/>
            <a:ext cx="600666" cy="600666"/>
          </a:xfrm>
          <a:prstGeom prst="rect">
            <a:avLst/>
          </a:prstGeom>
        </p:spPr>
      </p:pic>
      <p:sp>
        <p:nvSpPr>
          <p:cNvPr id="38" name="Title 1">
            <a:extLst>
              <a:ext uri="{FF2B5EF4-FFF2-40B4-BE49-F238E27FC236}">
                <a16:creationId xmlns:a16="http://schemas.microsoft.com/office/drawing/2014/main" id="{B3AED44A-03E5-459F-88A6-B944E096860C}"/>
              </a:ext>
            </a:extLst>
          </p:cNvPr>
          <p:cNvSpPr txBox="1">
            <a:spLocks/>
          </p:cNvSpPr>
          <p:nvPr/>
        </p:nvSpPr>
        <p:spPr>
          <a:xfrm>
            <a:off x="7173039" y="668232"/>
            <a:ext cx="2464581"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Key messages</a:t>
            </a:r>
            <a:endParaRPr lang="en-US" sz="1800" b="0" kern="0" dirty="0"/>
          </a:p>
        </p:txBody>
      </p:sp>
      <p:sp>
        <p:nvSpPr>
          <p:cNvPr id="39" name="Title 1">
            <a:extLst>
              <a:ext uri="{FF2B5EF4-FFF2-40B4-BE49-F238E27FC236}">
                <a16:creationId xmlns:a16="http://schemas.microsoft.com/office/drawing/2014/main" id="{AB4088DC-F689-4D45-96BA-A843DF475363}"/>
              </a:ext>
            </a:extLst>
          </p:cNvPr>
          <p:cNvSpPr txBox="1">
            <a:spLocks/>
          </p:cNvSpPr>
          <p:nvPr/>
        </p:nvSpPr>
        <p:spPr>
          <a:xfrm>
            <a:off x="7694358" y="1926954"/>
            <a:ext cx="2464581"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Audience</a:t>
            </a:r>
            <a:endParaRPr lang="en-US" sz="1800" b="0" kern="0" dirty="0"/>
          </a:p>
        </p:txBody>
      </p:sp>
      <p:sp>
        <p:nvSpPr>
          <p:cNvPr id="40" name="Title 1">
            <a:extLst>
              <a:ext uri="{FF2B5EF4-FFF2-40B4-BE49-F238E27FC236}">
                <a16:creationId xmlns:a16="http://schemas.microsoft.com/office/drawing/2014/main" id="{8CA04133-F5F9-4977-B3E7-141E5C8AD5E5}"/>
              </a:ext>
            </a:extLst>
          </p:cNvPr>
          <p:cNvSpPr txBox="1">
            <a:spLocks/>
          </p:cNvSpPr>
          <p:nvPr/>
        </p:nvSpPr>
        <p:spPr>
          <a:xfrm>
            <a:off x="7995229" y="3272030"/>
            <a:ext cx="2623610"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Channels</a:t>
            </a:r>
            <a:endParaRPr lang="en-US" sz="1800" b="0" kern="0" dirty="0"/>
          </a:p>
        </p:txBody>
      </p:sp>
      <p:sp>
        <p:nvSpPr>
          <p:cNvPr id="41" name="Title 1">
            <a:extLst>
              <a:ext uri="{FF2B5EF4-FFF2-40B4-BE49-F238E27FC236}">
                <a16:creationId xmlns:a16="http://schemas.microsoft.com/office/drawing/2014/main" id="{51EC5049-1D2F-4C5D-BCA9-07A8DE62301C}"/>
              </a:ext>
            </a:extLst>
          </p:cNvPr>
          <p:cNvSpPr txBox="1">
            <a:spLocks/>
          </p:cNvSpPr>
          <p:nvPr/>
        </p:nvSpPr>
        <p:spPr>
          <a:xfrm>
            <a:off x="7173039" y="5784296"/>
            <a:ext cx="2464581"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Dashboard</a:t>
            </a:r>
            <a:endParaRPr lang="en-US" sz="1800" b="0" kern="0" dirty="0"/>
          </a:p>
        </p:txBody>
      </p:sp>
      <p:sp>
        <p:nvSpPr>
          <p:cNvPr id="42" name="Title 1">
            <a:extLst>
              <a:ext uri="{FF2B5EF4-FFF2-40B4-BE49-F238E27FC236}">
                <a16:creationId xmlns:a16="http://schemas.microsoft.com/office/drawing/2014/main" id="{FC84A094-BF04-4594-B145-FBA9DCDDC721}"/>
              </a:ext>
            </a:extLst>
          </p:cNvPr>
          <p:cNvSpPr txBox="1">
            <a:spLocks/>
          </p:cNvSpPr>
          <p:nvPr/>
        </p:nvSpPr>
        <p:spPr>
          <a:xfrm>
            <a:off x="7679472" y="4556356"/>
            <a:ext cx="2800776" cy="448563"/>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kern="0" dirty="0"/>
              <a:t>Plan</a:t>
            </a:r>
            <a:endParaRPr lang="en-US" sz="1800" b="0" kern="0" dirty="0"/>
          </a:p>
        </p:txBody>
      </p:sp>
      <p:cxnSp>
        <p:nvCxnSpPr>
          <p:cNvPr id="43" name="Connector: Elbow 42">
            <a:extLst>
              <a:ext uri="{FF2B5EF4-FFF2-40B4-BE49-F238E27FC236}">
                <a16:creationId xmlns:a16="http://schemas.microsoft.com/office/drawing/2014/main" id="{9FAA3D2B-00CB-487B-A14F-65E779389BCF}"/>
              </a:ext>
            </a:extLst>
          </p:cNvPr>
          <p:cNvCxnSpPr>
            <a:stCxn id="13" idx="6"/>
            <a:endCxn id="30" idx="1"/>
          </p:cNvCxnSpPr>
          <p:nvPr/>
        </p:nvCxnSpPr>
        <p:spPr>
          <a:xfrm flipV="1">
            <a:off x="4706338" y="861632"/>
            <a:ext cx="1418945" cy="483709"/>
          </a:xfrm>
          <a:prstGeom prst="bentConnector3">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5FF66EE-2EC3-46AD-9C3A-FCC896B160DF}"/>
              </a:ext>
            </a:extLst>
          </p:cNvPr>
          <p:cNvCxnSpPr>
            <a:cxnSpLocks/>
            <a:stCxn id="19" idx="6"/>
            <a:endCxn id="34" idx="1"/>
          </p:cNvCxnSpPr>
          <p:nvPr/>
        </p:nvCxnSpPr>
        <p:spPr>
          <a:xfrm>
            <a:off x="4706338" y="5575003"/>
            <a:ext cx="1418945" cy="421366"/>
          </a:xfrm>
          <a:prstGeom prst="bentConnector3">
            <a:avLst>
              <a:gd name="adj1" fmla="val 50000"/>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3DAD07D1-4565-4A83-B852-AD97FF6088C1}"/>
              </a:ext>
            </a:extLst>
          </p:cNvPr>
          <p:cNvCxnSpPr>
            <a:stCxn id="28" idx="6"/>
            <a:endCxn id="33" idx="1"/>
          </p:cNvCxnSpPr>
          <p:nvPr/>
        </p:nvCxnSpPr>
        <p:spPr>
          <a:xfrm>
            <a:off x="6229927" y="3469010"/>
            <a:ext cx="756609"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E2D46FE-5DE5-433A-ABEE-6F1519D66279}"/>
              </a:ext>
            </a:extLst>
          </p:cNvPr>
          <p:cNvCxnSpPr/>
          <p:nvPr/>
        </p:nvCxnSpPr>
        <p:spPr>
          <a:xfrm>
            <a:off x="5809234" y="2166818"/>
            <a:ext cx="86424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2EA5CD8-6816-4FDC-AAA9-E07A16A315FB}"/>
              </a:ext>
            </a:extLst>
          </p:cNvPr>
          <p:cNvCxnSpPr/>
          <p:nvPr/>
        </p:nvCxnSpPr>
        <p:spPr>
          <a:xfrm>
            <a:off x="5809234" y="4755523"/>
            <a:ext cx="864240"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pic>
        <p:nvPicPr>
          <p:cNvPr id="48" name="Graphic 47" descr="Network diagram">
            <a:extLst>
              <a:ext uri="{FF2B5EF4-FFF2-40B4-BE49-F238E27FC236}">
                <a16:creationId xmlns:a16="http://schemas.microsoft.com/office/drawing/2014/main" id="{93F0ED23-E8EA-4DA8-9D52-51A86EA95C72}"/>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7243478" y="3177223"/>
            <a:ext cx="558963" cy="558964"/>
          </a:xfrm>
          <a:prstGeom prst="rect">
            <a:avLst/>
          </a:prstGeom>
        </p:spPr>
      </p:pic>
      <p:pic>
        <p:nvPicPr>
          <p:cNvPr id="49" name="Graphic 48" descr="Checklist">
            <a:extLst>
              <a:ext uri="{FF2B5EF4-FFF2-40B4-BE49-F238E27FC236}">
                <a16:creationId xmlns:a16="http://schemas.microsoft.com/office/drawing/2014/main" id="{F32D6CE3-CB66-49F0-9BB9-D0E9A7882D6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6880069" y="4460238"/>
            <a:ext cx="565707" cy="565707"/>
          </a:xfrm>
          <a:prstGeom prst="rect">
            <a:avLst/>
          </a:prstGeom>
        </p:spPr>
      </p:pic>
      <p:pic>
        <p:nvPicPr>
          <p:cNvPr id="50" name="Graphic 49" descr="Gauge">
            <a:extLst>
              <a:ext uri="{FF2B5EF4-FFF2-40B4-BE49-F238E27FC236}">
                <a16:creationId xmlns:a16="http://schemas.microsoft.com/office/drawing/2014/main" id="{6A3BB118-1F8E-423D-B011-91D4D512C17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6348827" y="5698815"/>
            <a:ext cx="573679" cy="573680"/>
          </a:xfrm>
          <a:prstGeom prst="rect">
            <a:avLst/>
          </a:prstGeom>
        </p:spPr>
      </p:pic>
      <p:sp>
        <p:nvSpPr>
          <p:cNvPr id="57" name="Speech Bubble: Rectangle with Corners Rounded 56">
            <a:extLst>
              <a:ext uri="{FF2B5EF4-FFF2-40B4-BE49-F238E27FC236}">
                <a16:creationId xmlns:a16="http://schemas.microsoft.com/office/drawing/2014/main" id="{664B6AFC-3189-4F0D-9345-721F602C47F3}"/>
              </a:ext>
            </a:extLst>
          </p:cNvPr>
          <p:cNvSpPr/>
          <p:nvPr/>
        </p:nvSpPr>
        <p:spPr>
          <a:xfrm>
            <a:off x="1264988" y="187521"/>
            <a:ext cx="4469326" cy="714109"/>
          </a:xfrm>
          <a:prstGeom prst="wedgeRoundRectCallout">
            <a:avLst>
              <a:gd name="adj1" fmla="val 27110"/>
              <a:gd name="adj2" fmla="val 7996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is a good visual that will help you make a strong first impression with your audience. However, it is not a mandatory slide. Depending on your audience, you may decide to remove it and start your presentation directly with the next slide.</a:t>
            </a:r>
          </a:p>
        </p:txBody>
      </p:sp>
    </p:spTree>
    <p:extLst>
      <p:ext uri="{BB962C8B-B14F-4D97-AF65-F5344CB8AC3E}">
        <p14:creationId xmlns:p14="http://schemas.microsoft.com/office/powerpoint/2010/main" val="3022188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8239"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Approach</a:t>
            </a:r>
            <a:br>
              <a:rPr lang="en-US" kern="0" dirty="0"/>
            </a:br>
            <a:r>
              <a:rPr lang="en-US" b="0" kern="0" dirty="0"/>
              <a:t>Replace this sentence with a summary of the communication approach that you decided to take to meet your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Bef>
                <a:spcPts val="400"/>
              </a:spcBef>
              <a:spcAft>
                <a:spcPts val="400"/>
              </a:spcAft>
            </a:pPr>
            <a:r>
              <a:rPr lang="en-US" sz="1400" dirty="0">
                <a:solidFill>
                  <a:schemeClr val="tx1"/>
                </a:solidFill>
              </a:rPr>
              <a:t>Replace this text with your detailed communication approach that you decided to take to meet your objectives. If required, check our tutorial.</a:t>
            </a:r>
          </a:p>
        </p:txBody>
      </p:sp>
      <p:sp>
        <p:nvSpPr>
          <p:cNvPr id="8" name="Rounded Rectangular Callout 19">
            <a:extLst>
              <a:ext uri="{FF2B5EF4-FFF2-40B4-BE49-F238E27FC236}">
                <a16:creationId xmlns:a16="http://schemas.microsoft.com/office/drawing/2014/main" id="{AB79BC71-12D3-40BD-A94F-49B707B261BC}"/>
              </a:ext>
            </a:extLst>
          </p:cNvPr>
          <p:cNvSpPr/>
          <p:nvPr/>
        </p:nvSpPr>
        <p:spPr bwMode="auto">
          <a:xfrm>
            <a:off x="3200400" y="2819400"/>
            <a:ext cx="4598343" cy="2451466"/>
          </a:xfrm>
          <a:prstGeom prst="wedgeRoundRectCallout">
            <a:avLst>
              <a:gd name="adj1" fmla="val -54679"/>
              <a:gd name="adj2" fmla="val -801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To help you create your approach, please see in the next slides some additional templates and </a:t>
            </a:r>
            <a:r>
              <a:rPr lang="en-US" sz="1050" b="1">
                <a:solidFill>
                  <a:srgbClr val="0C2870"/>
                </a:solidFill>
                <a:latin typeface="Arial" charset="0"/>
                <a:cs typeface="Times New Roman" pitchFamily="18" charset="0"/>
              </a:rPr>
              <a:t>examples.</a:t>
            </a:r>
            <a:endParaRPr lang="en-US" sz="105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552855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871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Additional Templates to create your approach (1/4)</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10" name="Chevron 10">
            <a:extLst>
              <a:ext uri="{FF2B5EF4-FFF2-40B4-BE49-F238E27FC236}">
                <a16:creationId xmlns:a16="http://schemas.microsoft.com/office/drawing/2014/main" id="{70345302-4E3E-4423-884B-4DC55CE3E9F0}"/>
              </a:ext>
            </a:extLst>
          </p:cNvPr>
          <p:cNvSpPr/>
          <p:nvPr/>
        </p:nvSpPr>
        <p:spPr bwMode="auto">
          <a:xfrm>
            <a:off x="4159722" y="1643743"/>
            <a:ext cx="3829013" cy="1091318"/>
          </a:xfrm>
          <a:prstGeom prst="chevron">
            <a:avLst>
              <a:gd name="adj" fmla="val 31818"/>
            </a:avLst>
          </a:prstGeom>
          <a:solidFill>
            <a:schemeClr val="tx1">
              <a:alpha val="9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b="1" dirty="0">
                <a:solidFill>
                  <a:schemeClr val="bg1"/>
                </a:solidFill>
                <a:latin typeface="Arial" charset="0"/>
                <a:cs typeface="Times New Roman" pitchFamily="18" charset="0"/>
              </a:rPr>
              <a:t>Insert name of phase 2</a:t>
            </a:r>
          </a:p>
        </p:txBody>
      </p:sp>
      <p:sp>
        <p:nvSpPr>
          <p:cNvPr id="11" name="Chevron 12">
            <a:extLst>
              <a:ext uri="{FF2B5EF4-FFF2-40B4-BE49-F238E27FC236}">
                <a16:creationId xmlns:a16="http://schemas.microsoft.com/office/drawing/2014/main" id="{F3CE53A8-8246-421B-9C3F-63BE9F73B05A}"/>
              </a:ext>
            </a:extLst>
          </p:cNvPr>
          <p:cNvSpPr/>
          <p:nvPr/>
        </p:nvSpPr>
        <p:spPr bwMode="auto">
          <a:xfrm>
            <a:off x="7700139" y="1643743"/>
            <a:ext cx="3829013" cy="1091318"/>
          </a:xfrm>
          <a:prstGeom prst="chevron">
            <a:avLst>
              <a:gd name="adj" fmla="val 31818"/>
            </a:avLst>
          </a:prstGeom>
          <a:solidFill>
            <a:schemeClr val="tx1">
              <a:alpha val="9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b="1" dirty="0">
                <a:solidFill>
                  <a:schemeClr val="bg1"/>
                </a:solidFill>
                <a:latin typeface="Arial" charset="0"/>
                <a:cs typeface="Times New Roman" pitchFamily="18" charset="0"/>
              </a:rPr>
              <a:t>Insert name of phase 3</a:t>
            </a:r>
          </a:p>
        </p:txBody>
      </p:sp>
      <p:sp>
        <p:nvSpPr>
          <p:cNvPr id="12" name="Chevron 167">
            <a:extLst>
              <a:ext uri="{FF2B5EF4-FFF2-40B4-BE49-F238E27FC236}">
                <a16:creationId xmlns:a16="http://schemas.microsoft.com/office/drawing/2014/main" id="{8D7D7B50-521E-4926-ABAA-1D0592B4205F}"/>
              </a:ext>
            </a:extLst>
          </p:cNvPr>
          <p:cNvSpPr/>
          <p:nvPr/>
        </p:nvSpPr>
        <p:spPr bwMode="auto">
          <a:xfrm>
            <a:off x="615458" y="1643743"/>
            <a:ext cx="3832860" cy="1091318"/>
          </a:xfrm>
          <a:prstGeom prst="homePlate">
            <a:avLst>
              <a:gd name="adj" fmla="val 32073"/>
            </a:avLst>
          </a:prstGeom>
          <a:solidFill>
            <a:schemeClr val="tx1">
              <a:alpha val="90000"/>
            </a:schemeClr>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b="1" dirty="0">
                <a:solidFill>
                  <a:schemeClr val="bg1"/>
                </a:solidFill>
                <a:latin typeface="Arial" charset="0"/>
                <a:cs typeface="Times New Roman" pitchFamily="18" charset="0"/>
              </a:rPr>
              <a:t>Insert name of phase 1</a:t>
            </a:r>
          </a:p>
        </p:txBody>
      </p:sp>
      <p:sp>
        <p:nvSpPr>
          <p:cNvPr id="13" name="TextBox 12">
            <a:extLst>
              <a:ext uri="{FF2B5EF4-FFF2-40B4-BE49-F238E27FC236}">
                <a16:creationId xmlns:a16="http://schemas.microsoft.com/office/drawing/2014/main" id="{B013C7A9-C596-4B93-8605-9140B09FF35C}"/>
              </a:ext>
            </a:extLst>
          </p:cNvPr>
          <p:cNvSpPr txBox="1"/>
          <p:nvPr/>
        </p:nvSpPr>
        <p:spPr>
          <a:xfrm>
            <a:off x="615457" y="2843244"/>
            <a:ext cx="3401372" cy="1456809"/>
          </a:xfrm>
          <a:prstGeom prst="rect">
            <a:avLst/>
          </a:prstGeom>
          <a:noFill/>
        </p:spPr>
        <p:txBody>
          <a:bodyPr wrap="square" rtlCol="0">
            <a:spAutoFit/>
          </a:bodyPr>
          <a:lstStyle/>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p:txBody>
      </p:sp>
      <p:sp>
        <p:nvSpPr>
          <p:cNvPr id="15" name="TextBox 14">
            <a:extLst>
              <a:ext uri="{FF2B5EF4-FFF2-40B4-BE49-F238E27FC236}">
                <a16:creationId xmlns:a16="http://schemas.microsoft.com/office/drawing/2014/main" id="{7B3F3922-6DA2-4ECD-B6BA-10EA24763C0E}"/>
              </a:ext>
            </a:extLst>
          </p:cNvPr>
          <p:cNvSpPr txBox="1"/>
          <p:nvPr/>
        </p:nvSpPr>
        <p:spPr>
          <a:xfrm>
            <a:off x="4159722" y="2843244"/>
            <a:ext cx="3401372" cy="1456809"/>
          </a:xfrm>
          <a:prstGeom prst="rect">
            <a:avLst/>
          </a:prstGeom>
          <a:noFill/>
        </p:spPr>
        <p:txBody>
          <a:bodyPr wrap="square" rtlCol="0">
            <a:spAutoFit/>
          </a:bodyPr>
          <a:lstStyle/>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p:txBody>
      </p:sp>
      <p:sp>
        <p:nvSpPr>
          <p:cNvPr id="18" name="TextBox 17">
            <a:extLst>
              <a:ext uri="{FF2B5EF4-FFF2-40B4-BE49-F238E27FC236}">
                <a16:creationId xmlns:a16="http://schemas.microsoft.com/office/drawing/2014/main" id="{46180B21-DD28-42CA-97C6-DBD306B122CD}"/>
              </a:ext>
            </a:extLst>
          </p:cNvPr>
          <p:cNvSpPr txBox="1"/>
          <p:nvPr/>
        </p:nvSpPr>
        <p:spPr>
          <a:xfrm>
            <a:off x="7700138" y="2843244"/>
            <a:ext cx="3509089" cy="1456809"/>
          </a:xfrm>
          <a:prstGeom prst="rect">
            <a:avLst/>
          </a:prstGeom>
          <a:noFill/>
        </p:spPr>
        <p:txBody>
          <a:bodyPr wrap="square" rtlCol="0">
            <a:spAutoFit/>
          </a:bodyPr>
          <a:lstStyle/>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a:p>
            <a:pPr marL="114300" indent="-114300">
              <a:spcBef>
                <a:spcPts val="200"/>
              </a:spcBef>
              <a:spcAft>
                <a:spcPts val="200"/>
              </a:spcAft>
              <a:buFont typeface="Arial" panose="020B0604020202020204" pitchFamily="34" charset="0"/>
              <a:buChar char="•"/>
            </a:pPr>
            <a:r>
              <a:rPr lang="en-US" sz="1200" dirty="0"/>
              <a:t>Insert Text</a:t>
            </a:r>
          </a:p>
        </p:txBody>
      </p:sp>
    </p:spTree>
    <p:extLst>
      <p:ext uri="{BB962C8B-B14F-4D97-AF65-F5344CB8AC3E}">
        <p14:creationId xmlns:p14="http://schemas.microsoft.com/office/powerpoint/2010/main" val="2693582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973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Additional Templates to create your approach (2/4)</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12</a:t>
            </a:fld>
            <a:endParaRPr lang="en-US" sz="1000" dirty="0">
              <a:solidFill>
                <a:srgbClr val="ADAFBB"/>
              </a:solidFill>
            </a:endParaRPr>
          </a:p>
        </p:txBody>
      </p:sp>
      <p:sp>
        <p:nvSpPr>
          <p:cNvPr id="19" name="AutoShape 3">
            <a:extLst>
              <a:ext uri="{FF2B5EF4-FFF2-40B4-BE49-F238E27FC236}">
                <a16:creationId xmlns:a16="http://schemas.microsoft.com/office/drawing/2014/main" id="{25DDA494-AC3E-484C-89EC-4BFDE5F27D59}"/>
              </a:ext>
            </a:extLst>
          </p:cNvPr>
          <p:cNvSpPr>
            <a:spLocks noChangeArrowheads="1"/>
          </p:cNvSpPr>
          <p:nvPr/>
        </p:nvSpPr>
        <p:spPr bwMode="gray">
          <a:xfrm>
            <a:off x="596219" y="1632856"/>
            <a:ext cx="10990943" cy="533639"/>
          </a:xfrm>
          <a:prstGeom prst="chevron">
            <a:avLst>
              <a:gd name="adj" fmla="val 32576"/>
            </a:avLst>
          </a:prstGeom>
          <a:solidFill>
            <a:schemeClr val="tx1"/>
          </a:solidFill>
          <a:ln w="12700" cap="rnd" algn="ctr">
            <a:noFill/>
            <a:miter lim="800000"/>
            <a:headEnd/>
            <a:tailEnd/>
          </a:ln>
        </p:spPr>
        <p:txBody>
          <a:bodyPr wrap="none" anchor="ctr"/>
          <a:lstStyle/>
          <a:p>
            <a:pPr algn="ctr">
              <a:lnSpc>
                <a:spcPct val="110000"/>
              </a:lnSpc>
              <a:defRPr/>
            </a:pPr>
            <a:r>
              <a:rPr lang="en-US" sz="1400" b="1" dirty="0">
                <a:solidFill>
                  <a:schemeClr val="bg1"/>
                </a:solidFill>
              </a:rPr>
              <a:t>Text</a:t>
            </a:r>
          </a:p>
        </p:txBody>
      </p:sp>
      <p:sp>
        <p:nvSpPr>
          <p:cNvPr id="21" name="AutoShape 5">
            <a:extLst>
              <a:ext uri="{FF2B5EF4-FFF2-40B4-BE49-F238E27FC236}">
                <a16:creationId xmlns:a16="http://schemas.microsoft.com/office/drawing/2014/main" id="{FAFE1B6E-7287-4907-857B-919B49A732A1}"/>
              </a:ext>
            </a:extLst>
          </p:cNvPr>
          <p:cNvSpPr>
            <a:spLocks noChangeArrowheads="1"/>
          </p:cNvSpPr>
          <p:nvPr/>
        </p:nvSpPr>
        <p:spPr bwMode="gray">
          <a:xfrm>
            <a:off x="652382" y="2338573"/>
            <a:ext cx="5501897" cy="533639"/>
          </a:xfrm>
          <a:prstGeom prst="chevron">
            <a:avLst>
              <a:gd name="adj" fmla="val 32565"/>
            </a:avLst>
          </a:prstGeom>
          <a:solidFill>
            <a:schemeClr val="tx1"/>
          </a:solidFill>
          <a:ln w="12700" cap="rnd" algn="ctr">
            <a:noFill/>
            <a:miter lim="800000"/>
            <a:headEnd/>
            <a:tailEnd/>
          </a:ln>
        </p:spPr>
        <p:txBody>
          <a:bodyPr wrap="none" anchor="ctr"/>
          <a:lstStyle/>
          <a:p>
            <a:pPr algn="ctr">
              <a:lnSpc>
                <a:spcPct val="110000"/>
              </a:lnSpc>
              <a:defRPr/>
            </a:pPr>
            <a:r>
              <a:rPr lang="en-US" sz="1400" b="1" dirty="0">
                <a:solidFill>
                  <a:schemeClr val="bg1"/>
                </a:solidFill>
              </a:rPr>
              <a:t>Text</a:t>
            </a:r>
          </a:p>
        </p:txBody>
      </p:sp>
      <p:sp>
        <p:nvSpPr>
          <p:cNvPr id="22" name="AutoShape 6">
            <a:extLst>
              <a:ext uri="{FF2B5EF4-FFF2-40B4-BE49-F238E27FC236}">
                <a16:creationId xmlns:a16="http://schemas.microsoft.com/office/drawing/2014/main" id="{AE3E909B-606B-41A1-A6C1-D4980B7345B4}"/>
              </a:ext>
            </a:extLst>
          </p:cNvPr>
          <p:cNvSpPr>
            <a:spLocks noChangeArrowheads="1"/>
          </p:cNvSpPr>
          <p:nvPr/>
        </p:nvSpPr>
        <p:spPr bwMode="gray">
          <a:xfrm>
            <a:off x="6045465" y="2338573"/>
            <a:ext cx="5485522" cy="533639"/>
          </a:xfrm>
          <a:prstGeom prst="chevron">
            <a:avLst>
              <a:gd name="adj" fmla="val 32435"/>
            </a:avLst>
          </a:prstGeom>
          <a:solidFill>
            <a:schemeClr val="tx1"/>
          </a:solidFill>
          <a:ln w="12700" cap="rnd" algn="ctr">
            <a:noFill/>
            <a:miter lim="800000"/>
            <a:headEnd/>
            <a:tailEnd/>
          </a:ln>
        </p:spPr>
        <p:txBody>
          <a:bodyPr wrap="none" anchor="ctr"/>
          <a:lstStyle/>
          <a:p>
            <a:pPr algn="ctr">
              <a:lnSpc>
                <a:spcPct val="110000"/>
              </a:lnSpc>
              <a:defRPr/>
            </a:pPr>
            <a:r>
              <a:rPr lang="en-US" sz="1400" b="1" dirty="0">
                <a:solidFill>
                  <a:schemeClr val="bg1"/>
                </a:solidFill>
              </a:rPr>
              <a:t>Text</a:t>
            </a:r>
          </a:p>
        </p:txBody>
      </p:sp>
      <p:sp>
        <p:nvSpPr>
          <p:cNvPr id="24" name="AutoShape 8">
            <a:extLst>
              <a:ext uri="{FF2B5EF4-FFF2-40B4-BE49-F238E27FC236}">
                <a16:creationId xmlns:a16="http://schemas.microsoft.com/office/drawing/2014/main" id="{DA9B8C64-E3A2-48BA-8302-3FDA01D13EB3}"/>
              </a:ext>
            </a:extLst>
          </p:cNvPr>
          <p:cNvSpPr>
            <a:spLocks noChangeArrowheads="1"/>
          </p:cNvSpPr>
          <p:nvPr/>
        </p:nvSpPr>
        <p:spPr bwMode="gray">
          <a:xfrm>
            <a:off x="653030" y="3044291"/>
            <a:ext cx="3692413" cy="533639"/>
          </a:xfrm>
          <a:prstGeom prst="chevron">
            <a:avLst>
              <a:gd name="adj" fmla="val 32411"/>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5" name="AutoShape 9">
            <a:extLst>
              <a:ext uri="{FF2B5EF4-FFF2-40B4-BE49-F238E27FC236}">
                <a16:creationId xmlns:a16="http://schemas.microsoft.com/office/drawing/2014/main" id="{1AD27B29-C5B4-4CB7-9FFD-EB9F9FA709A9}"/>
              </a:ext>
            </a:extLst>
          </p:cNvPr>
          <p:cNvSpPr>
            <a:spLocks noChangeArrowheads="1"/>
          </p:cNvSpPr>
          <p:nvPr/>
        </p:nvSpPr>
        <p:spPr bwMode="gray">
          <a:xfrm>
            <a:off x="4236247" y="3044291"/>
            <a:ext cx="3708625" cy="533639"/>
          </a:xfrm>
          <a:prstGeom prst="chevron">
            <a:avLst>
              <a:gd name="adj" fmla="val 3255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6" name="AutoShape 10">
            <a:extLst>
              <a:ext uri="{FF2B5EF4-FFF2-40B4-BE49-F238E27FC236}">
                <a16:creationId xmlns:a16="http://schemas.microsoft.com/office/drawing/2014/main" id="{CD5C82D6-CBB8-4E2D-818F-6CE9D2DA13EC}"/>
              </a:ext>
            </a:extLst>
          </p:cNvPr>
          <p:cNvSpPr>
            <a:spLocks noChangeArrowheads="1"/>
          </p:cNvSpPr>
          <p:nvPr/>
        </p:nvSpPr>
        <p:spPr bwMode="gray">
          <a:xfrm>
            <a:off x="7835706" y="3044291"/>
            <a:ext cx="3694439" cy="533639"/>
          </a:xfrm>
          <a:prstGeom prst="chevron">
            <a:avLst>
              <a:gd name="adj" fmla="val 32406"/>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8" name="AutoShape 12">
            <a:extLst>
              <a:ext uri="{FF2B5EF4-FFF2-40B4-BE49-F238E27FC236}">
                <a16:creationId xmlns:a16="http://schemas.microsoft.com/office/drawing/2014/main" id="{7E1BEF15-F55C-40EC-8C70-8CF30FC25C21}"/>
              </a:ext>
            </a:extLst>
          </p:cNvPr>
          <p:cNvSpPr>
            <a:spLocks noChangeArrowheads="1"/>
          </p:cNvSpPr>
          <p:nvPr/>
        </p:nvSpPr>
        <p:spPr bwMode="gray">
          <a:xfrm>
            <a:off x="639889" y="3750008"/>
            <a:ext cx="2825041" cy="533639"/>
          </a:xfrm>
          <a:prstGeom prst="chevron">
            <a:avLst>
              <a:gd name="adj" fmla="val 3237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29" name="AutoShape 13">
            <a:extLst>
              <a:ext uri="{FF2B5EF4-FFF2-40B4-BE49-F238E27FC236}">
                <a16:creationId xmlns:a16="http://schemas.microsoft.com/office/drawing/2014/main" id="{55147292-803F-43BD-8D37-40FDC0FF607B}"/>
              </a:ext>
            </a:extLst>
          </p:cNvPr>
          <p:cNvSpPr>
            <a:spLocks noChangeArrowheads="1"/>
          </p:cNvSpPr>
          <p:nvPr/>
        </p:nvSpPr>
        <p:spPr bwMode="gray">
          <a:xfrm>
            <a:off x="3327117" y="3750008"/>
            <a:ext cx="2825041" cy="533639"/>
          </a:xfrm>
          <a:prstGeom prst="chevron">
            <a:avLst>
              <a:gd name="adj" fmla="val 3237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0" name="AutoShape 14">
            <a:extLst>
              <a:ext uri="{FF2B5EF4-FFF2-40B4-BE49-F238E27FC236}">
                <a16:creationId xmlns:a16="http://schemas.microsoft.com/office/drawing/2014/main" id="{EEE6EAF0-4E57-4627-9143-90B5235B0AB1}"/>
              </a:ext>
            </a:extLst>
          </p:cNvPr>
          <p:cNvSpPr>
            <a:spLocks noChangeArrowheads="1"/>
          </p:cNvSpPr>
          <p:nvPr/>
        </p:nvSpPr>
        <p:spPr bwMode="gray">
          <a:xfrm>
            <a:off x="6016433" y="3750008"/>
            <a:ext cx="2825041" cy="533639"/>
          </a:xfrm>
          <a:prstGeom prst="chevron">
            <a:avLst>
              <a:gd name="adj" fmla="val 3237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1" name="AutoShape 15">
            <a:extLst>
              <a:ext uri="{FF2B5EF4-FFF2-40B4-BE49-F238E27FC236}">
                <a16:creationId xmlns:a16="http://schemas.microsoft.com/office/drawing/2014/main" id="{0E8DAAEA-6BA2-4297-8537-4350B1B9E645}"/>
              </a:ext>
            </a:extLst>
          </p:cNvPr>
          <p:cNvSpPr>
            <a:spLocks noChangeArrowheads="1"/>
          </p:cNvSpPr>
          <p:nvPr/>
        </p:nvSpPr>
        <p:spPr bwMode="gray">
          <a:xfrm>
            <a:off x="8701819" y="3750008"/>
            <a:ext cx="2841251" cy="533639"/>
          </a:xfrm>
          <a:prstGeom prst="chevron">
            <a:avLst>
              <a:gd name="adj" fmla="val 3256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3" name="AutoShape 17">
            <a:extLst>
              <a:ext uri="{FF2B5EF4-FFF2-40B4-BE49-F238E27FC236}">
                <a16:creationId xmlns:a16="http://schemas.microsoft.com/office/drawing/2014/main" id="{A5902C83-04C6-4812-9C71-9503F3879A66}"/>
              </a:ext>
            </a:extLst>
          </p:cNvPr>
          <p:cNvSpPr>
            <a:spLocks noChangeArrowheads="1"/>
          </p:cNvSpPr>
          <p:nvPr/>
        </p:nvSpPr>
        <p:spPr bwMode="gray">
          <a:xfrm>
            <a:off x="632213" y="4455725"/>
            <a:ext cx="2318397" cy="533639"/>
          </a:xfrm>
          <a:prstGeom prst="chevron">
            <a:avLst>
              <a:gd name="adj" fmla="val 32555"/>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4" name="AutoShape 18">
            <a:extLst>
              <a:ext uri="{FF2B5EF4-FFF2-40B4-BE49-F238E27FC236}">
                <a16:creationId xmlns:a16="http://schemas.microsoft.com/office/drawing/2014/main" id="{9173A82F-33FD-471D-A872-9DC744DC286E}"/>
              </a:ext>
            </a:extLst>
          </p:cNvPr>
          <p:cNvSpPr>
            <a:spLocks noChangeArrowheads="1"/>
          </p:cNvSpPr>
          <p:nvPr/>
        </p:nvSpPr>
        <p:spPr bwMode="gray">
          <a:xfrm>
            <a:off x="2797261" y="4455725"/>
            <a:ext cx="2306238" cy="533639"/>
          </a:xfrm>
          <a:prstGeom prst="chevron">
            <a:avLst>
              <a:gd name="adj" fmla="val 3238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5" name="AutoShape 19">
            <a:extLst>
              <a:ext uri="{FF2B5EF4-FFF2-40B4-BE49-F238E27FC236}">
                <a16:creationId xmlns:a16="http://schemas.microsoft.com/office/drawing/2014/main" id="{ADE78A1B-4F52-407E-8DB2-8D097BD7C94E}"/>
              </a:ext>
            </a:extLst>
          </p:cNvPr>
          <p:cNvSpPr>
            <a:spLocks noChangeArrowheads="1"/>
          </p:cNvSpPr>
          <p:nvPr/>
        </p:nvSpPr>
        <p:spPr bwMode="gray">
          <a:xfrm>
            <a:off x="4947910" y="4455725"/>
            <a:ext cx="2308264" cy="533639"/>
          </a:xfrm>
          <a:prstGeom prst="chevron">
            <a:avLst>
              <a:gd name="adj" fmla="val 32413"/>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6" name="AutoShape 20">
            <a:extLst>
              <a:ext uri="{FF2B5EF4-FFF2-40B4-BE49-F238E27FC236}">
                <a16:creationId xmlns:a16="http://schemas.microsoft.com/office/drawing/2014/main" id="{B46E974F-73DA-4B7E-9F3D-6FFDC9242E3F}"/>
              </a:ext>
            </a:extLst>
          </p:cNvPr>
          <p:cNvSpPr>
            <a:spLocks noChangeArrowheads="1"/>
          </p:cNvSpPr>
          <p:nvPr/>
        </p:nvSpPr>
        <p:spPr bwMode="gray">
          <a:xfrm>
            <a:off x="7100584" y="4455725"/>
            <a:ext cx="2306238" cy="533639"/>
          </a:xfrm>
          <a:prstGeom prst="chevron">
            <a:avLst>
              <a:gd name="adj" fmla="val 32384"/>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7" name="AutoShape 21">
            <a:extLst>
              <a:ext uri="{FF2B5EF4-FFF2-40B4-BE49-F238E27FC236}">
                <a16:creationId xmlns:a16="http://schemas.microsoft.com/office/drawing/2014/main" id="{765481DD-E72C-4D19-B147-EF45526E6E8E}"/>
              </a:ext>
            </a:extLst>
          </p:cNvPr>
          <p:cNvSpPr>
            <a:spLocks noChangeArrowheads="1"/>
          </p:cNvSpPr>
          <p:nvPr/>
        </p:nvSpPr>
        <p:spPr bwMode="gray">
          <a:xfrm>
            <a:off x="9251111" y="4455725"/>
            <a:ext cx="2300157" cy="533639"/>
          </a:xfrm>
          <a:prstGeom prst="chevron">
            <a:avLst>
              <a:gd name="adj" fmla="val 32299"/>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39" name="AutoShape 23">
            <a:extLst>
              <a:ext uri="{FF2B5EF4-FFF2-40B4-BE49-F238E27FC236}">
                <a16:creationId xmlns:a16="http://schemas.microsoft.com/office/drawing/2014/main" id="{78DC16FC-600A-4EF2-9A06-52BC59B53B24}"/>
              </a:ext>
            </a:extLst>
          </p:cNvPr>
          <p:cNvSpPr>
            <a:spLocks noChangeArrowheads="1"/>
          </p:cNvSpPr>
          <p:nvPr/>
        </p:nvSpPr>
        <p:spPr bwMode="gray">
          <a:xfrm>
            <a:off x="657108" y="5161442"/>
            <a:ext cx="1951131" cy="533639"/>
          </a:xfrm>
          <a:prstGeom prst="chevron">
            <a:avLst>
              <a:gd name="adj" fmla="val 32606"/>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0" name="AutoShape 24">
            <a:extLst>
              <a:ext uri="{FF2B5EF4-FFF2-40B4-BE49-F238E27FC236}">
                <a16:creationId xmlns:a16="http://schemas.microsoft.com/office/drawing/2014/main" id="{21EDF037-8ECF-471A-BEDA-ACC8990A7555}"/>
              </a:ext>
            </a:extLst>
          </p:cNvPr>
          <p:cNvSpPr>
            <a:spLocks noChangeArrowheads="1"/>
          </p:cNvSpPr>
          <p:nvPr/>
        </p:nvSpPr>
        <p:spPr bwMode="gray">
          <a:xfrm>
            <a:off x="2454855"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1" name="AutoShape 25">
            <a:extLst>
              <a:ext uri="{FF2B5EF4-FFF2-40B4-BE49-F238E27FC236}">
                <a16:creationId xmlns:a16="http://schemas.microsoft.com/office/drawing/2014/main" id="{63B91228-44E3-46BF-A6A1-874270A7C73C}"/>
              </a:ext>
            </a:extLst>
          </p:cNvPr>
          <p:cNvSpPr>
            <a:spLocks noChangeArrowheads="1"/>
          </p:cNvSpPr>
          <p:nvPr/>
        </p:nvSpPr>
        <p:spPr bwMode="gray">
          <a:xfrm>
            <a:off x="4238010"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2" name="AutoShape 26">
            <a:extLst>
              <a:ext uri="{FF2B5EF4-FFF2-40B4-BE49-F238E27FC236}">
                <a16:creationId xmlns:a16="http://schemas.microsoft.com/office/drawing/2014/main" id="{90259C5E-5213-4D2B-A1DE-446323E4BA51}"/>
              </a:ext>
            </a:extLst>
          </p:cNvPr>
          <p:cNvSpPr>
            <a:spLocks noChangeArrowheads="1"/>
          </p:cNvSpPr>
          <p:nvPr/>
        </p:nvSpPr>
        <p:spPr bwMode="gray">
          <a:xfrm>
            <a:off x="6021166"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3" name="AutoShape 27">
            <a:extLst>
              <a:ext uri="{FF2B5EF4-FFF2-40B4-BE49-F238E27FC236}">
                <a16:creationId xmlns:a16="http://schemas.microsoft.com/office/drawing/2014/main" id="{20080BCE-BC01-41BC-9371-E86C67D8A5A0}"/>
              </a:ext>
            </a:extLst>
          </p:cNvPr>
          <p:cNvSpPr>
            <a:spLocks noChangeArrowheads="1"/>
          </p:cNvSpPr>
          <p:nvPr/>
        </p:nvSpPr>
        <p:spPr bwMode="gray">
          <a:xfrm>
            <a:off x="7804321"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4" name="AutoShape 28">
            <a:extLst>
              <a:ext uri="{FF2B5EF4-FFF2-40B4-BE49-F238E27FC236}">
                <a16:creationId xmlns:a16="http://schemas.microsoft.com/office/drawing/2014/main" id="{6A7DAC33-74D9-4D2D-AA67-DD58ED70F02B}"/>
              </a:ext>
            </a:extLst>
          </p:cNvPr>
          <p:cNvSpPr>
            <a:spLocks noChangeArrowheads="1"/>
          </p:cNvSpPr>
          <p:nvPr/>
        </p:nvSpPr>
        <p:spPr bwMode="gray">
          <a:xfrm>
            <a:off x="9587477" y="5161442"/>
            <a:ext cx="1936975" cy="533639"/>
          </a:xfrm>
          <a:prstGeom prst="chevron">
            <a:avLst>
              <a:gd name="adj" fmla="val 32370"/>
            </a:avLst>
          </a:prstGeom>
          <a:solidFill>
            <a:schemeClr val="tx1"/>
          </a:solidFill>
          <a:ln w="12700" cap="rnd" algn="ctr">
            <a:solidFill>
              <a:srgbClr val="FFFFFF"/>
            </a:solidFill>
            <a:miter lim="800000"/>
            <a:headEnd/>
            <a:tailEnd/>
          </a:ln>
        </p:spPr>
        <p:txBody>
          <a:bodyPr anchor="ctr"/>
          <a:lstStyle/>
          <a:p>
            <a:pPr algn="ctr">
              <a:lnSpc>
                <a:spcPct val="110000"/>
              </a:lnSpc>
              <a:defRPr/>
            </a:pPr>
            <a:r>
              <a:rPr lang="en-US" sz="1400" b="1" dirty="0">
                <a:solidFill>
                  <a:schemeClr val="bg1"/>
                </a:solidFill>
              </a:rPr>
              <a:t>Text</a:t>
            </a:r>
          </a:p>
        </p:txBody>
      </p:sp>
      <p:sp>
        <p:nvSpPr>
          <p:cNvPr id="46" name="AutoShape 30">
            <a:extLst>
              <a:ext uri="{FF2B5EF4-FFF2-40B4-BE49-F238E27FC236}">
                <a16:creationId xmlns:a16="http://schemas.microsoft.com/office/drawing/2014/main" id="{84CAC924-53A0-4A23-A58F-E31B27DA718F}"/>
              </a:ext>
            </a:extLst>
          </p:cNvPr>
          <p:cNvSpPr>
            <a:spLocks noChangeArrowheads="1"/>
          </p:cNvSpPr>
          <p:nvPr/>
        </p:nvSpPr>
        <p:spPr bwMode="gray">
          <a:xfrm>
            <a:off x="658173" y="5867161"/>
            <a:ext cx="1693549" cy="533639"/>
          </a:xfrm>
          <a:prstGeom prst="chevron">
            <a:avLst>
              <a:gd name="adj" fmla="val 3260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7" name="AutoShape 31">
            <a:extLst>
              <a:ext uri="{FF2B5EF4-FFF2-40B4-BE49-F238E27FC236}">
                <a16:creationId xmlns:a16="http://schemas.microsoft.com/office/drawing/2014/main" id="{66F9A77A-CD6B-4CBA-A31C-038F4AB33EBE}"/>
              </a:ext>
            </a:extLst>
          </p:cNvPr>
          <p:cNvSpPr>
            <a:spLocks noChangeArrowheads="1"/>
          </p:cNvSpPr>
          <p:nvPr/>
        </p:nvSpPr>
        <p:spPr bwMode="gray">
          <a:xfrm>
            <a:off x="2200482" y="5867161"/>
            <a:ext cx="1681868"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8" name="AutoShape 32">
            <a:extLst>
              <a:ext uri="{FF2B5EF4-FFF2-40B4-BE49-F238E27FC236}">
                <a16:creationId xmlns:a16="http://schemas.microsoft.com/office/drawing/2014/main" id="{F87E3E60-31FB-4BA3-A6EE-C381C663021C}"/>
              </a:ext>
            </a:extLst>
          </p:cNvPr>
          <p:cNvSpPr>
            <a:spLocks noChangeArrowheads="1"/>
          </p:cNvSpPr>
          <p:nvPr/>
        </p:nvSpPr>
        <p:spPr bwMode="gray">
          <a:xfrm>
            <a:off x="3730606"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49" name="AutoShape 33">
            <a:extLst>
              <a:ext uri="{FF2B5EF4-FFF2-40B4-BE49-F238E27FC236}">
                <a16:creationId xmlns:a16="http://schemas.microsoft.com/office/drawing/2014/main" id="{1B185854-A0D0-42CE-82DA-02C77132B10A}"/>
              </a:ext>
            </a:extLst>
          </p:cNvPr>
          <p:cNvSpPr>
            <a:spLocks noChangeArrowheads="1"/>
          </p:cNvSpPr>
          <p:nvPr/>
        </p:nvSpPr>
        <p:spPr bwMode="gray">
          <a:xfrm>
            <a:off x="5258309"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50" name="AutoShape 34">
            <a:extLst>
              <a:ext uri="{FF2B5EF4-FFF2-40B4-BE49-F238E27FC236}">
                <a16:creationId xmlns:a16="http://schemas.microsoft.com/office/drawing/2014/main" id="{811B7B48-DA64-4F88-B732-0ACF4AD32B46}"/>
              </a:ext>
            </a:extLst>
          </p:cNvPr>
          <p:cNvSpPr>
            <a:spLocks noChangeArrowheads="1"/>
          </p:cNvSpPr>
          <p:nvPr/>
        </p:nvSpPr>
        <p:spPr bwMode="gray">
          <a:xfrm>
            <a:off x="6786096" y="5867161"/>
            <a:ext cx="1681868"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51" name="AutoShape 35">
            <a:extLst>
              <a:ext uri="{FF2B5EF4-FFF2-40B4-BE49-F238E27FC236}">
                <a16:creationId xmlns:a16="http://schemas.microsoft.com/office/drawing/2014/main" id="{340FE649-DCE4-4DFC-BF6A-4EFFC97B4D8E}"/>
              </a:ext>
            </a:extLst>
          </p:cNvPr>
          <p:cNvSpPr>
            <a:spLocks noChangeArrowheads="1"/>
          </p:cNvSpPr>
          <p:nvPr/>
        </p:nvSpPr>
        <p:spPr bwMode="gray">
          <a:xfrm>
            <a:off x="8316220"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
        <p:nvSpPr>
          <p:cNvPr id="52" name="AutoShape 36">
            <a:extLst>
              <a:ext uri="{FF2B5EF4-FFF2-40B4-BE49-F238E27FC236}">
                <a16:creationId xmlns:a16="http://schemas.microsoft.com/office/drawing/2014/main" id="{9FD077D6-8BF1-4A80-9A0A-4B6D816FBE03}"/>
              </a:ext>
            </a:extLst>
          </p:cNvPr>
          <p:cNvSpPr>
            <a:spLocks noChangeArrowheads="1"/>
          </p:cNvSpPr>
          <p:nvPr/>
        </p:nvSpPr>
        <p:spPr bwMode="gray">
          <a:xfrm>
            <a:off x="9843924" y="5867161"/>
            <a:ext cx="1679533" cy="533639"/>
          </a:xfrm>
          <a:prstGeom prst="chevron">
            <a:avLst>
              <a:gd name="adj" fmla="val 32337"/>
            </a:avLst>
          </a:prstGeom>
          <a:solidFill>
            <a:schemeClr val="tx1"/>
          </a:solidFill>
          <a:ln w="12700" cap="rnd" algn="ctr">
            <a:solidFill>
              <a:srgbClr val="FFFFFF"/>
            </a:solidFill>
            <a:miter lim="800000"/>
            <a:headEnd/>
            <a:tailEnd/>
          </a:ln>
        </p:spPr>
        <p:txBody>
          <a:bodyPr rIns="45720" anchor="ctr"/>
          <a:lstStyle/>
          <a:p>
            <a:pPr algn="ctr">
              <a:lnSpc>
                <a:spcPct val="110000"/>
              </a:lnSpc>
              <a:defRPr/>
            </a:pPr>
            <a:r>
              <a:rPr lang="en-US" sz="1400" b="1" dirty="0">
                <a:solidFill>
                  <a:schemeClr val="bg1"/>
                </a:solidFill>
              </a:rPr>
              <a:t>Text</a:t>
            </a:r>
          </a:p>
        </p:txBody>
      </p:sp>
    </p:spTree>
    <p:extLst>
      <p:ext uri="{BB962C8B-B14F-4D97-AF65-F5344CB8AC3E}">
        <p14:creationId xmlns:p14="http://schemas.microsoft.com/office/powerpoint/2010/main" val="1276476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0762"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Additional Templates to create your approach (3/4)</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13</a:t>
            </a:fld>
            <a:endParaRPr lang="en-US" sz="1000" dirty="0">
              <a:solidFill>
                <a:srgbClr val="ADAFBB"/>
              </a:solidFill>
            </a:endParaRPr>
          </a:p>
        </p:txBody>
      </p:sp>
      <p:graphicFrame>
        <p:nvGraphicFramePr>
          <p:cNvPr id="38" name="Table 37">
            <a:extLst>
              <a:ext uri="{FF2B5EF4-FFF2-40B4-BE49-F238E27FC236}">
                <a16:creationId xmlns:a16="http://schemas.microsoft.com/office/drawing/2014/main" id="{ED4B05B1-32B4-4411-B977-BC887BD023D8}"/>
              </a:ext>
            </a:extLst>
          </p:cNvPr>
          <p:cNvGraphicFramePr>
            <a:graphicFrameLocks noGrp="1"/>
          </p:cNvGraphicFramePr>
          <p:nvPr>
            <p:extLst>
              <p:ext uri="{D42A27DB-BD31-4B8C-83A1-F6EECF244321}">
                <p14:modId xmlns:p14="http://schemas.microsoft.com/office/powerpoint/2010/main" val="2039907316"/>
              </p:ext>
            </p:extLst>
          </p:nvPr>
        </p:nvGraphicFramePr>
        <p:xfrm>
          <a:off x="592592" y="1582055"/>
          <a:ext cx="10994573" cy="4867275"/>
        </p:xfrm>
        <a:graphic>
          <a:graphicData uri="http://schemas.openxmlformats.org/drawingml/2006/table">
            <a:tbl>
              <a:tblPr firstRow="1" bandRow="1">
                <a:tableStyleId>{5C22544A-7EE6-4342-B048-85BDC9FD1C3A}</a:tableStyleId>
              </a:tblPr>
              <a:tblGrid>
                <a:gridCol w="939217">
                  <a:extLst>
                    <a:ext uri="{9D8B030D-6E8A-4147-A177-3AD203B41FA5}">
                      <a16:colId xmlns:a16="http://schemas.microsoft.com/office/drawing/2014/main" val="20000"/>
                    </a:ext>
                  </a:extLst>
                </a:gridCol>
                <a:gridCol w="939217">
                  <a:extLst>
                    <a:ext uri="{9D8B030D-6E8A-4147-A177-3AD203B41FA5}">
                      <a16:colId xmlns:a16="http://schemas.microsoft.com/office/drawing/2014/main" val="20001"/>
                    </a:ext>
                  </a:extLst>
                </a:gridCol>
                <a:gridCol w="939217">
                  <a:extLst>
                    <a:ext uri="{9D8B030D-6E8A-4147-A177-3AD203B41FA5}">
                      <a16:colId xmlns:a16="http://schemas.microsoft.com/office/drawing/2014/main" val="20002"/>
                    </a:ext>
                  </a:extLst>
                </a:gridCol>
                <a:gridCol w="875918">
                  <a:extLst>
                    <a:ext uri="{9D8B030D-6E8A-4147-A177-3AD203B41FA5}">
                      <a16:colId xmlns:a16="http://schemas.microsoft.com/office/drawing/2014/main" val="20003"/>
                    </a:ext>
                  </a:extLst>
                </a:gridCol>
                <a:gridCol w="914190">
                  <a:extLst>
                    <a:ext uri="{9D8B030D-6E8A-4147-A177-3AD203B41FA5}">
                      <a16:colId xmlns:a16="http://schemas.microsoft.com/office/drawing/2014/main" val="20004"/>
                    </a:ext>
                  </a:extLst>
                </a:gridCol>
                <a:gridCol w="912402">
                  <a:extLst>
                    <a:ext uri="{9D8B030D-6E8A-4147-A177-3AD203B41FA5}">
                      <a16:colId xmlns:a16="http://schemas.microsoft.com/office/drawing/2014/main" val="20005"/>
                    </a:ext>
                  </a:extLst>
                </a:gridCol>
                <a:gridCol w="912402">
                  <a:extLst>
                    <a:ext uri="{9D8B030D-6E8A-4147-A177-3AD203B41FA5}">
                      <a16:colId xmlns:a16="http://schemas.microsoft.com/office/drawing/2014/main" val="20006"/>
                    </a:ext>
                  </a:extLst>
                </a:gridCol>
                <a:gridCol w="912402">
                  <a:extLst>
                    <a:ext uri="{9D8B030D-6E8A-4147-A177-3AD203B41FA5}">
                      <a16:colId xmlns:a16="http://schemas.microsoft.com/office/drawing/2014/main" val="20007"/>
                    </a:ext>
                  </a:extLst>
                </a:gridCol>
                <a:gridCol w="912402">
                  <a:extLst>
                    <a:ext uri="{9D8B030D-6E8A-4147-A177-3AD203B41FA5}">
                      <a16:colId xmlns:a16="http://schemas.microsoft.com/office/drawing/2014/main" val="20008"/>
                    </a:ext>
                  </a:extLst>
                </a:gridCol>
                <a:gridCol w="912402">
                  <a:extLst>
                    <a:ext uri="{9D8B030D-6E8A-4147-A177-3AD203B41FA5}">
                      <a16:colId xmlns:a16="http://schemas.microsoft.com/office/drawing/2014/main" val="20009"/>
                    </a:ext>
                  </a:extLst>
                </a:gridCol>
                <a:gridCol w="912402">
                  <a:extLst>
                    <a:ext uri="{9D8B030D-6E8A-4147-A177-3AD203B41FA5}">
                      <a16:colId xmlns:a16="http://schemas.microsoft.com/office/drawing/2014/main" val="20010"/>
                    </a:ext>
                  </a:extLst>
                </a:gridCol>
                <a:gridCol w="912402">
                  <a:extLst>
                    <a:ext uri="{9D8B030D-6E8A-4147-A177-3AD203B41FA5}">
                      <a16:colId xmlns:a16="http://schemas.microsoft.com/office/drawing/2014/main" val="20011"/>
                    </a:ext>
                  </a:extLst>
                </a:gridCol>
              </a:tblGrid>
              <a:tr h="259866">
                <a:tc gridSpan="12">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fr-FR" sz="1000" b="1" dirty="0">
                          <a:solidFill>
                            <a:schemeClr val="bg1"/>
                          </a:solidFill>
                        </a:rPr>
                        <a:t>2017</a:t>
                      </a:r>
                    </a:p>
                  </a:txBody>
                  <a:tcPr marL="35995" marR="35995" marT="45716" marB="45716"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solidFill>
                      <a:schemeClr val="tx2">
                        <a:lumMod val="75000"/>
                      </a:schemeClr>
                    </a:solidFill>
                  </a:tcPr>
                </a:tc>
                <a:tc hMerge="1">
                  <a:txBody>
                    <a:bodyPr/>
                    <a:lstStyle/>
                    <a:p>
                      <a:pPr algn="ct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875" b="0" dirty="0">
                        <a:solidFill>
                          <a:schemeClr val="bg1"/>
                        </a:solidFill>
                      </a:endParaRPr>
                    </a:p>
                  </a:txBody>
                  <a:tcPr marL="36000" marR="36000" anchor="ctr">
                    <a:solidFill>
                      <a:srgbClr val="0070C0"/>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6000" marR="36000" anchor="ctr">
                    <a:solidFill>
                      <a:schemeClr val="tx2">
                        <a:lumMod val="75000"/>
                      </a:schemeClr>
                    </a:solidFill>
                  </a:tcPr>
                </a:tc>
                <a:tc hMerge="1">
                  <a:txBody>
                    <a:bodyPr/>
                    <a:lstStyle/>
                    <a:p>
                      <a:pPr marL="0" marR="0" indent="0" algn="ctr" defTabSz="819614" rtl="0" eaLnBrk="1" fontAlgn="auto" latinLnBrk="0" hangingPunct="1">
                        <a:lnSpc>
                          <a:spcPct val="100000"/>
                        </a:lnSpc>
                        <a:spcBef>
                          <a:spcPts val="0"/>
                        </a:spcBef>
                        <a:spcAft>
                          <a:spcPts val="0"/>
                        </a:spcAft>
                        <a:buClrTx/>
                        <a:buSzTx/>
                        <a:buFontTx/>
                        <a:buNone/>
                        <a:tabLst/>
                        <a:defRPr/>
                      </a:pPr>
                      <a:endParaRPr lang="fr-FR" sz="1000" b="1" dirty="0">
                        <a:solidFill>
                          <a:schemeClr val="bg1"/>
                        </a:solidFill>
                      </a:endParaRPr>
                    </a:p>
                  </a:txBody>
                  <a:tcPr marL="35998" marR="35998" marT="45716" marB="45716" anchor="ctr">
                    <a:solidFill>
                      <a:schemeClr val="tx2">
                        <a:lumMod val="75000"/>
                      </a:schemeClr>
                    </a:solidFill>
                  </a:tcPr>
                </a:tc>
                <a:extLst>
                  <a:ext uri="{0D108BD9-81ED-4DB2-BD59-A6C34878D82A}">
                    <a16:rowId xmlns:a16="http://schemas.microsoft.com/office/drawing/2014/main" val="10000"/>
                  </a:ext>
                </a:extLst>
              </a:tr>
              <a:tr h="239564">
                <a:tc>
                  <a:txBody>
                    <a:bodyPr/>
                    <a:lstStyle/>
                    <a:p>
                      <a:pPr algn="ctr"/>
                      <a:r>
                        <a:rPr lang="en-US" sz="900" b="0" i="1" noProof="0" dirty="0">
                          <a:solidFill>
                            <a:schemeClr val="tx1"/>
                          </a:solidFill>
                        </a:rPr>
                        <a:t>January</a:t>
                      </a:r>
                    </a:p>
                  </a:txBody>
                  <a:tcPr marL="35995" marR="35995" marT="45716" marB="45716" anchor="ctr">
                    <a:lnL w="9525" cap="flat" cmpd="sng" algn="ctr">
                      <a:solidFill>
                        <a:schemeClr val="tx1"/>
                      </a:solidFill>
                      <a:prstDash val="solid"/>
                      <a:round/>
                      <a:headEnd type="none" w="med" len="med"/>
                      <a:tailEnd type="none" w="med" len="med"/>
                    </a:lnL>
                    <a:solidFill>
                      <a:schemeClr val="bg1">
                        <a:lumMod val="85000"/>
                      </a:schemeClr>
                    </a:solidFill>
                  </a:tcPr>
                </a:tc>
                <a:tc>
                  <a:txBody>
                    <a:bodyPr/>
                    <a:lstStyle/>
                    <a:p>
                      <a:pPr algn="ctr"/>
                      <a:r>
                        <a:rPr lang="en-US" sz="900" b="0" i="1" noProof="0" dirty="0">
                          <a:solidFill>
                            <a:schemeClr val="tx1"/>
                          </a:solidFill>
                        </a:rPr>
                        <a:t>February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March</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April</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May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June</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July</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August</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September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October</a:t>
                      </a:r>
                    </a:p>
                  </a:txBody>
                  <a:tcPr marL="35995" marR="35995" marT="45716" marB="45716" anchor="ctr">
                    <a:solidFill>
                      <a:schemeClr val="bg1">
                        <a:lumMod val="85000"/>
                      </a:schemeClr>
                    </a:solidFill>
                  </a:tcPr>
                </a:tc>
                <a:tc>
                  <a:txBody>
                    <a:bodyPr/>
                    <a:lstStyle/>
                    <a:p>
                      <a:pPr marL="0" marR="0" indent="0" algn="ctr" defTabSz="819614" rtl="0" eaLnBrk="1" fontAlgn="auto" latinLnBrk="0" hangingPunct="1">
                        <a:lnSpc>
                          <a:spcPct val="100000"/>
                        </a:lnSpc>
                        <a:spcBef>
                          <a:spcPts val="0"/>
                        </a:spcBef>
                        <a:spcAft>
                          <a:spcPts val="0"/>
                        </a:spcAft>
                        <a:buClrTx/>
                        <a:buSzTx/>
                        <a:buFontTx/>
                        <a:buNone/>
                        <a:tabLst/>
                        <a:defRPr/>
                      </a:pPr>
                      <a:r>
                        <a:rPr lang="en-US" sz="900" b="0" i="1" noProof="0" dirty="0">
                          <a:solidFill>
                            <a:schemeClr val="tx1"/>
                          </a:solidFill>
                        </a:rPr>
                        <a:t>November</a:t>
                      </a:r>
                    </a:p>
                  </a:txBody>
                  <a:tcPr marL="35995" marR="35995" marT="45716" marB="45716" anchor="ctr">
                    <a:solidFill>
                      <a:schemeClr val="bg1">
                        <a:lumMod val="85000"/>
                      </a:schemeClr>
                    </a:solidFill>
                  </a:tcPr>
                </a:tc>
                <a:tc>
                  <a:txBody>
                    <a:bodyPr/>
                    <a:lstStyle/>
                    <a:p>
                      <a:pPr algn="ctr"/>
                      <a:r>
                        <a:rPr lang="en-US" sz="900" b="0" i="1" noProof="0" dirty="0">
                          <a:solidFill>
                            <a:schemeClr val="tx1"/>
                          </a:solidFill>
                        </a:rPr>
                        <a:t>December</a:t>
                      </a:r>
                    </a:p>
                  </a:txBody>
                  <a:tcPr marL="35995" marR="35995" marT="45716" marB="45716" anchor="ctr">
                    <a:lnR w="9525" cap="flat" cmpd="sng" algn="ctr">
                      <a:solidFill>
                        <a:schemeClr val="tx1"/>
                      </a:solidFill>
                      <a:prstDash val="solid"/>
                      <a:round/>
                      <a:headEnd type="none" w="med" len="med"/>
                      <a:tailEnd type="none" w="med" len="med"/>
                    </a:lnR>
                    <a:solidFill>
                      <a:schemeClr val="bg1">
                        <a:lumMod val="85000"/>
                      </a:schemeClr>
                    </a:solidFill>
                  </a:tcPr>
                </a:tc>
                <a:extLst>
                  <a:ext uri="{0D108BD9-81ED-4DB2-BD59-A6C34878D82A}">
                    <a16:rowId xmlns:a16="http://schemas.microsoft.com/office/drawing/2014/main" val="10001"/>
                  </a:ext>
                </a:extLst>
              </a:tr>
              <a:tr h="4367845">
                <a:tc>
                  <a:txBody>
                    <a:bodyPr/>
                    <a:lstStyle/>
                    <a:p>
                      <a:endParaRPr lang="en-US" sz="1600" noProof="0" dirty="0"/>
                    </a:p>
                  </a:txBody>
                  <a:tcPr marL="35995" marR="35995" marT="45716" marB="45716">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tc>
                  <a:txBody>
                    <a:bodyPr/>
                    <a:lstStyle/>
                    <a:p>
                      <a:endParaRPr lang="en-US" sz="1600" noProof="0" dirty="0"/>
                    </a:p>
                  </a:txBody>
                  <a:tcPr marL="35995" marR="35995" marT="45716" marB="45716">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45" name="AutoShape 72">
            <a:extLst>
              <a:ext uri="{FF2B5EF4-FFF2-40B4-BE49-F238E27FC236}">
                <a16:creationId xmlns:a16="http://schemas.microsoft.com/office/drawing/2014/main" id="{FF44A3AA-C678-45B8-99A8-A584064CCB33}"/>
              </a:ext>
            </a:extLst>
          </p:cNvPr>
          <p:cNvSpPr>
            <a:spLocks noChangeArrowheads="1"/>
          </p:cNvSpPr>
          <p:nvPr/>
        </p:nvSpPr>
        <p:spPr bwMode="auto">
          <a:xfrm>
            <a:off x="648212" y="2334530"/>
            <a:ext cx="3208280"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fr-FR" sz="1100" b="1" dirty="0">
                <a:solidFill>
                  <a:schemeClr val="bg1"/>
                </a:solidFill>
              </a:rPr>
              <a:t>Phase 1</a:t>
            </a:r>
          </a:p>
        </p:txBody>
      </p:sp>
      <p:sp>
        <p:nvSpPr>
          <p:cNvPr id="53" name="Isosceles Triangle 52">
            <a:extLst>
              <a:ext uri="{FF2B5EF4-FFF2-40B4-BE49-F238E27FC236}">
                <a16:creationId xmlns:a16="http://schemas.microsoft.com/office/drawing/2014/main" id="{ABC7D6C1-3326-426C-8B02-32CA167B4B67}"/>
              </a:ext>
            </a:extLst>
          </p:cNvPr>
          <p:cNvSpPr/>
          <p:nvPr/>
        </p:nvSpPr>
        <p:spPr bwMode="auto">
          <a:xfrm>
            <a:off x="3732667" y="2855231"/>
            <a:ext cx="274638" cy="274637"/>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54" name="TextBox 36">
            <a:extLst>
              <a:ext uri="{FF2B5EF4-FFF2-40B4-BE49-F238E27FC236}">
                <a16:creationId xmlns:a16="http://schemas.microsoft.com/office/drawing/2014/main" id="{122C73B7-A8F8-4828-813E-ECCAE6C16AA4}"/>
              </a:ext>
            </a:extLst>
          </p:cNvPr>
          <p:cNvSpPr txBox="1">
            <a:spLocks noChangeArrowheads="1"/>
          </p:cNvSpPr>
          <p:nvPr/>
        </p:nvSpPr>
        <p:spPr bwMode="auto">
          <a:xfrm>
            <a:off x="3990750" y="2914070"/>
            <a:ext cx="1393825"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2</a:t>
            </a:r>
          </a:p>
        </p:txBody>
      </p:sp>
      <p:sp>
        <p:nvSpPr>
          <p:cNvPr id="56" name="AutoShape 72">
            <a:extLst>
              <a:ext uri="{FF2B5EF4-FFF2-40B4-BE49-F238E27FC236}">
                <a16:creationId xmlns:a16="http://schemas.microsoft.com/office/drawing/2014/main" id="{3BED139D-976D-47FA-BEE5-FB9F514DD328}"/>
              </a:ext>
            </a:extLst>
          </p:cNvPr>
          <p:cNvSpPr>
            <a:spLocks noChangeArrowheads="1"/>
          </p:cNvSpPr>
          <p:nvPr/>
        </p:nvSpPr>
        <p:spPr bwMode="auto">
          <a:xfrm>
            <a:off x="7021286" y="5176630"/>
            <a:ext cx="3407228"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3</a:t>
            </a:r>
          </a:p>
        </p:txBody>
      </p:sp>
      <p:sp>
        <p:nvSpPr>
          <p:cNvPr id="57" name="Isosceles Triangle 56">
            <a:extLst>
              <a:ext uri="{FF2B5EF4-FFF2-40B4-BE49-F238E27FC236}">
                <a16:creationId xmlns:a16="http://schemas.microsoft.com/office/drawing/2014/main" id="{C1C14248-347F-41F5-8274-63D839D56CF8}"/>
              </a:ext>
            </a:extLst>
          </p:cNvPr>
          <p:cNvSpPr/>
          <p:nvPr/>
        </p:nvSpPr>
        <p:spPr bwMode="auto">
          <a:xfrm>
            <a:off x="1429205" y="2855231"/>
            <a:ext cx="274638" cy="274637"/>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58" name="TextBox 12">
            <a:extLst>
              <a:ext uri="{FF2B5EF4-FFF2-40B4-BE49-F238E27FC236}">
                <a16:creationId xmlns:a16="http://schemas.microsoft.com/office/drawing/2014/main" id="{A926A6EB-FCDB-443D-8E19-E7875BAC2A1A}"/>
              </a:ext>
            </a:extLst>
          </p:cNvPr>
          <p:cNvSpPr txBox="1">
            <a:spLocks noChangeArrowheads="1"/>
          </p:cNvSpPr>
          <p:nvPr/>
        </p:nvSpPr>
        <p:spPr bwMode="auto">
          <a:xfrm>
            <a:off x="1687288" y="2914070"/>
            <a:ext cx="1371600"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1</a:t>
            </a:r>
          </a:p>
        </p:txBody>
      </p:sp>
      <p:sp>
        <p:nvSpPr>
          <p:cNvPr id="55" name="AutoShape 72">
            <a:extLst>
              <a:ext uri="{FF2B5EF4-FFF2-40B4-BE49-F238E27FC236}">
                <a16:creationId xmlns:a16="http://schemas.microsoft.com/office/drawing/2014/main" id="{C633C51E-4305-4BAB-BA00-8352835590BB}"/>
              </a:ext>
            </a:extLst>
          </p:cNvPr>
          <p:cNvSpPr>
            <a:spLocks noChangeArrowheads="1"/>
          </p:cNvSpPr>
          <p:nvPr/>
        </p:nvSpPr>
        <p:spPr bwMode="auto">
          <a:xfrm>
            <a:off x="3732667" y="3676259"/>
            <a:ext cx="3288619" cy="396156"/>
          </a:xfrm>
          <a:prstGeom prst="chevron">
            <a:avLst>
              <a:gd name="adj" fmla="val 33979"/>
            </a:avLst>
          </a:prstGeom>
          <a:solidFill>
            <a:schemeClr val="tx1">
              <a:lumMod val="50000"/>
              <a:lumOff val="50000"/>
            </a:schemeClr>
          </a:solidFill>
          <a:ln>
            <a:headEnd/>
            <a:tailEnd/>
          </a:ln>
          <a:effectLst/>
          <a:scene3d>
            <a:camera prst="orthographicFront">
              <a:rot lat="0" lon="0" rev="0"/>
            </a:camera>
            <a:lightRig rig="threePt" dir="t">
              <a:rot lat="0" lon="0" rev="1200000"/>
            </a:lightRig>
          </a:scene3d>
          <a:sp3d/>
        </p:spPr>
        <p:style>
          <a:lnRef idx="0">
            <a:schemeClr val="accent3"/>
          </a:lnRef>
          <a:fillRef idx="3">
            <a:schemeClr val="accent3"/>
          </a:fillRef>
          <a:effectRef idx="3">
            <a:schemeClr val="accent3"/>
          </a:effectRef>
          <a:fontRef idx="minor">
            <a:schemeClr val="lt1"/>
          </a:fontRef>
        </p:style>
        <p:txBody>
          <a:bodyPr lIns="0" tIns="36000" rIns="0" bIns="36000" anchor="ctr"/>
          <a:lstStyle/>
          <a:p>
            <a:pPr marL="0" lvl="1" algn="ctr" defTabSz="622300" eaLnBrk="0" hangingPunct="0">
              <a:lnSpc>
                <a:spcPts val="1200"/>
              </a:lnSpc>
              <a:buClr>
                <a:srgbClr val="000000"/>
              </a:buClr>
              <a:buSzPct val="100000"/>
              <a:tabLst>
                <a:tab pos="982663" algn="l"/>
                <a:tab pos="3589338" algn="l"/>
              </a:tabLst>
              <a:defRPr/>
            </a:pPr>
            <a:r>
              <a:rPr lang="en-US" sz="1100" b="1" dirty="0">
                <a:solidFill>
                  <a:schemeClr val="bg1"/>
                </a:solidFill>
              </a:rPr>
              <a:t>Phase 2</a:t>
            </a:r>
          </a:p>
        </p:txBody>
      </p:sp>
      <p:sp>
        <p:nvSpPr>
          <p:cNvPr id="59" name="Isosceles Triangle 58">
            <a:extLst>
              <a:ext uri="{FF2B5EF4-FFF2-40B4-BE49-F238E27FC236}">
                <a16:creationId xmlns:a16="http://schemas.microsoft.com/office/drawing/2014/main" id="{5AE192C9-7848-4E9A-9291-8CA2E8CAFA1D}"/>
              </a:ext>
            </a:extLst>
          </p:cNvPr>
          <p:cNvSpPr/>
          <p:nvPr/>
        </p:nvSpPr>
        <p:spPr bwMode="auto">
          <a:xfrm>
            <a:off x="6892585" y="4309462"/>
            <a:ext cx="274637"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0" name="TextBox 14">
            <a:extLst>
              <a:ext uri="{FF2B5EF4-FFF2-40B4-BE49-F238E27FC236}">
                <a16:creationId xmlns:a16="http://schemas.microsoft.com/office/drawing/2014/main" id="{848C07A5-6E17-4CC7-A04A-9148A139F723}"/>
              </a:ext>
            </a:extLst>
          </p:cNvPr>
          <p:cNvSpPr txBox="1">
            <a:spLocks noChangeArrowheads="1"/>
          </p:cNvSpPr>
          <p:nvPr/>
        </p:nvSpPr>
        <p:spPr bwMode="auto">
          <a:xfrm>
            <a:off x="7150668" y="4368301"/>
            <a:ext cx="1258887"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4</a:t>
            </a:r>
          </a:p>
        </p:txBody>
      </p:sp>
      <p:sp>
        <p:nvSpPr>
          <p:cNvPr id="61" name="Isosceles Triangle 60">
            <a:extLst>
              <a:ext uri="{FF2B5EF4-FFF2-40B4-BE49-F238E27FC236}">
                <a16:creationId xmlns:a16="http://schemas.microsoft.com/office/drawing/2014/main" id="{A588F80C-87AD-4916-806B-F6409F2F27AC}"/>
              </a:ext>
            </a:extLst>
          </p:cNvPr>
          <p:cNvSpPr/>
          <p:nvPr/>
        </p:nvSpPr>
        <p:spPr bwMode="auto">
          <a:xfrm>
            <a:off x="4440692" y="4309462"/>
            <a:ext cx="274638"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2" name="TextBox 16">
            <a:extLst>
              <a:ext uri="{FF2B5EF4-FFF2-40B4-BE49-F238E27FC236}">
                <a16:creationId xmlns:a16="http://schemas.microsoft.com/office/drawing/2014/main" id="{B6545348-37F3-4F69-8AF2-72DF01C42FBF}"/>
              </a:ext>
            </a:extLst>
          </p:cNvPr>
          <p:cNvSpPr txBox="1">
            <a:spLocks noChangeArrowheads="1"/>
          </p:cNvSpPr>
          <p:nvPr/>
        </p:nvSpPr>
        <p:spPr bwMode="auto">
          <a:xfrm>
            <a:off x="4698775" y="4368301"/>
            <a:ext cx="1371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3</a:t>
            </a:r>
          </a:p>
        </p:txBody>
      </p:sp>
      <p:sp>
        <p:nvSpPr>
          <p:cNvPr id="63" name="Isosceles Triangle 62">
            <a:extLst>
              <a:ext uri="{FF2B5EF4-FFF2-40B4-BE49-F238E27FC236}">
                <a16:creationId xmlns:a16="http://schemas.microsoft.com/office/drawing/2014/main" id="{E1D4295E-EA7B-4AB6-A3CE-37E0FDD4786C}"/>
              </a:ext>
            </a:extLst>
          </p:cNvPr>
          <p:cNvSpPr/>
          <p:nvPr/>
        </p:nvSpPr>
        <p:spPr bwMode="auto">
          <a:xfrm>
            <a:off x="10291195" y="5847423"/>
            <a:ext cx="274638"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4" name="TextBox 18">
            <a:extLst>
              <a:ext uri="{FF2B5EF4-FFF2-40B4-BE49-F238E27FC236}">
                <a16:creationId xmlns:a16="http://schemas.microsoft.com/office/drawing/2014/main" id="{10D7595D-D37F-4F45-A6BA-15C3810B8D98}"/>
              </a:ext>
            </a:extLst>
          </p:cNvPr>
          <p:cNvSpPr txBox="1">
            <a:spLocks noChangeArrowheads="1"/>
          </p:cNvSpPr>
          <p:nvPr/>
        </p:nvSpPr>
        <p:spPr bwMode="auto">
          <a:xfrm>
            <a:off x="10549278" y="5906262"/>
            <a:ext cx="93515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6</a:t>
            </a:r>
          </a:p>
        </p:txBody>
      </p:sp>
      <p:sp>
        <p:nvSpPr>
          <p:cNvPr id="65" name="Isosceles Triangle 64">
            <a:extLst>
              <a:ext uri="{FF2B5EF4-FFF2-40B4-BE49-F238E27FC236}">
                <a16:creationId xmlns:a16="http://schemas.microsoft.com/office/drawing/2014/main" id="{375F2BB7-919E-45B3-AEF5-08BC7D3ACFE2}"/>
              </a:ext>
            </a:extLst>
          </p:cNvPr>
          <p:cNvSpPr/>
          <p:nvPr/>
        </p:nvSpPr>
        <p:spPr bwMode="auto">
          <a:xfrm>
            <a:off x="7881258" y="5847423"/>
            <a:ext cx="274638" cy="274638"/>
          </a:xfrm>
          <a:prstGeom prst="triangle">
            <a:avLst/>
          </a:prstGeom>
          <a:solidFill>
            <a:schemeClr val="tx2">
              <a:lumMod val="75000"/>
            </a:schemeClr>
          </a:solidFill>
          <a:ln>
            <a:noFill/>
          </a:ln>
        </p:spPr>
        <p:txBody>
          <a:bodyPr lIns="91428" tIns="45715" rIns="91428" bIns="45715" anchor="ctr"/>
          <a:lstStyle/>
          <a:p>
            <a:pPr marL="182553" indent="-182553" algn="just" defTabSz="623853">
              <a:lnSpc>
                <a:spcPts val="1100"/>
              </a:lnSpc>
              <a:buClr>
                <a:srgbClr val="000000"/>
              </a:buClr>
              <a:buFont typeface="Wingdings 3" pitchFamily="18" charset="2"/>
              <a:buChar char="}"/>
              <a:defRPr/>
            </a:pPr>
            <a:endParaRPr lang="en-US" sz="1200" dirty="0">
              <a:cs typeface="Times New Roman" pitchFamily="18" charset="0"/>
            </a:endParaRPr>
          </a:p>
        </p:txBody>
      </p:sp>
      <p:sp>
        <p:nvSpPr>
          <p:cNvPr id="66" name="TextBox 20">
            <a:extLst>
              <a:ext uri="{FF2B5EF4-FFF2-40B4-BE49-F238E27FC236}">
                <a16:creationId xmlns:a16="http://schemas.microsoft.com/office/drawing/2014/main" id="{312DFEFD-CF1C-4A2F-A4B2-69AA94AAF3DC}"/>
              </a:ext>
            </a:extLst>
          </p:cNvPr>
          <p:cNvSpPr txBox="1">
            <a:spLocks noChangeArrowheads="1"/>
          </p:cNvSpPr>
          <p:nvPr/>
        </p:nvSpPr>
        <p:spPr bwMode="auto">
          <a:xfrm>
            <a:off x="8139341" y="5906262"/>
            <a:ext cx="1371600" cy="26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1100" dirty="0"/>
              <a:t>Milestone 5</a:t>
            </a:r>
          </a:p>
        </p:txBody>
      </p:sp>
    </p:spTree>
    <p:extLst>
      <p:ext uri="{BB962C8B-B14F-4D97-AF65-F5344CB8AC3E}">
        <p14:creationId xmlns:p14="http://schemas.microsoft.com/office/powerpoint/2010/main" val="1118445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178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Additional Templates to create your approach (4/4)</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14</a:t>
            </a:fld>
            <a:endParaRPr lang="en-US" sz="1000" dirty="0">
              <a:solidFill>
                <a:srgbClr val="ADAFBB"/>
              </a:solidFill>
            </a:endParaRPr>
          </a:p>
        </p:txBody>
      </p:sp>
      <p:sp>
        <p:nvSpPr>
          <p:cNvPr id="22" name="Rectangle 21">
            <a:extLst>
              <a:ext uri="{FF2B5EF4-FFF2-40B4-BE49-F238E27FC236}">
                <a16:creationId xmlns:a16="http://schemas.microsoft.com/office/drawing/2014/main" id="{17422803-C78A-4BD8-B31E-F2502FEFB9CD}"/>
              </a:ext>
            </a:extLst>
          </p:cNvPr>
          <p:cNvSpPr/>
          <p:nvPr/>
        </p:nvSpPr>
        <p:spPr>
          <a:xfrm>
            <a:off x="8904514" y="562466"/>
            <a:ext cx="2682649" cy="69950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36000" rtlCol="0" anchor="ctr"/>
          <a:lstStyle/>
          <a:p>
            <a:r>
              <a:rPr lang="en-AU" sz="1200" b="1" dirty="0">
                <a:solidFill>
                  <a:schemeClr val="tx1"/>
                </a:solidFill>
              </a:rPr>
              <a:t>Key:</a:t>
            </a:r>
          </a:p>
        </p:txBody>
      </p:sp>
      <p:sp>
        <p:nvSpPr>
          <p:cNvPr id="23" name="TextBox 22">
            <a:extLst>
              <a:ext uri="{FF2B5EF4-FFF2-40B4-BE49-F238E27FC236}">
                <a16:creationId xmlns:a16="http://schemas.microsoft.com/office/drawing/2014/main" id="{5D48A8F2-C10B-4C07-9584-5370D17CF1BD}"/>
              </a:ext>
            </a:extLst>
          </p:cNvPr>
          <p:cNvSpPr txBox="1"/>
          <p:nvPr/>
        </p:nvSpPr>
        <p:spPr>
          <a:xfrm>
            <a:off x="9939543" y="598963"/>
            <a:ext cx="1296144" cy="253916"/>
          </a:xfrm>
          <a:prstGeom prst="rect">
            <a:avLst/>
          </a:prstGeom>
          <a:noFill/>
        </p:spPr>
        <p:txBody>
          <a:bodyPr wrap="square" rtlCol="0">
            <a:spAutoFit/>
          </a:bodyPr>
          <a:lstStyle/>
          <a:p>
            <a:r>
              <a:rPr lang="en-AU" sz="1050" dirty="0"/>
              <a:t>Insert name</a:t>
            </a:r>
          </a:p>
        </p:txBody>
      </p:sp>
      <p:sp>
        <p:nvSpPr>
          <p:cNvPr id="24" name="Rounded Rectangle 21">
            <a:extLst>
              <a:ext uri="{FF2B5EF4-FFF2-40B4-BE49-F238E27FC236}">
                <a16:creationId xmlns:a16="http://schemas.microsoft.com/office/drawing/2014/main" id="{87FCDF69-5345-42D0-A338-F6228F7AE7BA}"/>
              </a:ext>
            </a:extLst>
          </p:cNvPr>
          <p:cNvSpPr/>
          <p:nvPr/>
        </p:nvSpPr>
        <p:spPr>
          <a:xfrm>
            <a:off x="9509083" y="643135"/>
            <a:ext cx="432984" cy="152400"/>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prstClr val="white"/>
              </a:solidFill>
            </a:endParaRPr>
          </a:p>
        </p:txBody>
      </p:sp>
      <p:sp>
        <p:nvSpPr>
          <p:cNvPr id="25" name="Rounded Rectangle 21">
            <a:extLst>
              <a:ext uri="{FF2B5EF4-FFF2-40B4-BE49-F238E27FC236}">
                <a16:creationId xmlns:a16="http://schemas.microsoft.com/office/drawing/2014/main" id="{CC276B00-E2C9-4CFD-9D0B-FFE167C59BAF}"/>
              </a:ext>
            </a:extLst>
          </p:cNvPr>
          <p:cNvSpPr/>
          <p:nvPr/>
        </p:nvSpPr>
        <p:spPr>
          <a:xfrm>
            <a:off x="9509083" y="834711"/>
            <a:ext cx="432984" cy="1524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26" name="Rounded Rectangle 21">
            <a:extLst>
              <a:ext uri="{FF2B5EF4-FFF2-40B4-BE49-F238E27FC236}">
                <a16:creationId xmlns:a16="http://schemas.microsoft.com/office/drawing/2014/main" id="{36B1405D-917F-4978-AF16-16F9D18434CA}"/>
              </a:ext>
            </a:extLst>
          </p:cNvPr>
          <p:cNvSpPr/>
          <p:nvPr/>
        </p:nvSpPr>
        <p:spPr>
          <a:xfrm>
            <a:off x="9509083" y="1024539"/>
            <a:ext cx="432984" cy="152400"/>
          </a:xfrm>
          <a:prstGeom prst="roundRect">
            <a:avLst/>
          </a:prstGeom>
          <a:solidFill>
            <a:srgbClr val="72C7E7">
              <a:lumMod val="40000"/>
              <a:lumOff val="60000"/>
            </a:srgbClr>
          </a:solidFill>
          <a:ln w="25400" cap="flat" cmpd="sng" algn="ctr">
            <a:noFill/>
            <a:prstDash val="solid"/>
          </a:ln>
          <a:effectLst/>
        </p:spPr>
        <p:txBody>
          <a:bodyPr rtlCol="0" anchor="ctr"/>
          <a:lstStyle/>
          <a:p>
            <a:pPr algn="ctr"/>
            <a:endParaRPr lang="en-AU" kern="0" dirty="0">
              <a:solidFill>
                <a:prstClr val="white"/>
              </a:solidFill>
              <a:latin typeface="Arial"/>
            </a:endParaRPr>
          </a:p>
        </p:txBody>
      </p:sp>
      <p:sp>
        <p:nvSpPr>
          <p:cNvPr id="27" name="TextBox 26">
            <a:extLst>
              <a:ext uri="{FF2B5EF4-FFF2-40B4-BE49-F238E27FC236}">
                <a16:creationId xmlns:a16="http://schemas.microsoft.com/office/drawing/2014/main" id="{8961B5AB-DFAC-4786-9D19-EB1097414F93}"/>
              </a:ext>
            </a:extLst>
          </p:cNvPr>
          <p:cNvSpPr txBox="1"/>
          <p:nvPr/>
        </p:nvSpPr>
        <p:spPr>
          <a:xfrm>
            <a:off x="9939543" y="783827"/>
            <a:ext cx="1296144" cy="253916"/>
          </a:xfrm>
          <a:prstGeom prst="rect">
            <a:avLst/>
          </a:prstGeom>
          <a:noFill/>
        </p:spPr>
        <p:txBody>
          <a:bodyPr wrap="square" rtlCol="0">
            <a:spAutoFit/>
          </a:bodyPr>
          <a:lstStyle/>
          <a:p>
            <a:r>
              <a:rPr lang="en-AU" sz="1050" dirty="0"/>
              <a:t>Insert name</a:t>
            </a:r>
          </a:p>
        </p:txBody>
      </p:sp>
      <p:sp>
        <p:nvSpPr>
          <p:cNvPr id="28" name="TextBox 27">
            <a:extLst>
              <a:ext uri="{FF2B5EF4-FFF2-40B4-BE49-F238E27FC236}">
                <a16:creationId xmlns:a16="http://schemas.microsoft.com/office/drawing/2014/main" id="{6D956F01-A59C-47E2-94D4-ED728191AC6D}"/>
              </a:ext>
            </a:extLst>
          </p:cNvPr>
          <p:cNvSpPr txBox="1"/>
          <p:nvPr/>
        </p:nvSpPr>
        <p:spPr>
          <a:xfrm>
            <a:off x="9939543" y="965536"/>
            <a:ext cx="1296144" cy="253916"/>
          </a:xfrm>
          <a:prstGeom prst="rect">
            <a:avLst/>
          </a:prstGeom>
          <a:noFill/>
        </p:spPr>
        <p:txBody>
          <a:bodyPr wrap="square" rtlCol="0">
            <a:spAutoFit/>
          </a:bodyPr>
          <a:lstStyle/>
          <a:p>
            <a:r>
              <a:rPr lang="en-AU" sz="1050" dirty="0"/>
              <a:t>Insert name</a:t>
            </a:r>
          </a:p>
        </p:txBody>
      </p:sp>
      <p:graphicFrame>
        <p:nvGraphicFramePr>
          <p:cNvPr id="44" name="Content Placeholder 5">
            <a:extLst>
              <a:ext uri="{FF2B5EF4-FFF2-40B4-BE49-F238E27FC236}">
                <a16:creationId xmlns:a16="http://schemas.microsoft.com/office/drawing/2014/main" id="{549B1D45-1F0D-4437-A79E-909B60C41DB9}"/>
              </a:ext>
            </a:extLst>
          </p:cNvPr>
          <p:cNvGraphicFramePr>
            <a:graphicFrameLocks/>
          </p:cNvGraphicFramePr>
          <p:nvPr>
            <p:extLst>
              <p:ext uri="{D42A27DB-BD31-4B8C-83A1-F6EECF244321}">
                <p14:modId xmlns:p14="http://schemas.microsoft.com/office/powerpoint/2010/main" val="18812844"/>
              </p:ext>
            </p:extLst>
          </p:nvPr>
        </p:nvGraphicFramePr>
        <p:xfrm>
          <a:off x="605184" y="1654630"/>
          <a:ext cx="10981978" cy="4716204"/>
        </p:xfrm>
        <a:graphic>
          <a:graphicData uri="http://schemas.openxmlformats.org/drawingml/2006/table">
            <a:tbl>
              <a:tblPr firstRow="1" bandRow="1"/>
              <a:tblGrid>
                <a:gridCol w="1665874">
                  <a:extLst>
                    <a:ext uri="{9D8B030D-6E8A-4147-A177-3AD203B41FA5}">
                      <a16:colId xmlns:a16="http://schemas.microsoft.com/office/drawing/2014/main" val="20000"/>
                    </a:ext>
                  </a:extLst>
                </a:gridCol>
                <a:gridCol w="1164513">
                  <a:extLst>
                    <a:ext uri="{9D8B030D-6E8A-4147-A177-3AD203B41FA5}">
                      <a16:colId xmlns:a16="http://schemas.microsoft.com/office/drawing/2014/main" val="20001"/>
                    </a:ext>
                  </a:extLst>
                </a:gridCol>
                <a:gridCol w="1164513">
                  <a:extLst>
                    <a:ext uri="{9D8B030D-6E8A-4147-A177-3AD203B41FA5}">
                      <a16:colId xmlns:a16="http://schemas.microsoft.com/office/drawing/2014/main" val="20002"/>
                    </a:ext>
                  </a:extLst>
                </a:gridCol>
                <a:gridCol w="1164513">
                  <a:extLst>
                    <a:ext uri="{9D8B030D-6E8A-4147-A177-3AD203B41FA5}">
                      <a16:colId xmlns:a16="http://schemas.microsoft.com/office/drawing/2014/main" val="20003"/>
                    </a:ext>
                  </a:extLst>
                </a:gridCol>
                <a:gridCol w="1164513">
                  <a:extLst>
                    <a:ext uri="{9D8B030D-6E8A-4147-A177-3AD203B41FA5}">
                      <a16:colId xmlns:a16="http://schemas.microsoft.com/office/drawing/2014/main" val="20004"/>
                    </a:ext>
                  </a:extLst>
                </a:gridCol>
                <a:gridCol w="1164513">
                  <a:extLst>
                    <a:ext uri="{9D8B030D-6E8A-4147-A177-3AD203B41FA5}">
                      <a16:colId xmlns:a16="http://schemas.microsoft.com/office/drawing/2014/main" val="20005"/>
                    </a:ext>
                  </a:extLst>
                </a:gridCol>
                <a:gridCol w="1164513">
                  <a:extLst>
                    <a:ext uri="{9D8B030D-6E8A-4147-A177-3AD203B41FA5}">
                      <a16:colId xmlns:a16="http://schemas.microsoft.com/office/drawing/2014/main" val="20006"/>
                    </a:ext>
                  </a:extLst>
                </a:gridCol>
                <a:gridCol w="1164513">
                  <a:extLst>
                    <a:ext uri="{9D8B030D-6E8A-4147-A177-3AD203B41FA5}">
                      <a16:colId xmlns:a16="http://schemas.microsoft.com/office/drawing/2014/main" val="20007"/>
                    </a:ext>
                  </a:extLst>
                </a:gridCol>
                <a:gridCol w="1164513">
                  <a:extLst>
                    <a:ext uri="{9D8B030D-6E8A-4147-A177-3AD203B41FA5}">
                      <a16:colId xmlns:a16="http://schemas.microsoft.com/office/drawing/2014/main" val="20008"/>
                    </a:ext>
                  </a:extLst>
                </a:gridCol>
              </a:tblGrid>
              <a:tr h="297986">
                <a:tc>
                  <a:txBody>
                    <a:bodyPr/>
                    <a:lstStyle>
                      <a:defPPr>
                        <a:defRPr lang="en-US"/>
                      </a:defPPr>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l">
                        <a:spcBef>
                          <a:spcPts val="0"/>
                        </a:spcBef>
                        <a:spcAft>
                          <a:spcPts val="0"/>
                        </a:spcAft>
                      </a:pPr>
                      <a:endParaRPr lang="en-AU" sz="900" dirty="0">
                        <a:solidFill>
                          <a:schemeClr val="bg1"/>
                        </a:solidFill>
                        <a:latin typeface="+mn-lt"/>
                        <a:ea typeface="Calibri"/>
                        <a:cs typeface="Times New Roman"/>
                      </a:endParaRPr>
                    </a:p>
                  </a:txBody>
                  <a:tcPr marL="68580" marR="68580" marT="0" marB="0" anchor="ctr">
                    <a:lnL w="9525" cap="flat" cmpd="sng" algn="ctr">
                      <a:noFill/>
                      <a:prstDash val="solid"/>
                      <a:round/>
                      <a:headEnd type="none" w="med" len="med"/>
                      <a:tailEnd type="none" w="med" len="med"/>
                    </a:lnL>
                    <a:lnR w="12700" cmpd="sng">
                      <a:noFill/>
                    </a:lnR>
                    <a:lnT w="9525" cap="flat" cmpd="sng" algn="ctr">
                      <a:noFill/>
                      <a:prstDash val="solid"/>
                      <a:round/>
                      <a:headEnd type="none" w="med" len="med"/>
                      <a:tailEnd type="none" w="med" len="med"/>
                    </a:lnT>
                    <a:lnB w="38100" cmpd="sng">
                      <a:noFill/>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March</a:t>
                      </a:r>
                    </a:p>
                  </a:txBody>
                  <a:tcPr marL="68580" marR="68580" marT="0" marB="0" anchor="ctr">
                    <a:lnL w="12700" cap="flat" cmpd="sng" algn="ctr">
                      <a:no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April</a:t>
                      </a:r>
                    </a:p>
                  </a:txBody>
                  <a:tcPr marL="68580" marR="68580" marT="0" marB="0" anchor="ctr">
                    <a:lnL w="12700" cap="flat" cmpd="sng" algn="ctr">
                      <a:solidFill>
                        <a:sysClr val="window" lastClr="FFFFFF"/>
                      </a:solidFill>
                      <a:prstDash val="solid"/>
                      <a:round/>
                      <a:headEnd type="none" w="med" len="med"/>
                      <a:tailEnd type="none" w="med" len="med"/>
                    </a:lnL>
                    <a:lnR w="12700" cmpd="sng">
                      <a:solidFill>
                        <a:sysClr val="window" lastClr="FFFFFF"/>
                      </a:solidFill>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May</a:t>
                      </a:r>
                    </a:p>
                  </a:txBody>
                  <a:tcPr marL="68580" marR="68580" marT="0" marB="0" anchor="ctr">
                    <a:lnL w="12700" cmpd="sng">
                      <a:solidFill>
                        <a:sysClr val="window" lastClr="FFFFFF"/>
                      </a:solidFill>
                    </a:lnL>
                    <a:lnR w="12700" cmpd="sng">
                      <a:solidFill>
                        <a:sysClr val="window" lastClr="FFFFFF"/>
                      </a:solidFill>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June</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July</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August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Sept</a:t>
                      </a:r>
                    </a:p>
                  </a:txBody>
                  <a:tcPr marL="68580" marR="68580" marT="0" marB="0" anchor="ctr">
                    <a:lnL w="12700" cmpd="sng">
                      <a:solidFill>
                        <a:sysClr val="window" lastClr="FFFFFF"/>
                      </a:solidFill>
                    </a:lnL>
                    <a:lnR w="12700" cap="flat" cmpd="sng" algn="ctr">
                      <a:solidFill>
                        <a:sysClr val="window" lastClr="FFFFFF"/>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r>
                        <a:rPr lang="en-AU" sz="1200" b="1" dirty="0">
                          <a:solidFill>
                            <a:schemeClr val="bg1"/>
                          </a:solidFill>
                          <a:latin typeface="+mn-lt"/>
                        </a:rPr>
                        <a:t>October</a:t>
                      </a:r>
                    </a:p>
                  </a:txBody>
                  <a:tcPr marL="68580" marR="68580" marT="0" marB="0" anchor="ctr">
                    <a:lnL w="12700" cmpd="sng">
                      <a:solidFill>
                        <a:sysClr val="window" lastClr="FFFFFF"/>
                      </a:solidFill>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0000"/>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lang="en-AU" sz="1400" b="1" kern="1200" baseline="0" dirty="0">
                          <a:solidFill>
                            <a:schemeClr val="bg1"/>
                          </a:solidFill>
                          <a:latin typeface="+mn-lt"/>
                          <a:ea typeface="Calibri"/>
                          <a:cs typeface="Times New Roman"/>
                        </a:rPr>
                        <a:t>Insert name</a:t>
                      </a:r>
                      <a:endParaRPr lang="en-AU" sz="1100" b="0" i="1" kern="1200" baseline="0" dirty="0">
                        <a:solidFill>
                          <a:schemeClr val="bg1"/>
                        </a:solidFill>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no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631174">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marL="0" marR="0" lvl="1" indent="0" algn="ctr" defTabSz="914400" rtl="0" eaLnBrk="1" fontAlgn="auto" latinLnBrk="0" hangingPunct="1">
                        <a:lnSpc>
                          <a:spcPct val="100000"/>
                        </a:lnSpc>
                        <a:spcBef>
                          <a:spcPts val="0"/>
                        </a:spcBef>
                        <a:spcAft>
                          <a:spcPts val="0"/>
                        </a:spcAft>
                        <a:buClrTx/>
                        <a:buSzTx/>
                        <a:buFontTx/>
                        <a:buNone/>
                        <a:tabLst/>
                        <a:defRPr/>
                      </a:pPr>
                      <a:r>
                        <a:rPr kumimoji="0" lang="en-AU" sz="1400" b="1" i="0" u="none" strike="noStrike" kern="1200" cap="none" spc="0" normalizeH="0" baseline="0" noProof="0" dirty="0">
                          <a:ln>
                            <a:noFill/>
                          </a:ln>
                          <a:solidFill>
                            <a:srgbClr val="FFFFFF"/>
                          </a:solidFill>
                          <a:effectLst/>
                          <a:uLnTx/>
                          <a:uFillTx/>
                          <a:latin typeface="+mn-lt"/>
                          <a:ea typeface="Calibri"/>
                          <a:cs typeface="Times New Roman"/>
                        </a:rPr>
                        <a:t>Insert name</a:t>
                      </a:r>
                      <a:endParaRPr kumimoji="0" lang="en-AU" sz="1100" b="0" i="1" u="none" strike="noStrike" kern="1200" cap="none" spc="0" normalizeH="0" baseline="0" noProof="0" dirty="0">
                        <a:ln>
                          <a:noFill/>
                        </a:ln>
                        <a:solidFill>
                          <a:srgbClr val="FFFFFF"/>
                        </a:solidFill>
                        <a:effectLst/>
                        <a:uLnTx/>
                        <a:uFillTx/>
                        <a:latin typeface="+mn-lt"/>
                        <a:ea typeface="Calibri"/>
                        <a:cs typeface="Times New Roman"/>
                      </a:endParaRPr>
                    </a:p>
                  </a:txBody>
                  <a:tcPr marL="68580" marR="68580" marT="0" marB="0" anchor="ctr">
                    <a:lnL w="9525" cap="flat" cmpd="sng" algn="ctr">
                      <a:solidFill>
                        <a:schemeClr val="tx1"/>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12700" cap="flat" cmpd="sng" algn="ctr">
                      <a:solidFill>
                        <a:sysClr val="window" lastClr="FFFFFF"/>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377" rtl="0" eaLnBrk="1" latinLnBrk="0" hangingPunct="1">
                        <a:defRPr sz="1800" kern="1200">
                          <a:solidFill>
                            <a:schemeClr val="tx1"/>
                          </a:solidFill>
                          <a:latin typeface="Arial"/>
                        </a:defRPr>
                      </a:lvl1pPr>
                      <a:lvl2pPr marL="457189" algn="l" defTabSz="914377" rtl="0" eaLnBrk="1" latinLnBrk="0" hangingPunct="1">
                        <a:defRPr sz="1800" kern="1200">
                          <a:solidFill>
                            <a:schemeClr val="tx1"/>
                          </a:solidFill>
                          <a:latin typeface="Arial"/>
                        </a:defRPr>
                      </a:lvl2pPr>
                      <a:lvl3pPr marL="914377" algn="l" defTabSz="914377" rtl="0" eaLnBrk="1" latinLnBrk="0" hangingPunct="1">
                        <a:defRPr sz="1800" kern="1200">
                          <a:solidFill>
                            <a:schemeClr val="tx1"/>
                          </a:solidFill>
                          <a:latin typeface="Arial"/>
                        </a:defRPr>
                      </a:lvl3pPr>
                      <a:lvl4pPr marL="1371566" algn="l" defTabSz="914377" rtl="0" eaLnBrk="1" latinLnBrk="0" hangingPunct="1">
                        <a:defRPr sz="1800" kern="1200">
                          <a:solidFill>
                            <a:schemeClr val="tx1"/>
                          </a:solidFill>
                          <a:latin typeface="Arial"/>
                        </a:defRPr>
                      </a:lvl4pPr>
                      <a:lvl5pPr marL="1828754" algn="l" defTabSz="914377" rtl="0" eaLnBrk="1" latinLnBrk="0" hangingPunct="1">
                        <a:defRPr sz="1800" kern="1200">
                          <a:solidFill>
                            <a:schemeClr val="tx1"/>
                          </a:solidFill>
                          <a:latin typeface="Arial"/>
                        </a:defRPr>
                      </a:lvl5pPr>
                      <a:lvl6pPr marL="2285943" algn="l" defTabSz="914377" rtl="0" eaLnBrk="1" latinLnBrk="0" hangingPunct="1">
                        <a:defRPr sz="1800" kern="1200">
                          <a:solidFill>
                            <a:schemeClr val="tx1"/>
                          </a:solidFill>
                          <a:latin typeface="Arial"/>
                        </a:defRPr>
                      </a:lvl6pPr>
                      <a:lvl7pPr marL="2743131" algn="l" defTabSz="914377" rtl="0" eaLnBrk="1" latinLnBrk="0" hangingPunct="1">
                        <a:defRPr sz="1800" kern="1200">
                          <a:solidFill>
                            <a:schemeClr val="tx1"/>
                          </a:solidFill>
                          <a:latin typeface="Arial"/>
                        </a:defRPr>
                      </a:lvl7pPr>
                      <a:lvl8pPr marL="3200320" algn="l" defTabSz="914377" rtl="0" eaLnBrk="1" latinLnBrk="0" hangingPunct="1">
                        <a:defRPr sz="1800" kern="1200">
                          <a:solidFill>
                            <a:schemeClr val="tx1"/>
                          </a:solidFill>
                          <a:latin typeface="Arial"/>
                        </a:defRPr>
                      </a:lvl8pPr>
                      <a:lvl9pPr marL="3657509" algn="l" defTabSz="914377" rtl="0" eaLnBrk="1" latinLnBrk="0" hangingPunct="1">
                        <a:defRPr sz="1800" kern="1200">
                          <a:solidFill>
                            <a:schemeClr val="tx1"/>
                          </a:solidFill>
                          <a:latin typeface="Arial"/>
                        </a:defRPr>
                      </a:lvl9pPr>
                    </a:lstStyle>
                    <a:p>
                      <a:pPr algn="ctr">
                        <a:spcBef>
                          <a:spcPts val="600"/>
                        </a:spcBef>
                        <a:spcAft>
                          <a:spcPts val="600"/>
                        </a:spcAft>
                      </a:pPr>
                      <a:endParaRPr lang="en-AU" sz="1000" dirty="0">
                        <a:solidFill>
                          <a:schemeClr val="bg1"/>
                        </a:solidFill>
                        <a:latin typeface="+mn-lt"/>
                        <a:ea typeface="Calibri"/>
                        <a:cs typeface="Times New Roman"/>
                      </a:endParaRPr>
                    </a:p>
                  </a:txBody>
                  <a:tcPr marL="68580" marR="68580" marT="0" marB="0" anchor="ct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bl>
          </a:graphicData>
        </a:graphic>
      </p:graphicFrame>
      <p:sp>
        <p:nvSpPr>
          <p:cNvPr id="46" name="Rounded Rectangle 23">
            <a:extLst>
              <a:ext uri="{FF2B5EF4-FFF2-40B4-BE49-F238E27FC236}">
                <a16:creationId xmlns:a16="http://schemas.microsoft.com/office/drawing/2014/main" id="{6670C533-BC14-48CC-A4EB-0F108EDA050B}"/>
              </a:ext>
            </a:extLst>
          </p:cNvPr>
          <p:cNvSpPr/>
          <p:nvPr/>
        </p:nvSpPr>
        <p:spPr>
          <a:xfrm>
            <a:off x="2909225" y="2179869"/>
            <a:ext cx="2005993"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7" name="Rounded Rectangle 24">
            <a:extLst>
              <a:ext uri="{FF2B5EF4-FFF2-40B4-BE49-F238E27FC236}">
                <a16:creationId xmlns:a16="http://schemas.microsoft.com/office/drawing/2014/main" id="{BA4A79B8-E868-4344-B4EE-21973A2DE315}"/>
              </a:ext>
            </a:extLst>
          </p:cNvPr>
          <p:cNvSpPr/>
          <p:nvPr/>
        </p:nvSpPr>
        <p:spPr>
          <a:xfrm>
            <a:off x="4909039" y="2806757"/>
            <a:ext cx="51316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48" name="Rounded Rectangle 25">
            <a:extLst>
              <a:ext uri="{FF2B5EF4-FFF2-40B4-BE49-F238E27FC236}">
                <a16:creationId xmlns:a16="http://schemas.microsoft.com/office/drawing/2014/main" id="{19E79188-FCDD-4AA3-8AC1-81BDE5B3295D}"/>
              </a:ext>
            </a:extLst>
          </p:cNvPr>
          <p:cNvSpPr/>
          <p:nvPr/>
        </p:nvSpPr>
        <p:spPr>
          <a:xfrm>
            <a:off x="5784222" y="2179869"/>
            <a:ext cx="55981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49" name="Rounded Rectangle 28">
            <a:extLst>
              <a:ext uri="{FF2B5EF4-FFF2-40B4-BE49-F238E27FC236}">
                <a16:creationId xmlns:a16="http://schemas.microsoft.com/office/drawing/2014/main" id="{102E2869-9406-4EAC-9DEE-F814353DF282}"/>
              </a:ext>
            </a:extLst>
          </p:cNvPr>
          <p:cNvSpPr/>
          <p:nvPr/>
        </p:nvSpPr>
        <p:spPr>
          <a:xfrm>
            <a:off x="4962097" y="3441181"/>
            <a:ext cx="513161" cy="216024"/>
          </a:xfrm>
          <a:prstGeom prst="roundRect">
            <a:avLst/>
          </a:prstGeom>
          <a:solidFill>
            <a:srgbClr val="72C7E7">
              <a:lumMod val="40000"/>
              <a:lumOff val="60000"/>
            </a:srgb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dirty="0">
              <a:ln>
                <a:noFill/>
              </a:ln>
              <a:solidFill>
                <a:prstClr val="white"/>
              </a:solidFill>
              <a:effectLst/>
              <a:uLnTx/>
              <a:uFillTx/>
              <a:latin typeface="Arial"/>
              <a:ea typeface="+mn-ea"/>
              <a:cs typeface="+mn-cs"/>
            </a:endParaRPr>
          </a:p>
        </p:txBody>
      </p:sp>
      <p:sp>
        <p:nvSpPr>
          <p:cNvPr id="50" name="Rounded Rectangle 29">
            <a:extLst>
              <a:ext uri="{FF2B5EF4-FFF2-40B4-BE49-F238E27FC236}">
                <a16:creationId xmlns:a16="http://schemas.microsoft.com/office/drawing/2014/main" id="{982DCD3C-1987-47B1-94FB-733FC2F2B535}"/>
              </a:ext>
            </a:extLst>
          </p:cNvPr>
          <p:cNvSpPr/>
          <p:nvPr/>
        </p:nvSpPr>
        <p:spPr>
          <a:xfrm>
            <a:off x="7486413" y="4678965"/>
            <a:ext cx="1446181"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1" name="Rounded Rectangle 30">
            <a:extLst>
              <a:ext uri="{FF2B5EF4-FFF2-40B4-BE49-F238E27FC236}">
                <a16:creationId xmlns:a16="http://schemas.microsoft.com/office/drawing/2014/main" id="{F9C090D5-428D-4C8D-B994-A3C1E9327685}"/>
              </a:ext>
            </a:extLst>
          </p:cNvPr>
          <p:cNvSpPr/>
          <p:nvPr/>
        </p:nvSpPr>
        <p:spPr>
          <a:xfrm>
            <a:off x="8899067" y="5327037"/>
            <a:ext cx="149283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52" name="Rounded Rectangle 26">
            <a:extLst>
              <a:ext uri="{FF2B5EF4-FFF2-40B4-BE49-F238E27FC236}">
                <a16:creationId xmlns:a16="http://schemas.microsoft.com/office/drawing/2014/main" id="{F5B98BD1-989D-46B3-9762-282E3980E707}"/>
              </a:ext>
            </a:extLst>
          </p:cNvPr>
          <p:cNvSpPr/>
          <p:nvPr/>
        </p:nvSpPr>
        <p:spPr>
          <a:xfrm>
            <a:off x="4962097" y="4075605"/>
            <a:ext cx="513161" cy="216024"/>
          </a:xfrm>
          <a:prstGeom prst="round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solidFill>
                <a:prstClr val="white"/>
              </a:solidFill>
            </a:endParaRPr>
          </a:p>
        </p:txBody>
      </p:sp>
      <p:sp>
        <p:nvSpPr>
          <p:cNvPr id="67" name="Rounded Rectangle 39">
            <a:extLst>
              <a:ext uri="{FF2B5EF4-FFF2-40B4-BE49-F238E27FC236}">
                <a16:creationId xmlns:a16="http://schemas.microsoft.com/office/drawing/2014/main" id="{A4357EA7-A658-4D53-A525-28BC48AD6B33}"/>
              </a:ext>
            </a:extLst>
          </p:cNvPr>
          <p:cNvSpPr/>
          <p:nvPr/>
        </p:nvSpPr>
        <p:spPr>
          <a:xfrm>
            <a:off x="5784222" y="2806757"/>
            <a:ext cx="55981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8" name="Rounded Rectangle 45">
            <a:extLst>
              <a:ext uri="{FF2B5EF4-FFF2-40B4-BE49-F238E27FC236}">
                <a16:creationId xmlns:a16="http://schemas.microsoft.com/office/drawing/2014/main" id="{A2432C75-FA7F-433C-88B8-310128F530B5}"/>
              </a:ext>
            </a:extLst>
          </p:cNvPr>
          <p:cNvSpPr/>
          <p:nvPr/>
        </p:nvSpPr>
        <p:spPr>
          <a:xfrm>
            <a:off x="7481530" y="2806757"/>
            <a:ext cx="4105287"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
        <p:nvSpPr>
          <p:cNvPr id="69" name="Rounded Rectangle 31">
            <a:extLst>
              <a:ext uri="{FF2B5EF4-FFF2-40B4-BE49-F238E27FC236}">
                <a16:creationId xmlns:a16="http://schemas.microsoft.com/office/drawing/2014/main" id="{A31E580D-642D-46FE-A5EA-E850266F2027}"/>
              </a:ext>
            </a:extLst>
          </p:cNvPr>
          <p:cNvSpPr/>
          <p:nvPr/>
        </p:nvSpPr>
        <p:spPr>
          <a:xfrm>
            <a:off x="8899067" y="5944045"/>
            <a:ext cx="1492832" cy="216024"/>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200" dirty="0">
              <a:solidFill>
                <a:prstClr val="white"/>
              </a:solidFill>
            </a:endParaRPr>
          </a:p>
        </p:txBody>
      </p:sp>
    </p:spTree>
    <p:extLst>
      <p:ext uri="{BB962C8B-B14F-4D97-AF65-F5344CB8AC3E}">
        <p14:creationId xmlns:p14="http://schemas.microsoft.com/office/powerpoint/2010/main" val="29421238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280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Example of Approach</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15</a:t>
            </a:fld>
            <a:endParaRPr lang="en-US" sz="1000" dirty="0">
              <a:solidFill>
                <a:srgbClr val="ADAFBB"/>
              </a:solidFill>
            </a:endParaRPr>
          </a:p>
        </p:txBody>
      </p:sp>
      <p:sp>
        <p:nvSpPr>
          <p:cNvPr id="29" name="TextBox 28">
            <a:extLst>
              <a:ext uri="{FF2B5EF4-FFF2-40B4-BE49-F238E27FC236}">
                <a16:creationId xmlns:a16="http://schemas.microsoft.com/office/drawing/2014/main" id="{98C8A951-2B6D-4539-A19C-C4C03E33A787}"/>
              </a:ext>
            </a:extLst>
          </p:cNvPr>
          <p:cNvSpPr txBox="1"/>
          <p:nvPr/>
        </p:nvSpPr>
        <p:spPr>
          <a:xfrm>
            <a:off x="620487" y="2843673"/>
            <a:ext cx="3347722" cy="338554"/>
          </a:xfrm>
          <a:prstGeom prst="rect">
            <a:avLst/>
          </a:prstGeom>
          <a:noFill/>
        </p:spPr>
        <p:txBody>
          <a:bodyPr wrap="square" rtlCol="0">
            <a:spAutoFit/>
          </a:bodyPr>
          <a:lstStyle/>
          <a:p>
            <a:pPr algn="ctr"/>
            <a:r>
              <a:rPr lang="en-AU" sz="1600" b="1" dirty="0"/>
              <a:t>Start the conversation</a:t>
            </a:r>
          </a:p>
        </p:txBody>
      </p:sp>
      <p:sp>
        <p:nvSpPr>
          <p:cNvPr id="30" name="TextBox 29">
            <a:extLst>
              <a:ext uri="{FF2B5EF4-FFF2-40B4-BE49-F238E27FC236}">
                <a16:creationId xmlns:a16="http://schemas.microsoft.com/office/drawing/2014/main" id="{BAAB86A9-9DA9-49E2-B778-EAF5D3242689}"/>
              </a:ext>
            </a:extLst>
          </p:cNvPr>
          <p:cNvSpPr txBox="1"/>
          <p:nvPr/>
        </p:nvSpPr>
        <p:spPr>
          <a:xfrm>
            <a:off x="4429964" y="2214775"/>
            <a:ext cx="3347722" cy="338554"/>
          </a:xfrm>
          <a:prstGeom prst="rect">
            <a:avLst/>
          </a:prstGeom>
          <a:noFill/>
        </p:spPr>
        <p:txBody>
          <a:bodyPr wrap="square" rtlCol="0">
            <a:spAutoFit/>
          </a:bodyPr>
          <a:lstStyle/>
          <a:p>
            <a:pPr algn="ctr"/>
            <a:r>
              <a:rPr lang="en-AU" sz="1600" b="1" dirty="0"/>
              <a:t>Build the story</a:t>
            </a:r>
          </a:p>
        </p:txBody>
      </p:sp>
      <p:sp>
        <p:nvSpPr>
          <p:cNvPr id="31" name="TextBox 30">
            <a:extLst>
              <a:ext uri="{FF2B5EF4-FFF2-40B4-BE49-F238E27FC236}">
                <a16:creationId xmlns:a16="http://schemas.microsoft.com/office/drawing/2014/main" id="{D2649336-446B-438D-B787-C7580352D427}"/>
              </a:ext>
            </a:extLst>
          </p:cNvPr>
          <p:cNvSpPr txBox="1"/>
          <p:nvPr/>
        </p:nvSpPr>
        <p:spPr>
          <a:xfrm>
            <a:off x="8239441" y="1642933"/>
            <a:ext cx="3347722" cy="338554"/>
          </a:xfrm>
          <a:prstGeom prst="rect">
            <a:avLst/>
          </a:prstGeom>
          <a:noFill/>
        </p:spPr>
        <p:txBody>
          <a:bodyPr wrap="square" rtlCol="0">
            <a:spAutoFit/>
          </a:bodyPr>
          <a:lstStyle/>
          <a:p>
            <a:pPr algn="ctr"/>
            <a:r>
              <a:rPr lang="en-AU" sz="1600" b="1" dirty="0"/>
              <a:t>Inspire action</a:t>
            </a:r>
          </a:p>
        </p:txBody>
      </p:sp>
      <p:cxnSp>
        <p:nvCxnSpPr>
          <p:cNvPr id="32" name="Straight Arrow Connector 31">
            <a:extLst>
              <a:ext uri="{FF2B5EF4-FFF2-40B4-BE49-F238E27FC236}">
                <a16:creationId xmlns:a16="http://schemas.microsoft.com/office/drawing/2014/main" id="{92C38F73-5669-4C14-ADEE-C6A583FB35BC}"/>
              </a:ext>
            </a:extLst>
          </p:cNvPr>
          <p:cNvCxnSpPr>
            <a:cxnSpLocks/>
          </p:cNvCxnSpPr>
          <p:nvPr/>
        </p:nvCxnSpPr>
        <p:spPr>
          <a:xfrm>
            <a:off x="620487" y="6132540"/>
            <a:ext cx="10966676" cy="0"/>
          </a:xfrm>
          <a:prstGeom prst="straightConnector1">
            <a:avLst/>
          </a:prstGeom>
          <a:ln w="12700">
            <a:solidFill>
              <a:srgbClr val="727272"/>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2E95E149-ECEA-49E3-B38D-6E34B3F7E110}"/>
              </a:ext>
            </a:extLst>
          </p:cNvPr>
          <p:cNvSpPr txBox="1"/>
          <p:nvPr/>
        </p:nvSpPr>
        <p:spPr>
          <a:xfrm>
            <a:off x="4429964" y="5978652"/>
            <a:ext cx="3347722" cy="307777"/>
          </a:xfrm>
          <a:prstGeom prst="rect">
            <a:avLst/>
          </a:prstGeom>
          <a:solidFill>
            <a:srgbClr val="F7F7F7"/>
          </a:solidFill>
        </p:spPr>
        <p:txBody>
          <a:bodyPr wrap="square" rtlCol="0" anchor="ctr">
            <a:spAutoFit/>
          </a:bodyPr>
          <a:lstStyle/>
          <a:p>
            <a:pPr algn="ctr"/>
            <a:r>
              <a:rPr lang="en-AU" sz="1400" b="1" dirty="0"/>
              <a:t>INSERT INITIATIVE NAME</a:t>
            </a:r>
          </a:p>
        </p:txBody>
      </p:sp>
      <p:sp>
        <p:nvSpPr>
          <p:cNvPr id="34" name="Rectangle 33">
            <a:extLst>
              <a:ext uri="{FF2B5EF4-FFF2-40B4-BE49-F238E27FC236}">
                <a16:creationId xmlns:a16="http://schemas.microsoft.com/office/drawing/2014/main" id="{E5F7AB96-2B3D-4053-BDFB-A5FBF8983F31}"/>
              </a:ext>
            </a:extLst>
          </p:cNvPr>
          <p:cNvSpPr/>
          <p:nvPr/>
        </p:nvSpPr>
        <p:spPr>
          <a:xfrm>
            <a:off x="620487" y="3215178"/>
            <a:ext cx="3347722" cy="25155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A staggered launch approach to introduce </a:t>
            </a:r>
            <a:r>
              <a:rPr lang="en-AU" sz="1200">
                <a:solidFill>
                  <a:schemeClr val="tx1"/>
                </a:solidFill>
              </a:rPr>
              <a:t>the </a:t>
            </a:r>
            <a:r>
              <a:rPr lang="en-AU" sz="1200" dirty="0">
                <a:solidFill>
                  <a:schemeClr val="tx1"/>
                </a:solidFill>
              </a:rPr>
              <a:t>new vision of </a:t>
            </a:r>
            <a:r>
              <a:rPr lang="en-AU" sz="1200">
                <a:solidFill>
                  <a:schemeClr val="tx1"/>
                </a:solidFill>
              </a:rPr>
              <a:t>the company</a:t>
            </a:r>
            <a:endParaRPr lang="en-AU" sz="1200" dirty="0">
              <a:solidFill>
                <a:schemeClr val="tx1"/>
              </a:solidFill>
            </a:endParaRPr>
          </a:p>
        </p:txBody>
      </p:sp>
      <p:sp>
        <p:nvSpPr>
          <p:cNvPr id="35" name="Rectangle 34">
            <a:extLst>
              <a:ext uri="{FF2B5EF4-FFF2-40B4-BE49-F238E27FC236}">
                <a16:creationId xmlns:a16="http://schemas.microsoft.com/office/drawing/2014/main" id="{B4456C72-8322-46E9-9745-097CDF9A2EC8}"/>
              </a:ext>
            </a:extLst>
          </p:cNvPr>
          <p:cNvSpPr/>
          <p:nvPr/>
        </p:nvSpPr>
        <p:spPr>
          <a:xfrm>
            <a:off x="4429964" y="2586280"/>
            <a:ext cx="3347722" cy="31444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Use of strategic key messages across all communications to ensure consistency and clarity of message.</a:t>
            </a:r>
          </a:p>
          <a:p>
            <a:pPr>
              <a:spcAft>
                <a:spcPts val="600"/>
              </a:spcAft>
            </a:pPr>
            <a:r>
              <a:rPr lang="en-AU" sz="1200" dirty="0">
                <a:solidFill>
                  <a:schemeClr val="tx1"/>
                </a:solidFill>
              </a:rPr>
              <a:t>The use of story-telling to bring the vision to life. Use real-life case studies to illustrate our key messages.</a:t>
            </a:r>
          </a:p>
        </p:txBody>
      </p:sp>
      <p:sp>
        <p:nvSpPr>
          <p:cNvPr id="36" name="Rectangle 35">
            <a:extLst>
              <a:ext uri="{FF2B5EF4-FFF2-40B4-BE49-F238E27FC236}">
                <a16:creationId xmlns:a16="http://schemas.microsoft.com/office/drawing/2014/main" id="{3A08A709-A2EB-4D27-AB41-16EC2319F35A}"/>
              </a:ext>
            </a:extLst>
          </p:cNvPr>
          <p:cNvSpPr/>
          <p:nvPr/>
        </p:nvSpPr>
        <p:spPr>
          <a:xfrm>
            <a:off x="8239441" y="2035994"/>
            <a:ext cx="3347722" cy="36947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spcAft>
                <a:spcPts val="600"/>
              </a:spcAft>
            </a:pPr>
            <a:r>
              <a:rPr lang="en-AU" sz="1200" dirty="0">
                <a:solidFill>
                  <a:schemeClr val="tx1"/>
                </a:solidFill>
              </a:rPr>
              <a:t>Create a sense of excitement for our new vision with a creative campaign including postcards, stickers and/or posters. </a:t>
            </a:r>
          </a:p>
          <a:p>
            <a:pPr>
              <a:spcAft>
                <a:spcPts val="600"/>
              </a:spcAft>
            </a:pPr>
            <a:r>
              <a:rPr lang="en-AU" sz="1200" dirty="0">
                <a:solidFill>
                  <a:schemeClr val="tx1"/>
                </a:solidFill>
              </a:rPr>
              <a:t>Targeted communications with specific messages for highly impacted colleagues</a:t>
            </a:r>
          </a:p>
        </p:txBody>
      </p:sp>
    </p:spTree>
    <p:extLst>
      <p:ext uri="{BB962C8B-B14F-4D97-AF65-F5344CB8AC3E}">
        <p14:creationId xmlns:p14="http://schemas.microsoft.com/office/powerpoint/2010/main" val="192040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264"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Principles</a:t>
            </a:r>
            <a:br>
              <a:rPr lang="en-US" kern="0" dirty="0"/>
            </a:br>
            <a:r>
              <a:rPr lang="en-US" b="0" kern="0" dirty="0"/>
              <a:t>We will follow [insert your own number] overarching principles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16</a:t>
            </a:fld>
            <a:endParaRPr lang="en-US" sz="1000" dirty="0">
              <a:solidFill>
                <a:srgbClr val="ADAFBB"/>
              </a:solidFill>
            </a:endParaRPr>
          </a:p>
        </p:txBody>
      </p:sp>
      <p:sp>
        <p:nvSpPr>
          <p:cNvPr id="8" name="Rectangle 7">
            <a:extLst>
              <a:ext uri="{FF2B5EF4-FFF2-40B4-BE49-F238E27FC236}">
                <a16:creationId xmlns:a16="http://schemas.microsoft.com/office/drawing/2014/main" id="{7C534EAB-798E-4AA6-859E-101702A18965}"/>
              </a:ext>
            </a:extLst>
          </p:cNvPr>
          <p:cNvSpPr/>
          <p:nvPr/>
        </p:nvSpPr>
        <p:spPr bwMode="auto">
          <a:xfrm>
            <a:off x="613087" y="1682580"/>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Communicate with purpose</a:t>
            </a:r>
          </a:p>
        </p:txBody>
      </p:sp>
      <p:sp>
        <p:nvSpPr>
          <p:cNvPr id="9" name="Rectangle 8">
            <a:extLst>
              <a:ext uri="{FF2B5EF4-FFF2-40B4-BE49-F238E27FC236}">
                <a16:creationId xmlns:a16="http://schemas.microsoft.com/office/drawing/2014/main" id="{6ED1842C-1570-4A69-B1C9-D9454973B88A}"/>
              </a:ext>
            </a:extLst>
          </p:cNvPr>
          <p:cNvSpPr/>
          <p:nvPr/>
        </p:nvSpPr>
        <p:spPr bwMode="auto">
          <a:xfrm>
            <a:off x="2681526" y="1682580"/>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communicate when there is a clear purpose and/or there is a clear call to action for the audience.</a:t>
            </a:r>
          </a:p>
        </p:txBody>
      </p:sp>
      <p:sp>
        <p:nvSpPr>
          <p:cNvPr id="10" name="Rectangle 9">
            <a:extLst>
              <a:ext uri="{FF2B5EF4-FFF2-40B4-BE49-F238E27FC236}">
                <a16:creationId xmlns:a16="http://schemas.microsoft.com/office/drawing/2014/main" id="{453DD4B8-A92C-4962-A9A6-39CE8953D6BE}"/>
              </a:ext>
            </a:extLst>
          </p:cNvPr>
          <p:cNvSpPr/>
          <p:nvPr/>
        </p:nvSpPr>
        <p:spPr bwMode="auto">
          <a:xfrm>
            <a:off x="613087" y="2638707"/>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Minimize noise</a:t>
            </a:r>
          </a:p>
        </p:txBody>
      </p:sp>
      <p:sp>
        <p:nvSpPr>
          <p:cNvPr id="11" name="Rectangle 10">
            <a:extLst>
              <a:ext uri="{FF2B5EF4-FFF2-40B4-BE49-F238E27FC236}">
                <a16:creationId xmlns:a16="http://schemas.microsoft.com/office/drawing/2014/main" id="{4310396C-21AE-49C8-9181-56FD3FCB163B}"/>
              </a:ext>
            </a:extLst>
          </p:cNvPr>
          <p:cNvSpPr/>
          <p:nvPr/>
        </p:nvSpPr>
        <p:spPr bwMode="auto">
          <a:xfrm>
            <a:off x="2681526" y="2638707"/>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communicate using a holistic approach through existing channels wherever possible to limit the number of communications colleagues receive.</a:t>
            </a:r>
          </a:p>
        </p:txBody>
      </p:sp>
      <p:sp>
        <p:nvSpPr>
          <p:cNvPr id="12" name="Rectangle 11">
            <a:extLst>
              <a:ext uri="{FF2B5EF4-FFF2-40B4-BE49-F238E27FC236}">
                <a16:creationId xmlns:a16="http://schemas.microsoft.com/office/drawing/2014/main" id="{4C82702C-41C5-4168-A513-EB804C1E675E}"/>
              </a:ext>
            </a:extLst>
          </p:cNvPr>
          <p:cNvSpPr/>
          <p:nvPr/>
        </p:nvSpPr>
        <p:spPr bwMode="auto">
          <a:xfrm>
            <a:off x="613087" y="3594834"/>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Clear and concise</a:t>
            </a:r>
          </a:p>
        </p:txBody>
      </p:sp>
      <p:sp>
        <p:nvSpPr>
          <p:cNvPr id="13" name="Rectangle 12">
            <a:extLst>
              <a:ext uri="{FF2B5EF4-FFF2-40B4-BE49-F238E27FC236}">
                <a16:creationId xmlns:a16="http://schemas.microsoft.com/office/drawing/2014/main" id="{62371442-EBD8-4E00-9FBD-1F537E8DE2C9}"/>
              </a:ext>
            </a:extLst>
          </p:cNvPr>
          <p:cNvSpPr/>
          <p:nvPr/>
        </p:nvSpPr>
        <p:spPr bwMode="auto">
          <a:xfrm>
            <a:off x="2681526" y="3594834"/>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use clear, concise and plain language in all our communications. We don’t assume knowledge and avoid the use of jargon and acronyms wherever possible.</a:t>
            </a:r>
          </a:p>
        </p:txBody>
      </p:sp>
      <p:sp>
        <p:nvSpPr>
          <p:cNvPr id="15" name="Rectangle 14">
            <a:extLst>
              <a:ext uri="{FF2B5EF4-FFF2-40B4-BE49-F238E27FC236}">
                <a16:creationId xmlns:a16="http://schemas.microsoft.com/office/drawing/2014/main" id="{5827553C-B787-4DD8-B6DF-4C1A176152EE}"/>
              </a:ext>
            </a:extLst>
          </p:cNvPr>
          <p:cNvSpPr/>
          <p:nvPr/>
        </p:nvSpPr>
        <p:spPr bwMode="auto">
          <a:xfrm>
            <a:off x="613087" y="4550961"/>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Leader-led</a:t>
            </a:r>
          </a:p>
        </p:txBody>
      </p:sp>
      <p:sp>
        <p:nvSpPr>
          <p:cNvPr id="18" name="Rectangle 17">
            <a:extLst>
              <a:ext uri="{FF2B5EF4-FFF2-40B4-BE49-F238E27FC236}">
                <a16:creationId xmlns:a16="http://schemas.microsoft.com/office/drawing/2014/main" id="{9A58702C-0919-4E1A-A0F0-8653A48E31BF}"/>
              </a:ext>
            </a:extLst>
          </p:cNvPr>
          <p:cNvSpPr/>
          <p:nvPr/>
        </p:nvSpPr>
        <p:spPr bwMode="auto">
          <a:xfrm>
            <a:off x="2681526" y="4550961"/>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We engage business leaders before we communicate more broadly to colleagues so they can help us lead change within impacted teams.</a:t>
            </a:r>
          </a:p>
        </p:txBody>
      </p:sp>
      <p:sp>
        <p:nvSpPr>
          <p:cNvPr id="19" name="Rectangle 18">
            <a:extLst>
              <a:ext uri="{FF2B5EF4-FFF2-40B4-BE49-F238E27FC236}">
                <a16:creationId xmlns:a16="http://schemas.microsoft.com/office/drawing/2014/main" id="{77CF6C10-FBAD-4B2D-9606-8AC1EFB1BBB4}"/>
              </a:ext>
            </a:extLst>
          </p:cNvPr>
          <p:cNvSpPr/>
          <p:nvPr/>
        </p:nvSpPr>
        <p:spPr bwMode="auto">
          <a:xfrm>
            <a:off x="613087" y="5507089"/>
            <a:ext cx="1955738" cy="853115"/>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solidFill>
                  <a:schemeClr val="bg1"/>
                </a:solidFill>
                <a:latin typeface="Arial" charset="0"/>
                <a:cs typeface="Times New Roman" pitchFamily="18" charset="0"/>
              </a:rPr>
              <a:t>Governance</a:t>
            </a:r>
          </a:p>
        </p:txBody>
      </p:sp>
      <p:sp>
        <p:nvSpPr>
          <p:cNvPr id="20" name="Rectangle 19">
            <a:extLst>
              <a:ext uri="{FF2B5EF4-FFF2-40B4-BE49-F238E27FC236}">
                <a16:creationId xmlns:a16="http://schemas.microsoft.com/office/drawing/2014/main" id="{C09A8AD7-AACD-4E63-ADB7-22959331E7CC}"/>
              </a:ext>
            </a:extLst>
          </p:cNvPr>
          <p:cNvSpPr/>
          <p:nvPr/>
        </p:nvSpPr>
        <p:spPr bwMode="auto">
          <a:xfrm>
            <a:off x="2681526" y="5507089"/>
            <a:ext cx="8905636" cy="853115"/>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Communications are issued following an agreed governance and </a:t>
            </a:r>
          </a:p>
          <a:p>
            <a:pPr defTabSz="623853" fontAlgn="base">
              <a:spcBef>
                <a:spcPts val="200"/>
              </a:spcBef>
              <a:spcAft>
                <a:spcPts val="200"/>
              </a:spcAft>
              <a:buClr>
                <a:srgbClr val="000000"/>
              </a:buClr>
            </a:pPr>
            <a:r>
              <a:rPr lang="en-US" sz="1200" dirty="0">
                <a:solidFill>
                  <a:srgbClr val="0C2870"/>
                </a:solidFill>
                <a:latin typeface="Arial" charset="0"/>
                <a:cs typeface="Times New Roman" pitchFamily="18" charset="0"/>
              </a:rPr>
              <a:t>approvals process.</a:t>
            </a:r>
          </a:p>
        </p:txBody>
      </p:sp>
      <p:sp>
        <p:nvSpPr>
          <p:cNvPr id="21" name="Rounded Rectangular Callout 19">
            <a:extLst>
              <a:ext uri="{FF2B5EF4-FFF2-40B4-BE49-F238E27FC236}">
                <a16:creationId xmlns:a16="http://schemas.microsoft.com/office/drawing/2014/main" id="{EB152C51-7CBA-4DBC-BD5E-61BBA140E9B1}"/>
              </a:ext>
            </a:extLst>
          </p:cNvPr>
          <p:cNvSpPr/>
          <p:nvPr/>
        </p:nvSpPr>
        <p:spPr bwMode="auto">
          <a:xfrm>
            <a:off x="4452257" y="691982"/>
            <a:ext cx="4598343" cy="990598"/>
          </a:xfrm>
          <a:prstGeom prst="wedgeRoundRectCallout">
            <a:avLst>
              <a:gd name="adj1" fmla="val -45629"/>
              <a:gd name="adj2" fmla="val 7013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See below examples of communication principles commonly used by Fortune </a:t>
            </a:r>
            <a:r>
              <a:rPr lang="en-US" sz="1050" b="1">
                <a:solidFill>
                  <a:srgbClr val="0C2870"/>
                </a:solidFill>
                <a:latin typeface="Arial" charset="0"/>
                <a:cs typeface="Times New Roman" pitchFamily="18" charset="0"/>
              </a:rPr>
              <a:t>500 companies</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998433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028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Overarching messages</a:t>
            </a:r>
            <a:br>
              <a:rPr lang="en-US" kern="0" dirty="0"/>
            </a:br>
            <a:r>
              <a:rPr lang="en-US" b="0" kern="0" dirty="0"/>
              <a:t>We need to deliver [insert your own number] overarching messages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17</a:t>
            </a:fld>
            <a:endParaRPr lang="en-US" sz="1000" dirty="0">
              <a:solidFill>
                <a:srgbClr val="ADAFBB"/>
              </a:solidFill>
            </a:endParaRPr>
          </a:p>
        </p:txBody>
      </p:sp>
      <p:sp>
        <p:nvSpPr>
          <p:cNvPr id="21" name="Rectangle 6">
            <a:extLst>
              <a:ext uri="{FF2B5EF4-FFF2-40B4-BE49-F238E27FC236}">
                <a16:creationId xmlns:a16="http://schemas.microsoft.com/office/drawing/2014/main" id="{325B7C23-A9C1-43B2-899E-94ACC0068B53}"/>
              </a:ext>
            </a:extLst>
          </p:cNvPr>
          <p:cNvSpPr>
            <a:spLocks noChangeArrowheads="1"/>
          </p:cNvSpPr>
          <p:nvPr/>
        </p:nvSpPr>
        <p:spPr bwMode="auto">
          <a:xfrm>
            <a:off x="613087" y="1682580"/>
            <a:ext cx="2958403"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Message Title</a:t>
            </a:r>
          </a:p>
        </p:txBody>
      </p:sp>
      <p:sp>
        <p:nvSpPr>
          <p:cNvPr id="22" name="Rectangle 7">
            <a:extLst>
              <a:ext uri="{FF2B5EF4-FFF2-40B4-BE49-F238E27FC236}">
                <a16:creationId xmlns:a16="http://schemas.microsoft.com/office/drawing/2014/main" id="{613FB0B9-DC82-4083-9DF4-B307578EF01A}"/>
              </a:ext>
            </a:extLst>
          </p:cNvPr>
          <p:cNvSpPr>
            <a:spLocks noChangeArrowheads="1"/>
          </p:cNvSpPr>
          <p:nvPr/>
        </p:nvSpPr>
        <p:spPr bwMode="auto">
          <a:xfrm>
            <a:off x="3656326" y="1682580"/>
            <a:ext cx="7922587"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Message</a:t>
            </a:r>
          </a:p>
        </p:txBody>
      </p:sp>
      <p:sp>
        <p:nvSpPr>
          <p:cNvPr id="23" name="Rectangle 22">
            <a:extLst>
              <a:ext uri="{FF2B5EF4-FFF2-40B4-BE49-F238E27FC236}">
                <a16:creationId xmlns:a16="http://schemas.microsoft.com/office/drawing/2014/main" id="{97661DEC-C547-439D-825A-9CF828551602}"/>
              </a:ext>
            </a:extLst>
          </p:cNvPr>
          <p:cNvSpPr/>
          <p:nvPr/>
        </p:nvSpPr>
        <p:spPr bwMode="auto">
          <a:xfrm>
            <a:off x="613087" y="221716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#1</a:t>
            </a:r>
          </a:p>
        </p:txBody>
      </p:sp>
      <p:sp>
        <p:nvSpPr>
          <p:cNvPr id="24" name="Rectangle 23">
            <a:extLst>
              <a:ext uri="{FF2B5EF4-FFF2-40B4-BE49-F238E27FC236}">
                <a16:creationId xmlns:a16="http://schemas.microsoft.com/office/drawing/2014/main" id="{A8EE2A0D-1C59-4CAB-B7B2-94408B9F6713}"/>
              </a:ext>
            </a:extLst>
          </p:cNvPr>
          <p:cNvSpPr/>
          <p:nvPr/>
        </p:nvSpPr>
        <p:spPr bwMode="auto">
          <a:xfrm>
            <a:off x="3656326" y="2217166"/>
            <a:ext cx="7922586" cy="755616"/>
          </a:xfrm>
          <a:prstGeom prst="rect">
            <a:avLst/>
          </a:prstGeom>
          <a:solidFill>
            <a:schemeClr val="bg1"/>
          </a:solidFill>
          <a:ln>
            <a:noFill/>
          </a:ln>
        </p:spPr>
        <p:txBody>
          <a:bodyPr wrap="square" lIns="91428" tIns="45715" rIns="91428" bIns="45715" rtlCol="0" anchor="ctr">
            <a:noAutofit/>
          </a:bodyPr>
          <a:lstStyle/>
          <a:p>
            <a:pPr defTabSz="623853" rtl="0" fontAlgn="base">
              <a:spcBef>
                <a:spcPts val="200"/>
              </a:spcBef>
              <a:spcAft>
                <a:spcPts val="200"/>
              </a:spcAft>
              <a:buClr>
                <a:srgbClr val="000000"/>
              </a:buClr>
            </a:pPr>
            <a:r>
              <a:rPr lang="en-US" sz="1200" dirty="0">
                <a:latin typeface="Arial" charset="0"/>
                <a:cs typeface="Times New Roman" pitchFamily="18" charset="0"/>
              </a:rPr>
              <a:t>Replace this text with your own message</a:t>
            </a:r>
            <a:endParaRPr lang="en-US" sz="1200" kern="1200" dirty="0">
              <a:latin typeface="Arial" charset="0"/>
              <a:cs typeface="Times New Roman" pitchFamily="18" charset="0"/>
            </a:endParaRPr>
          </a:p>
        </p:txBody>
      </p:sp>
      <p:sp>
        <p:nvSpPr>
          <p:cNvPr id="25" name="Rectangle 24">
            <a:extLst>
              <a:ext uri="{FF2B5EF4-FFF2-40B4-BE49-F238E27FC236}">
                <a16:creationId xmlns:a16="http://schemas.microsoft.com/office/drawing/2014/main" id="{501C1539-1124-4A1D-9E1C-5F5B11ECA7E7}"/>
              </a:ext>
            </a:extLst>
          </p:cNvPr>
          <p:cNvSpPr/>
          <p:nvPr/>
        </p:nvSpPr>
        <p:spPr bwMode="auto">
          <a:xfrm>
            <a:off x="613087" y="306402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#2</a:t>
            </a:r>
          </a:p>
        </p:txBody>
      </p:sp>
      <p:sp>
        <p:nvSpPr>
          <p:cNvPr id="26" name="Rectangle 25">
            <a:extLst>
              <a:ext uri="{FF2B5EF4-FFF2-40B4-BE49-F238E27FC236}">
                <a16:creationId xmlns:a16="http://schemas.microsoft.com/office/drawing/2014/main" id="{A05BD709-297D-4043-B08D-A5DB10344096}"/>
              </a:ext>
            </a:extLst>
          </p:cNvPr>
          <p:cNvSpPr/>
          <p:nvPr/>
        </p:nvSpPr>
        <p:spPr bwMode="auto">
          <a:xfrm>
            <a:off x="3656326" y="306402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7" name="Rectangle 26">
            <a:extLst>
              <a:ext uri="{FF2B5EF4-FFF2-40B4-BE49-F238E27FC236}">
                <a16:creationId xmlns:a16="http://schemas.microsoft.com/office/drawing/2014/main" id="{8562F92B-2EA7-4907-B7D1-A0276041F0CB}"/>
              </a:ext>
            </a:extLst>
          </p:cNvPr>
          <p:cNvSpPr/>
          <p:nvPr/>
        </p:nvSpPr>
        <p:spPr bwMode="auto">
          <a:xfrm>
            <a:off x="613087" y="391087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#3</a:t>
            </a:r>
          </a:p>
        </p:txBody>
      </p:sp>
      <p:sp>
        <p:nvSpPr>
          <p:cNvPr id="28" name="Rectangle 27">
            <a:extLst>
              <a:ext uri="{FF2B5EF4-FFF2-40B4-BE49-F238E27FC236}">
                <a16:creationId xmlns:a16="http://schemas.microsoft.com/office/drawing/2014/main" id="{F86A1DB9-1441-4474-849B-46AAF7276378}"/>
              </a:ext>
            </a:extLst>
          </p:cNvPr>
          <p:cNvSpPr/>
          <p:nvPr/>
        </p:nvSpPr>
        <p:spPr bwMode="auto">
          <a:xfrm>
            <a:off x="3656326" y="3910876"/>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9" name="Rectangle 28">
            <a:extLst>
              <a:ext uri="{FF2B5EF4-FFF2-40B4-BE49-F238E27FC236}">
                <a16:creationId xmlns:a16="http://schemas.microsoft.com/office/drawing/2014/main" id="{7540C87B-3660-4A41-AF7B-BF371E074212}"/>
              </a:ext>
            </a:extLst>
          </p:cNvPr>
          <p:cNvSpPr/>
          <p:nvPr/>
        </p:nvSpPr>
        <p:spPr bwMode="auto">
          <a:xfrm>
            <a:off x="613087" y="475773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#4</a:t>
            </a:r>
          </a:p>
        </p:txBody>
      </p:sp>
      <p:sp>
        <p:nvSpPr>
          <p:cNvPr id="30" name="Rectangle 29">
            <a:extLst>
              <a:ext uri="{FF2B5EF4-FFF2-40B4-BE49-F238E27FC236}">
                <a16:creationId xmlns:a16="http://schemas.microsoft.com/office/drawing/2014/main" id="{0C9F128A-FB9F-40C1-9E01-61F917A8D5A6}"/>
              </a:ext>
            </a:extLst>
          </p:cNvPr>
          <p:cNvSpPr/>
          <p:nvPr/>
        </p:nvSpPr>
        <p:spPr bwMode="auto">
          <a:xfrm>
            <a:off x="3656326" y="475773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31" name="Rectangle 30">
            <a:extLst>
              <a:ext uri="{FF2B5EF4-FFF2-40B4-BE49-F238E27FC236}">
                <a16:creationId xmlns:a16="http://schemas.microsoft.com/office/drawing/2014/main" id="{299DB52D-BCFA-4E98-A214-EFABEA37E743}"/>
              </a:ext>
            </a:extLst>
          </p:cNvPr>
          <p:cNvSpPr/>
          <p:nvPr/>
        </p:nvSpPr>
        <p:spPr bwMode="auto">
          <a:xfrm>
            <a:off x="613087" y="5604588"/>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rtl="0" fontAlgn="base">
              <a:spcBef>
                <a:spcPts val="200"/>
              </a:spcBef>
              <a:spcAft>
                <a:spcPts val="200"/>
              </a:spcAft>
              <a:buClr>
                <a:srgbClr val="000000"/>
              </a:buClr>
            </a:pPr>
            <a:r>
              <a:rPr lang="en-US" sz="1200" b="1" kern="1200" dirty="0">
                <a:latin typeface="Arial" charset="0"/>
                <a:ea typeface="+mn-ea"/>
                <a:cs typeface="Times New Roman" pitchFamily="18" charset="0"/>
              </a:rPr>
              <a:t>Insert the title of your message #5</a:t>
            </a:r>
          </a:p>
        </p:txBody>
      </p:sp>
      <p:sp>
        <p:nvSpPr>
          <p:cNvPr id="32" name="Rectangle 31">
            <a:extLst>
              <a:ext uri="{FF2B5EF4-FFF2-40B4-BE49-F238E27FC236}">
                <a16:creationId xmlns:a16="http://schemas.microsoft.com/office/drawing/2014/main" id="{52DCE5BE-AD57-48F8-81B9-01BC004B29DC}"/>
              </a:ext>
            </a:extLst>
          </p:cNvPr>
          <p:cNvSpPr/>
          <p:nvPr/>
        </p:nvSpPr>
        <p:spPr bwMode="auto">
          <a:xfrm>
            <a:off x="3656326" y="5604588"/>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33" name="Rounded Rectangular Callout 19">
            <a:extLst>
              <a:ext uri="{FF2B5EF4-FFF2-40B4-BE49-F238E27FC236}">
                <a16:creationId xmlns:a16="http://schemas.microsoft.com/office/drawing/2014/main" id="{767B0C78-D10C-4FE6-93AE-DE192B5678D8}"/>
              </a:ext>
            </a:extLst>
          </p:cNvPr>
          <p:cNvSpPr/>
          <p:nvPr/>
        </p:nvSpPr>
        <p:spPr bwMode="auto">
          <a:xfrm>
            <a:off x="6553200" y="1269634"/>
            <a:ext cx="4598343" cy="990598"/>
          </a:xfrm>
          <a:prstGeom prst="wedgeRoundRectCallout">
            <a:avLst>
              <a:gd name="adj1" fmla="val -45629"/>
              <a:gd name="adj2" fmla="val 7013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To fill in this slide, check the next slide which will help you brainstorm and define your key </a:t>
            </a:r>
            <a:r>
              <a:rPr lang="en-US" sz="1050" b="1">
                <a:solidFill>
                  <a:srgbClr val="0C2870"/>
                </a:solidFill>
                <a:latin typeface="Arial" charset="0"/>
                <a:cs typeface="Times New Roman" pitchFamily="18" charset="0"/>
              </a:rPr>
              <a:t>messages.</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425388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383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This slide will help you brainstorm and define the key </a:t>
            </a:r>
            <a:br>
              <a:rPr lang="en-US" kern="0" dirty="0"/>
            </a:br>
            <a:r>
              <a:rPr lang="en-US" kern="0" dirty="0"/>
              <a:t>messages that you want to communicate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18</a:t>
            </a:fld>
            <a:endParaRPr lang="en-US" sz="1000" dirty="0">
              <a:solidFill>
                <a:srgbClr val="ADAFBB"/>
              </a:solidFill>
            </a:endParaRPr>
          </a:p>
        </p:txBody>
      </p:sp>
      <p:grpSp>
        <p:nvGrpSpPr>
          <p:cNvPr id="19" name="Group 18">
            <a:extLst>
              <a:ext uri="{FF2B5EF4-FFF2-40B4-BE49-F238E27FC236}">
                <a16:creationId xmlns:a16="http://schemas.microsoft.com/office/drawing/2014/main" id="{CF2BEB44-B95F-4950-8396-35DD17C4B12A}"/>
              </a:ext>
            </a:extLst>
          </p:cNvPr>
          <p:cNvGrpSpPr/>
          <p:nvPr/>
        </p:nvGrpSpPr>
        <p:grpSpPr>
          <a:xfrm>
            <a:off x="9882032" y="674544"/>
            <a:ext cx="1705131" cy="472482"/>
            <a:chOff x="4521200" y="1143000"/>
            <a:chExt cx="1457325" cy="774700"/>
          </a:xfrm>
        </p:grpSpPr>
        <p:sp>
          <p:nvSpPr>
            <p:cNvPr id="20" name="Rectangle 87">
              <a:extLst>
                <a:ext uri="{FF2B5EF4-FFF2-40B4-BE49-F238E27FC236}">
                  <a16:creationId xmlns:a16="http://schemas.microsoft.com/office/drawing/2014/main" id="{E68295A4-7E3E-406F-BBAE-454866BE4ED7}"/>
                </a:ext>
              </a:extLst>
            </p:cNvPr>
            <p:cNvSpPr>
              <a:spLocks noChangeArrowheads="1"/>
            </p:cNvSpPr>
            <p:nvPr/>
          </p:nvSpPr>
          <p:spPr bwMode="auto">
            <a:xfrm>
              <a:off x="4521200" y="1143000"/>
              <a:ext cx="1457325" cy="774700"/>
            </a:xfrm>
            <a:prstGeom prst="rect">
              <a:avLst/>
            </a:prstGeom>
            <a:solidFill>
              <a:schemeClr val="bg1"/>
            </a:solidFill>
            <a:ln w="69850" algn="ctr">
              <a:solidFill>
                <a:schemeClr val="accent1"/>
              </a:solidFill>
              <a:miter lim="800000"/>
              <a:headEnd/>
              <a:tailEnd/>
            </a:ln>
          </p:spPr>
          <p:txBody>
            <a:bodyPr lIns="101901" tIns="50950" rIns="101901" bIns="50950" anchor="ctr"/>
            <a:lstStyle/>
            <a:p>
              <a:pPr algn="ctr" defTabSz="1019175"/>
              <a:endParaRPr lang="en-US" sz="1400" dirty="0"/>
            </a:p>
          </p:txBody>
        </p:sp>
        <p:sp>
          <p:nvSpPr>
            <p:cNvPr id="34" name="TextBox 33">
              <a:extLst>
                <a:ext uri="{FF2B5EF4-FFF2-40B4-BE49-F238E27FC236}">
                  <a16:creationId xmlns:a16="http://schemas.microsoft.com/office/drawing/2014/main" id="{3F0F8EA0-28F1-4DA0-8670-BFB60DA2DC6C}"/>
                </a:ext>
              </a:extLst>
            </p:cNvPr>
            <p:cNvSpPr txBox="1">
              <a:spLocks noChangeArrowheads="1"/>
            </p:cNvSpPr>
            <p:nvPr/>
          </p:nvSpPr>
          <p:spPr bwMode="auto">
            <a:xfrm>
              <a:off x="4617499" y="1334220"/>
              <a:ext cx="1264727" cy="403714"/>
            </a:xfrm>
            <a:prstGeom prst="rect">
              <a:avLst/>
            </a:prstGeom>
            <a:noFill/>
            <a:ln w="9525">
              <a:noFill/>
              <a:miter lim="800000"/>
              <a:headEnd/>
              <a:tailEnd/>
            </a:ln>
          </p:spPr>
          <p:txBody>
            <a:bodyPr lIns="0" tIns="0" rIns="0" bIns="0" anchor="ctr">
              <a:spAutoFit/>
            </a:bodyPr>
            <a:lstStyle/>
            <a:p>
              <a:pPr defTabSz="1019175"/>
              <a:r>
                <a:rPr lang="en-US" sz="1600" b="1" dirty="0"/>
                <a:t>Brainstorming</a:t>
              </a:r>
            </a:p>
          </p:txBody>
        </p:sp>
        <p:cxnSp>
          <p:nvCxnSpPr>
            <p:cNvPr id="35" name="Straight Connector 34">
              <a:extLst>
                <a:ext uri="{FF2B5EF4-FFF2-40B4-BE49-F238E27FC236}">
                  <a16:creationId xmlns:a16="http://schemas.microsoft.com/office/drawing/2014/main" id="{30F7BE0B-5A58-41BC-AB42-6D6E7CE14CAB}"/>
                </a:ext>
              </a:extLst>
            </p:cNvPr>
            <p:cNvCxnSpPr/>
            <p:nvPr/>
          </p:nvCxnSpPr>
          <p:spPr bwMode="auto">
            <a:xfrm>
              <a:off x="4625975" y="1271588"/>
              <a:ext cx="1247775"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D1C3DD8-63DA-4F11-95B0-BC5C114AC816}"/>
                </a:ext>
              </a:extLst>
            </p:cNvPr>
            <p:cNvCxnSpPr/>
            <p:nvPr/>
          </p:nvCxnSpPr>
          <p:spPr bwMode="auto">
            <a:xfrm>
              <a:off x="4625975" y="1789113"/>
              <a:ext cx="1247775" cy="1587"/>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37" name="Rectangle 36">
            <a:extLst>
              <a:ext uri="{FF2B5EF4-FFF2-40B4-BE49-F238E27FC236}">
                <a16:creationId xmlns:a16="http://schemas.microsoft.com/office/drawing/2014/main" id="{D34C0F3E-39DD-4821-A7B7-73DE7974B274}"/>
              </a:ext>
            </a:extLst>
          </p:cNvPr>
          <p:cNvSpPr/>
          <p:nvPr/>
        </p:nvSpPr>
        <p:spPr bwMode="auto">
          <a:xfrm>
            <a:off x="613087" y="1649921"/>
            <a:ext cx="1564056" cy="1098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Messages about the business today</a:t>
            </a:r>
          </a:p>
        </p:txBody>
      </p:sp>
      <p:sp>
        <p:nvSpPr>
          <p:cNvPr id="38" name="Rectangle 37">
            <a:extLst>
              <a:ext uri="{FF2B5EF4-FFF2-40B4-BE49-F238E27FC236}">
                <a16:creationId xmlns:a16="http://schemas.microsoft.com/office/drawing/2014/main" id="{7FB41C1E-D03A-4BD8-93DB-B06ED6F487C7}"/>
              </a:ext>
            </a:extLst>
          </p:cNvPr>
          <p:cNvSpPr/>
          <p:nvPr/>
        </p:nvSpPr>
        <p:spPr bwMode="auto">
          <a:xfrm>
            <a:off x="2253343" y="1649921"/>
            <a:ext cx="9333819" cy="1097726"/>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current situation and the rationale for the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Business issues or drivers that created the need for change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Competitive issues or changes in the marketplace</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Customer issues</a:t>
            </a:r>
          </a:p>
          <a:p>
            <a:pPr marL="217488" lvl="1" indent="-119063" defTabSz="623853" fontAlgn="base">
              <a:spcBef>
                <a:spcPts val="100"/>
              </a:spcBef>
              <a:spcAft>
                <a:spcPts val="100"/>
              </a:spcAft>
              <a:buClr>
                <a:schemeClr val="tx1"/>
              </a:buClr>
              <a:buFont typeface="Courier New" panose="02070309020205020404" pitchFamily="49" charset="0"/>
              <a:buChar char="o"/>
            </a:pPr>
            <a:r>
              <a:rPr lang="en-US" sz="950" dirty="0">
                <a:cs typeface="Times New Roman" pitchFamily="18" charset="0"/>
              </a:rPr>
              <a:t>Financial issues</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 might happen if a change is not made</a:t>
            </a:r>
          </a:p>
        </p:txBody>
      </p:sp>
      <p:sp>
        <p:nvSpPr>
          <p:cNvPr id="45" name="Rectangle 44">
            <a:extLst>
              <a:ext uri="{FF2B5EF4-FFF2-40B4-BE49-F238E27FC236}">
                <a16:creationId xmlns:a16="http://schemas.microsoft.com/office/drawing/2014/main" id="{3D3C8175-A3FD-4A5B-8D35-1938F92AC36F}"/>
              </a:ext>
            </a:extLst>
          </p:cNvPr>
          <p:cNvSpPr/>
          <p:nvPr/>
        </p:nvSpPr>
        <p:spPr bwMode="auto">
          <a:xfrm>
            <a:off x="613087" y="2847007"/>
            <a:ext cx="1564056" cy="14400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a:solidFill>
                  <a:schemeClr val="bg1"/>
                </a:solidFill>
                <a:latin typeface="Arial" charset="0"/>
                <a:cs typeface="Times New Roman" pitchFamily="18" charset="0"/>
              </a:rPr>
              <a:t>Messages about the change</a:t>
            </a:r>
            <a:endParaRPr lang="en-US" sz="1000" b="1" dirty="0">
              <a:solidFill>
                <a:schemeClr val="bg1"/>
              </a:solidFill>
              <a:latin typeface="Arial" charset="0"/>
              <a:cs typeface="Times New Roman" pitchFamily="18" charset="0"/>
            </a:endParaRPr>
          </a:p>
        </p:txBody>
      </p:sp>
      <p:sp>
        <p:nvSpPr>
          <p:cNvPr id="46" name="Rectangle 45">
            <a:extLst>
              <a:ext uri="{FF2B5EF4-FFF2-40B4-BE49-F238E27FC236}">
                <a16:creationId xmlns:a16="http://schemas.microsoft.com/office/drawing/2014/main" id="{F072E714-1A3F-4452-942F-875A7761411B}"/>
              </a:ext>
            </a:extLst>
          </p:cNvPr>
          <p:cNvSpPr/>
          <p:nvPr/>
        </p:nvSpPr>
        <p:spPr bwMode="auto">
          <a:xfrm>
            <a:off x="2253343" y="2847007"/>
            <a:ext cx="9333819" cy="1441410"/>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 vision of the organization after the change takes place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Scope of the change (including process scope, organizational scope, systems and technology scope)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Objectives for the change (what does success look like)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Overall time frame to implement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Alignment of the change with the business strategy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How big the change is needed (how big is the gap between today and the future state)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Who is most impacted and who is least impacted</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basics of what is changing, how it will change and when it will change, including what will not change</a:t>
            </a:r>
          </a:p>
        </p:txBody>
      </p:sp>
      <p:sp>
        <p:nvSpPr>
          <p:cNvPr id="47" name="Rectangle 46">
            <a:extLst>
              <a:ext uri="{FF2B5EF4-FFF2-40B4-BE49-F238E27FC236}">
                <a16:creationId xmlns:a16="http://schemas.microsoft.com/office/drawing/2014/main" id="{85398876-D608-4873-AAA4-1EBEC907E860}"/>
              </a:ext>
            </a:extLst>
          </p:cNvPr>
          <p:cNvSpPr/>
          <p:nvPr/>
        </p:nvSpPr>
        <p:spPr bwMode="auto">
          <a:xfrm>
            <a:off x="613087" y="4387503"/>
            <a:ext cx="1564056" cy="12708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Messages about how the change impacts employees</a:t>
            </a:r>
          </a:p>
        </p:txBody>
      </p:sp>
      <p:sp>
        <p:nvSpPr>
          <p:cNvPr id="48" name="Rectangle 47">
            <a:extLst>
              <a:ext uri="{FF2B5EF4-FFF2-40B4-BE49-F238E27FC236}">
                <a16:creationId xmlns:a16="http://schemas.microsoft.com/office/drawing/2014/main" id="{6AA4100E-534B-4CA5-91DE-BF5D57C440B8}"/>
              </a:ext>
            </a:extLst>
          </p:cNvPr>
          <p:cNvSpPr/>
          <p:nvPr/>
        </p:nvSpPr>
        <p:spPr bwMode="auto">
          <a:xfrm>
            <a:off x="2252362" y="4387503"/>
            <a:ext cx="9333819" cy="1269568"/>
          </a:xfrm>
          <a:prstGeom prst="rect">
            <a:avLst/>
          </a:prstGeom>
          <a:solidFill>
            <a:schemeClr val="bg1"/>
          </a:solidFill>
          <a:ln>
            <a:noFill/>
          </a:ln>
        </p:spPr>
        <p:txBody>
          <a:bodyPr wrap="square" lIns="91428" tIns="45715" rIns="91428" bIns="45715" rtlCol="0" anchor="t">
            <a:spAutoFit/>
          </a:bodyPr>
          <a:lstStyle/>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impact of the change on the day-to-day activities of each employee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“What’s in it for me” (WIIFM) from the employee’s perspective </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Implications of the change on job security</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Specific behaviors and activities expected from the employee, including support of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Procedures for getting help and assistance during the change</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Ways to provide feedback</a:t>
            </a:r>
          </a:p>
          <a:p>
            <a:pPr marL="112713" indent="-112713" defTabSz="623853" fontAlgn="base">
              <a:spcBef>
                <a:spcPts val="100"/>
              </a:spcBef>
              <a:spcAft>
                <a:spcPts val="100"/>
              </a:spcAft>
              <a:buClr>
                <a:schemeClr val="tx1"/>
              </a:buClr>
              <a:buFont typeface="Arial" panose="020B0604020202020204" pitchFamily="34" charset="0"/>
              <a:buChar char="•"/>
              <a:defRPr/>
            </a:pPr>
            <a:r>
              <a:rPr lang="en-US" sz="950" kern="0" dirty="0"/>
              <a:t>The expectation that change will happen and is not a choice</a:t>
            </a:r>
          </a:p>
        </p:txBody>
      </p:sp>
      <p:sp>
        <p:nvSpPr>
          <p:cNvPr id="49" name="Rectangle 48">
            <a:extLst>
              <a:ext uri="{FF2B5EF4-FFF2-40B4-BE49-F238E27FC236}">
                <a16:creationId xmlns:a16="http://schemas.microsoft.com/office/drawing/2014/main" id="{CD34BA20-B0D9-4E62-B61E-0DDEB096AD78}"/>
              </a:ext>
            </a:extLst>
          </p:cNvPr>
          <p:cNvSpPr/>
          <p:nvPr/>
        </p:nvSpPr>
        <p:spPr bwMode="auto">
          <a:xfrm>
            <a:off x="613087" y="5757390"/>
            <a:ext cx="1564056" cy="583200"/>
          </a:xfrm>
          <a:prstGeom prst="rect">
            <a:avLst/>
          </a:prstGeom>
          <a:solidFill>
            <a:schemeClr val="tx1"/>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000" b="1" dirty="0">
                <a:solidFill>
                  <a:schemeClr val="bg1"/>
                </a:solidFill>
                <a:latin typeface="Arial" charset="0"/>
                <a:cs typeface="Times New Roman" pitchFamily="18" charset="0"/>
              </a:rPr>
              <a:t>Status updates and progress reports</a:t>
            </a:r>
          </a:p>
        </p:txBody>
      </p:sp>
      <p:sp>
        <p:nvSpPr>
          <p:cNvPr id="51" name="Rounded Rectangle 43">
            <a:extLst>
              <a:ext uri="{FF2B5EF4-FFF2-40B4-BE49-F238E27FC236}">
                <a16:creationId xmlns:a16="http://schemas.microsoft.com/office/drawing/2014/main" id="{2DBFFE09-5F31-451C-A994-1D6B80D1C90F}"/>
              </a:ext>
            </a:extLst>
          </p:cNvPr>
          <p:cNvSpPr/>
          <p:nvPr/>
        </p:nvSpPr>
        <p:spPr bwMode="auto">
          <a:xfrm>
            <a:off x="2252362" y="5757390"/>
            <a:ext cx="9334800" cy="582605"/>
          </a:xfrm>
          <a:prstGeom prst="rect">
            <a:avLst/>
          </a:prstGeom>
          <a:solidFill>
            <a:schemeClr val="bg1"/>
          </a:solidFill>
          <a:ln>
            <a:noFill/>
          </a:ln>
          <a:effectLst/>
        </p:spPr>
        <p:txBody>
          <a:bodyPr wrap="square" lIns="91428" tIns="45715" rIns="91428" bIns="45715" numCol="2" rtlCol="0" anchor="ctr">
            <a:noAutofit/>
          </a:bodyPr>
          <a:lstStyle/>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The schedule for the project overall</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When will new information be available</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How will information be shared about the project</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Major milestones and deliverables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Key decision points</a:t>
            </a:r>
          </a:p>
          <a:p>
            <a:pPr marL="112713" marR="0" lvl="0" indent="-112713" defTabSz="623853" eaLnBrk="1" fontAlgn="base" latinLnBrk="0" hangingPunct="1">
              <a:lnSpc>
                <a:spcPct val="100000"/>
              </a:lnSpc>
              <a:spcBef>
                <a:spcPts val="100"/>
              </a:spcBef>
              <a:spcAft>
                <a:spcPts val="100"/>
              </a:spcAft>
              <a:buClr>
                <a:schemeClr val="tx1"/>
              </a:buClr>
              <a:buSzTx/>
              <a:buFont typeface="Arial" panose="020B0604020202020204" pitchFamily="34" charset="0"/>
              <a:buChar char="•"/>
              <a:tabLst/>
              <a:defRPr/>
            </a:pPr>
            <a:r>
              <a:rPr kumimoji="0" lang="en-US" sz="950" b="0" i="0" u="none" strike="noStrike" kern="0" cap="none" spc="0" normalizeH="0" baseline="0" noProof="0" dirty="0">
                <a:ln>
                  <a:noFill/>
                </a:ln>
                <a:effectLst/>
                <a:uLnTx/>
                <a:uFillTx/>
              </a:rPr>
              <a:t>Early success stories</a:t>
            </a:r>
          </a:p>
        </p:txBody>
      </p:sp>
    </p:spTree>
    <p:extLst>
      <p:ext uri="{BB962C8B-B14F-4D97-AF65-F5344CB8AC3E}">
        <p14:creationId xmlns:p14="http://schemas.microsoft.com/office/powerpoint/2010/main" val="30151037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131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stakeholder groups</a:t>
            </a:r>
            <a:br>
              <a:rPr lang="en-US" kern="0" dirty="0"/>
            </a:br>
            <a:r>
              <a:rPr lang="en-US" b="0" kern="0" dirty="0"/>
              <a:t>Our messages will be mainly delivered to [insert your own number] stakeholder groups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19</a:t>
            </a:fld>
            <a:endParaRPr lang="en-US" sz="1000" dirty="0">
              <a:solidFill>
                <a:srgbClr val="ADAFBB"/>
              </a:solidFill>
            </a:endParaRPr>
          </a:p>
        </p:txBody>
      </p:sp>
      <p:sp>
        <p:nvSpPr>
          <p:cNvPr id="21" name="Rectangle 6">
            <a:extLst>
              <a:ext uri="{FF2B5EF4-FFF2-40B4-BE49-F238E27FC236}">
                <a16:creationId xmlns:a16="http://schemas.microsoft.com/office/drawing/2014/main" id="{325B7C23-A9C1-43B2-899E-94ACC0068B53}"/>
              </a:ext>
            </a:extLst>
          </p:cNvPr>
          <p:cNvSpPr>
            <a:spLocks noChangeArrowheads="1"/>
          </p:cNvSpPr>
          <p:nvPr/>
        </p:nvSpPr>
        <p:spPr bwMode="auto">
          <a:xfrm>
            <a:off x="613087" y="1682580"/>
            <a:ext cx="2958403"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Stakeholder Group Name</a:t>
            </a:r>
          </a:p>
        </p:txBody>
      </p:sp>
      <p:sp>
        <p:nvSpPr>
          <p:cNvPr id="22" name="Rectangle 7">
            <a:extLst>
              <a:ext uri="{FF2B5EF4-FFF2-40B4-BE49-F238E27FC236}">
                <a16:creationId xmlns:a16="http://schemas.microsoft.com/office/drawing/2014/main" id="{613FB0B9-DC82-4083-9DF4-B307578EF01A}"/>
              </a:ext>
            </a:extLst>
          </p:cNvPr>
          <p:cNvSpPr>
            <a:spLocks noChangeArrowheads="1"/>
          </p:cNvSpPr>
          <p:nvPr/>
        </p:nvSpPr>
        <p:spPr bwMode="auto">
          <a:xfrm>
            <a:off x="3656326" y="1682580"/>
            <a:ext cx="7922587" cy="457520"/>
          </a:xfrm>
          <a:prstGeom prst="rect">
            <a:avLst/>
          </a:prstGeom>
          <a:solidFill>
            <a:schemeClr val="tx1"/>
          </a:solidFill>
          <a:ln w="12700">
            <a:noFill/>
            <a:miter lim="800000"/>
            <a:headEnd type="none" w="sm" len="sm"/>
            <a:tailEnd type="none" w="sm" len="sm"/>
          </a:ln>
          <a:effectLst/>
        </p:spPr>
        <p:txBody>
          <a:bodyPr anchor="ctr"/>
          <a:lstStyle/>
          <a:p>
            <a:pPr algn="ctr">
              <a:spcBef>
                <a:spcPct val="25000"/>
              </a:spcBef>
            </a:pPr>
            <a:r>
              <a:rPr lang="en-US" altLang="en-US" sz="1200" b="1" dirty="0">
                <a:solidFill>
                  <a:schemeClr val="bg1"/>
                </a:solidFill>
                <a:latin typeface="+mj-lt"/>
              </a:rPr>
              <a:t>Stakeholder Group Description</a:t>
            </a:r>
          </a:p>
        </p:txBody>
      </p:sp>
      <p:sp>
        <p:nvSpPr>
          <p:cNvPr id="23" name="Rectangle 22">
            <a:extLst>
              <a:ext uri="{FF2B5EF4-FFF2-40B4-BE49-F238E27FC236}">
                <a16:creationId xmlns:a16="http://schemas.microsoft.com/office/drawing/2014/main" id="{97661DEC-C547-439D-825A-9CF828551602}"/>
              </a:ext>
            </a:extLst>
          </p:cNvPr>
          <p:cNvSpPr/>
          <p:nvPr/>
        </p:nvSpPr>
        <p:spPr bwMode="auto">
          <a:xfrm>
            <a:off x="613087" y="221716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#1</a:t>
            </a:r>
          </a:p>
        </p:txBody>
      </p:sp>
      <p:sp>
        <p:nvSpPr>
          <p:cNvPr id="24" name="Rectangle 23">
            <a:extLst>
              <a:ext uri="{FF2B5EF4-FFF2-40B4-BE49-F238E27FC236}">
                <a16:creationId xmlns:a16="http://schemas.microsoft.com/office/drawing/2014/main" id="{A8EE2A0D-1C59-4CAB-B7B2-94408B9F6713}"/>
              </a:ext>
            </a:extLst>
          </p:cNvPr>
          <p:cNvSpPr/>
          <p:nvPr/>
        </p:nvSpPr>
        <p:spPr bwMode="auto">
          <a:xfrm>
            <a:off x="3656326" y="2217166"/>
            <a:ext cx="7922586" cy="755616"/>
          </a:xfrm>
          <a:prstGeom prst="rect">
            <a:avLst/>
          </a:prstGeom>
          <a:solidFill>
            <a:schemeClr val="bg1"/>
          </a:solidFill>
          <a:ln>
            <a:noFill/>
          </a:ln>
        </p:spPr>
        <p:txBody>
          <a:bodyPr wrap="square" lIns="91428" tIns="45715" rIns="91428" bIns="45715" rtlCol="0" anchor="ctr">
            <a:noAutofit/>
          </a:bodyPr>
          <a:lstStyle/>
          <a:p>
            <a:pPr defTabSz="623853" rtl="0" fontAlgn="base">
              <a:spcBef>
                <a:spcPts val="200"/>
              </a:spcBef>
              <a:spcAft>
                <a:spcPts val="200"/>
              </a:spcAft>
              <a:buClr>
                <a:srgbClr val="000000"/>
              </a:buClr>
            </a:pPr>
            <a:r>
              <a:rPr lang="en-US" sz="1200" dirty="0">
                <a:latin typeface="Arial" charset="0"/>
                <a:cs typeface="Times New Roman" pitchFamily="18" charset="0"/>
              </a:rPr>
              <a:t>Replace this text with your own message</a:t>
            </a:r>
            <a:endParaRPr lang="en-US" sz="1200" kern="1200" dirty="0">
              <a:latin typeface="Arial" charset="0"/>
              <a:cs typeface="Times New Roman" pitchFamily="18" charset="0"/>
            </a:endParaRPr>
          </a:p>
        </p:txBody>
      </p:sp>
      <p:sp>
        <p:nvSpPr>
          <p:cNvPr id="25" name="Rectangle 24">
            <a:extLst>
              <a:ext uri="{FF2B5EF4-FFF2-40B4-BE49-F238E27FC236}">
                <a16:creationId xmlns:a16="http://schemas.microsoft.com/office/drawing/2014/main" id="{501C1539-1124-4A1D-9E1C-5F5B11ECA7E7}"/>
              </a:ext>
            </a:extLst>
          </p:cNvPr>
          <p:cNvSpPr/>
          <p:nvPr/>
        </p:nvSpPr>
        <p:spPr bwMode="auto">
          <a:xfrm>
            <a:off x="613087" y="306402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#2</a:t>
            </a:r>
          </a:p>
        </p:txBody>
      </p:sp>
      <p:sp>
        <p:nvSpPr>
          <p:cNvPr id="26" name="Rectangle 25">
            <a:extLst>
              <a:ext uri="{FF2B5EF4-FFF2-40B4-BE49-F238E27FC236}">
                <a16:creationId xmlns:a16="http://schemas.microsoft.com/office/drawing/2014/main" id="{A05BD709-297D-4043-B08D-A5DB10344096}"/>
              </a:ext>
            </a:extLst>
          </p:cNvPr>
          <p:cNvSpPr/>
          <p:nvPr/>
        </p:nvSpPr>
        <p:spPr bwMode="auto">
          <a:xfrm>
            <a:off x="3656326" y="306402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7" name="Rectangle 26">
            <a:extLst>
              <a:ext uri="{FF2B5EF4-FFF2-40B4-BE49-F238E27FC236}">
                <a16:creationId xmlns:a16="http://schemas.microsoft.com/office/drawing/2014/main" id="{8562F92B-2EA7-4907-B7D1-A0276041F0CB}"/>
              </a:ext>
            </a:extLst>
          </p:cNvPr>
          <p:cNvSpPr/>
          <p:nvPr/>
        </p:nvSpPr>
        <p:spPr bwMode="auto">
          <a:xfrm>
            <a:off x="613087" y="3910876"/>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#3</a:t>
            </a:r>
          </a:p>
        </p:txBody>
      </p:sp>
      <p:sp>
        <p:nvSpPr>
          <p:cNvPr id="28" name="Rectangle 27">
            <a:extLst>
              <a:ext uri="{FF2B5EF4-FFF2-40B4-BE49-F238E27FC236}">
                <a16:creationId xmlns:a16="http://schemas.microsoft.com/office/drawing/2014/main" id="{F86A1DB9-1441-4474-849B-46AAF7276378}"/>
              </a:ext>
            </a:extLst>
          </p:cNvPr>
          <p:cNvSpPr/>
          <p:nvPr/>
        </p:nvSpPr>
        <p:spPr bwMode="auto">
          <a:xfrm>
            <a:off x="3656326" y="3910876"/>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29" name="Rectangle 28">
            <a:extLst>
              <a:ext uri="{FF2B5EF4-FFF2-40B4-BE49-F238E27FC236}">
                <a16:creationId xmlns:a16="http://schemas.microsoft.com/office/drawing/2014/main" id="{7540C87B-3660-4A41-AF7B-BF371E074212}"/>
              </a:ext>
            </a:extLst>
          </p:cNvPr>
          <p:cNvSpPr/>
          <p:nvPr/>
        </p:nvSpPr>
        <p:spPr bwMode="auto">
          <a:xfrm>
            <a:off x="613087" y="4757731"/>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#4</a:t>
            </a:r>
          </a:p>
        </p:txBody>
      </p:sp>
      <p:sp>
        <p:nvSpPr>
          <p:cNvPr id="30" name="Rectangle 29">
            <a:extLst>
              <a:ext uri="{FF2B5EF4-FFF2-40B4-BE49-F238E27FC236}">
                <a16:creationId xmlns:a16="http://schemas.microsoft.com/office/drawing/2014/main" id="{0C9F128A-FB9F-40C1-9E01-61F917A8D5A6}"/>
              </a:ext>
            </a:extLst>
          </p:cNvPr>
          <p:cNvSpPr/>
          <p:nvPr/>
        </p:nvSpPr>
        <p:spPr bwMode="auto">
          <a:xfrm>
            <a:off x="3656326" y="4757731"/>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31" name="Rectangle 30">
            <a:extLst>
              <a:ext uri="{FF2B5EF4-FFF2-40B4-BE49-F238E27FC236}">
                <a16:creationId xmlns:a16="http://schemas.microsoft.com/office/drawing/2014/main" id="{299DB52D-BCFA-4E98-A214-EFABEA37E743}"/>
              </a:ext>
            </a:extLst>
          </p:cNvPr>
          <p:cNvSpPr/>
          <p:nvPr/>
        </p:nvSpPr>
        <p:spPr bwMode="auto">
          <a:xfrm>
            <a:off x="613087" y="5604588"/>
            <a:ext cx="2958403" cy="755616"/>
          </a:xfrm>
          <a:prstGeom prst="rect">
            <a:avLst/>
          </a:prstGeom>
          <a:solidFill>
            <a:schemeClr val="bg1">
              <a:lumMod val="85000"/>
            </a:schemeClr>
          </a:solidFill>
          <a:ln>
            <a:noFill/>
          </a:ln>
        </p:spPr>
        <p:txBody>
          <a:bodyPr wrap="square" lIns="91428" tIns="45715" rIns="91428" bIns="45715" rtlCol="0" anchor="ctr">
            <a:noAutofit/>
          </a:bodyPr>
          <a:lstStyle/>
          <a:p>
            <a:pPr algn="ctr" defTabSz="623853" fontAlgn="base">
              <a:spcBef>
                <a:spcPts val="200"/>
              </a:spcBef>
              <a:spcAft>
                <a:spcPts val="200"/>
              </a:spcAft>
              <a:buClr>
                <a:srgbClr val="000000"/>
              </a:buClr>
            </a:pPr>
            <a:r>
              <a:rPr lang="en-US" sz="1200" b="1" dirty="0">
                <a:latin typeface="Arial" charset="0"/>
                <a:cs typeface="Times New Roman" pitchFamily="18" charset="0"/>
              </a:rPr>
              <a:t>Insert the name of the Stakeholder group #5</a:t>
            </a:r>
          </a:p>
        </p:txBody>
      </p:sp>
      <p:sp>
        <p:nvSpPr>
          <p:cNvPr id="32" name="Rectangle 31">
            <a:extLst>
              <a:ext uri="{FF2B5EF4-FFF2-40B4-BE49-F238E27FC236}">
                <a16:creationId xmlns:a16="http://schemas.microsoft.com/office/drawing/2014/main" id="{52DCE5BE-AD57-48F8-81B9-01BC004B29DC}"/>
              </a:ext>
            </a:extLst>
          </p:cNvPr>
          <p:cNvSpPr/>
          <p:nvPr/>
        </p:nvSpPr>
        <p:spPr bwMode="auto">
          <a:xfrm>
            <a:off x="3656326" y="5604588"/>
            <a:ext cx="7922586" cy="755616"/>
          </a:xfrm>
          <a:prstGeom prst="rect">
            <a:avLst/>
          </a:prstGeom>
          <a:solidFill>
            <a:schemeClr val="bg1"/>
          </a:solidFill>
          <a:ln>
            <a:noFill/>
          </a:ln>
        </p:spPr>
        <p:txBody>
          <a:bodyPr wrap="square" lIns="91428" tIns="45715" rIns="91428" bIns="45715" rtlCol="0" anchor="ctr">
            <a:noAutofit/>
          </a:bodyPr>
          <a:lstStyle/>
          <a:p>
            <a:pPr defTabSz="623853" fontAlgn="base">
              <a:spcBef>
                <a:spcPts val="200"/>
              </a:spcBef>
              <a:spcAft>
                <a:spcPts val="200"/>
              </a:spcAft>
              <a:buClr>
                <a:srgbClr val="000000"/>
              </a:buClr>
            </a:pPr>
            <a:r>
              <a:rPr lang="en-US" sz="1200" dirty="0">
                <a:latin typeface="Arial" charset="0"/>
                <a:cs typeface="Times New Roman" pitchFamily="18" charset="0"/>
              </a:rPr>
              <a:t>Replace this text with your own message</a:t>
            </a:r>
          </a:p>
        </p:txBody>
      </p:sp>
      <p:sp>
        <p:nvSpPr>
          <p:cNvPr id="18" name="Rounded Rectangular Callout 19">
            <a:extLst>
              <a:ext uri="{FF2B5EF4-FFF2-40B4-BE49-F238E27FC236}">
                <a16:creationId xmlns:a16="http://schemas.microsoft.com/office/drawing/2014/main" id="{2D998D91-F339-47E8-A4B4-5799F9D17A32}"/>
              </a:ext>
            </a:extLst>
          </p:cNvPr>
          <p:cNvSpPr/>
          <p:nvPr/>
        </p:nvSpPr>
        <p:spPr bwMode="auto">
          <a:xfrm>
            <a:off x="3751466" y="1449357"/>
            <a:ext cx="4598343" cy="990598"/>
          </a:xfrm>
          <a:prstGeom prst="wedgeRoundRectCallout">
            <a:avLst>
              <a:gd name="adj1" fmla="val -45629"/>
              <a:gd name="adj2" fmla="val 7013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Your key stakeholder groups represent your </a:t>
            </a:r>
            <a:r>
              <a:rPr lang="en-US" sz="1050" b="1">
                <a:solidFill>
                  <a:srgbClr val="0C2870"/>
                </a:solidFill>
                <a:latin typeface="Arial" charset="0"/>
                <a:cs typeface="Times New Roman" pitchFamily="18" charset="0"/>
              </a:rPr>
              <a:t>audience.</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00536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2"/>
            </p:custDataLst>
            <p:extLst>
              <p:ext uri="{D42A27DB-BD31-4B8C-83A1-F6EECF244321}">
                <p14:modId xmlns:p14="http://schemas.microsoft.com/office/powerpoint/2010/main" val="41219349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24" name="think-cell Slide" r:id="rId5" imgW="344" imgH="344" progId="TCLayout.ActiveDocument.1">
                  <p:embed/>
                </p:oleObj>
              </mc:Choice>
              <mc:Fallback>
                <p:oleObj name="think-cell Slide" r:id="rId5" imgW="344" imgH="344"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39D706AD-C795-4B0B-8C94-E58FEC7AC4BD}"/>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36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p:txBody>
          <a:bodyPr>
            <a:normAutofit fontScale="90000"/>
          </a:bodyPr>
          <a:lstStyle/>
          <a:p>
            <a:r>
              <a:rPr lang="en-US" sz="6000" dirty="0"/>
              <a:t>Communication </a:t>
            </a:r>
            <a:br>
              <a:rPr lang="en-US" sz="6000" dirty="0"/>
            </a:br>
            <a:r>
              <a:rPr lang="en-US" sz="6000" dirty="0"/>
              <a:t>Strategy &amp; Plan</a:t>
            </a:r>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1620957"/>
          </a:xfrm>
        </p:spPr>
        <p:txBody>
          <a:bodyPr lIns="0" tIns="0" rIns="0" bIns="0">
            <a:spAutoFit/>
          </a:bodyPr>
          <a:lstStyle/>
          <a:p>
            <a:r>
              <a:rPr lang="en-US" sz="1600" b="1" dirty="0"/>
              <a:t>CEO: </a:t>
            </a:r>
            <a:r>
              <a:rPr lang="en-US" sz="1600" dirty="0"/>
              <a:t>insert your own text</a:t>
            </a:r>
          </a:p>
          <a:p>
            <a:r>
              <a:rPr lang="en-US" sz="1600" b="1" dirty="0"/>
              <a:t>Chief Marketing Officer: </a:t>
            </a:r>
            <a:r>
              <a:rPr lang="en-US" sz="1600" dirty="0"/>
              <a:t>insert your own text</a:t>
            </a:r>
          </a:p>
          <a:p>
            <a:r>
              <a:rPr lang="en-US" sz="1600" b="1" dirty="0"/>
              <a:t>Author: </a:t>
            </a:r>
            <a:r>
              <a:rPr lang="en-US" sz="1600" dirty="0"/>
              <a:t>insert your own text</a:t>
            </a:r>
          </a:p>
          <a:p>
            <a:r>
              <a:rPr lang="en-US" sz="1600" b="1" dirty="0"/>
              <a:t>Date: </a:t>
            </a:r>
            <a:r>
              <a:rPr lang="en-US" sz="1600" dirty="0"/>
              <a:t>insert your own text</a:t>
            </a:r>
          </a:p>
          <a:p>
            <a:r>
              <a:rPr lang="en-US" sz="1600" b="1" dirty="0"/>
              <a:t>Version No: </a:t>
            </a:r>
            <a:r>
              <a:rPr lang="en-US" sz="1600" dirty="0"/>
              <a:t>E.g. 1.0 for final / 0.1 for drafts</a:t>
            </a:r>
          </a:p>
        </p:txBody>
      </p:sp>
      <p:pic>
        <p:nvPicPr>
          <p:cNvPr id="7" name="Picture 6">
            <a:hlinkClick r:id="rId7"/>
            <a:extLst>
              <a:ext uri="{FF2B5EF4-FFF2-40B4-BE49-F238E27FC236}">
                <a16:creationId xmlns:a16="http://schemas.microsoft.com/office/drawing/2014/main" id="{56F6D9FE-2BD8-43FA-8517-544E7B92AA1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186245" y="5169132"/>
            <a:ext cx="4306571" cy="1264867"/>
          </a:xfrm>
          <a:prstGeom prst="rect">
            <a:avLst/>
          </a:prstGeom>
        </p:spPr>
      </p:pic>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sp>
        <p:nvSpPr>
          <p:cNvPr id="14" name="Speech Bubble: Rectangle with Corners Rounded 13">
            <a:extLst>
              <a:ext uri="{FF2B5EF4-FFF2-40B4-BE49-F238E27FC236}">
                <a16:creationId xmlns:a16="http://schemas.microsoft.com/office/drawing/2014/main" id="{8844A866-52F5-4AB2-A2EA-FFE62AABA716}"/>
              </a:ext>
            </a:extLst>
          </p:cNvPr>
          <p:cNvSpPr/>
          <p:nvPr/>
        </p:nvSpPr>
        <p:spPr>
          <a:xfrm>
            <a:off x="6177643" y="4161288"/>
            <a:ext cx="4469326" cy="714109"/>
          </a:xfrm>
          <a:prstGeom prst="wedgeRoundRectCallout">
            <a:avLst>
              <a:gd name="adj1" fmla="val 29602"/>
              <a:gd name="adj2" fmla="val 12428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Remove your logo and insert your own logo. </a:t>
            </a:r>
          </a:p>
        </p:txBody>
      </p:sp>
      <p:sp>
        <p:nvSpPr>
          <p:cNvPr id="15" name="Speech Bubble: Rectangle with Corners Rounded 14">
            <a:extLst>
              <a:ext uri="{FF2B5EF4-FFF2-40B4-BE49-F238E27FC236}">
                <a16:creationId xmlns:a16="http://schemas.microsoft.com/office/drawing/2014/main" id="{31939730-4EBD-41A0-984B-DA6FC9825391}"/>
              </a:ext>
            </a:extLst>
          </p:cNvPr>
          <p:cNvSpPr/>
          <p:nvPr/>
        </p:nvSpPr>
        <p:spPr>
          <a:xfrm>
            <a:off x="5930363" y="2180213"/>
            <a:ext cx="4469326" cy="1171309"/>
          </a:xfrm>
          <a:prstGeom prst="wedgeRoundRectCallout">
            <a:avLst>
              <a:gd name="adj1" fmla="val -58794"/>
              <a:gd name="adj2" fmla="val -66587"/>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template can be used to communicate on a company, business unit, project, product or service. Indeed, whatever the type of communication, the same structure can apply.</a:t>
            </a:r>
          </a:p>
        </p:txBody>
      </p:sp>
    </p:spTree>
    <p:extLst>
      <p:ext uri="{BB962C8B-B14F-4D97-AF65-F5344CB8AC3E}">
        <p14:creationId xmlns:p14="http://schemas.microsoft.com/office/powerpoint/2010/main" val="3131901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2336" name="think-cell Slide" r:id="rId16" imgW="344" imgH="344" progId="TCLayout.ActiveDocument.1">
                  <p:embed/>
                </p:oleObj>
              </mc:Choice>
              <mc:Fallback>
                <p:oleObj name="think-cell Slide" r:id="rId16"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17"/>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Stakeholder Matrix</a:t>
            </a:r>
            <a:br>
              <a:rPr lang="en-US" kern="0" dirty="0"/>
            </a:br>
            <a:r>
              <a:rPr lang="en-US" b="0" kern="0" dirty="0"/>
              <a:t>We will have to ensure an efficient collaboration with [insert stakeholder group names] and maintain confidence with [insert stakeholder group names]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20</a:t>
            </a:fld>
            <a:endParaRPr lang="en-US" sz="1000" dirty="0">
              <a:solidFill>
                <a:srgbClr val="ADAFBB"/>
              </a:solidFill>
            </a:endParaRPr>
          </a:p>
        </p:txBody>
      </p:sp>
      <p:sp>
        <p:nvSpPr>
          <p:cNvPr id="40" name="Rectangle 40">
            <a:extLst>
              <a:ext uri="{FF2B5EF4-FFF2-40B4-BE49-F238E27FC236}">
                <a16:creationId xmlns:a16="http://schemas.microsoft.com/office/drawing/2014/main" id="{ECE2435D-9B35-42C4-8EA5-BDA11DAD3C57}"/>
              </a:ext>
            </a:extLst>
          </p:cNvPr>
          <p:cNvSpPr>
            <a:spLocks noChangeArrowheads="1"/>
          </p:cNvSpPr>
          <p:nvPr>
            <p:custDataLst>
              <p:tags r:id="rId4"/>
            </p:custDataLst>
          </p:nvPr>
        </p:nvSpPr>
        <p:spPr bwMode="auto">
          <a:xfrm>
            <a:off x="602591" y="6323598"/>
            <a:ext cx="10984571" cy="153888"/>
          </a:xfrm>
          <a:prstGeom prst="rect">
            <a:avLst/>
          </a:prstGeom>
          <a:noFill/>
          <a:ln w="9525">
            <a:noFill/>
            <a:miter lim="800000"/>
            <a:headEnd/>
            <a:tailEnd/>
          </a:ln>
          <a:effectLst/>
        </p:spPr>
        <p:txBody>
          <a:bodyPr wrap="square" lIns="0" tIns="0" rIns="0" bIns="0">
            <a:spAutoFit/>
          </a:bodyPr>
          <a:lstStyle/>
          <a:p>
            <a:pPr lvl="0" defTabSz="3489325">
              <a:defRPr/>
            </a:pPr>
            <a:r>
              <a:rPr lang="en-GB" sz="1000" b="1" dirty="0"/>
              <a:t>Note</a:t>
            </a:r>
            <a:r>
              <a:rPr lang="en-GB" sz="1000" dirty="0"/>
              <a:t>: By “Impact”, we mean the </a:t>
            </a:r>
            <a:r>
              <a:rPr lang="en-US" sz="1000" dirty="0"/>
              <a:t>extent to which the project will impact this group/person. And by “Influence”, we mean the extent to which this group or person’s buy-in is needed to move forward.</a:t>
            </a:r>
            <a:endParaRPr kumimoji="0" lang="en-GB" sz="1000" u="none" strike="noStrike" kern="1200" cap="none" spc="0" normalizeH="0" baseline="0" noProof="0" dirty="0">
              <a:ln>
                <a:noFill/>
              </a:ln>
              <a:effectLst/>
              <a:uLnTx/>
              <a:uFillTx/>
            </a:endParaRPr>
          </a:p>
        </p:txBody>
      </p:sp>
      <p:sp>
        <p:nvSpPr>
          <p:cNvPr id="18" name="Rectangle 39">
            <a:extLst>
              <a:ext uri="{FF2B5EF4-FFF2-40B4-BE49-F238E27FC236}">
                <a16:creationId xmlns:a16="http://schemas.microsoft.com/office/drawing/2014/main" id="{120B2005-D3F1-4EF3-8679-8C842CCC6BE7}"/>
              </a:ext>
            </a:extLst>
          </p:cNvPr>
          <p:cNvSpPr>
            <a:spLocks noChangeArrowheads="1"/>
          </p:cNvSpPr>
          <p:nvPr>
            <p:custDataLst>
              <p:tags r:id="rId5"/>
            </p:custDataLst>
          </p:nvPr>
        </p:nvSpPr>
        <p:spPr bwMode="auto">
          <a:xfrm>
            <a:off x="762070" y="3364839"/>
            <a:ext cx="1149354" cy="394980"/>
          </a:xfrm>
          <a:prstGeom prst="rect">
            <a:avLst/>
          </a:prstGeom>
          <a:noFill/>
          <a:ln w="9525">
            <a:noFill/>
            <a:miter lim="800000"/>
            <a:headEnd/>
            <a:tailEnd/>
          </a:ln>
          <a:effectLst/>
        </p:spPr>
        <p:txBody>
          <a:bodyPr wrap="none" lIns="180975" tIns="88900" rIns="180975" bIns="88900">
            <a:spAutoFit/>
          </a:bodyPr>
          <a:lstStyle/>
          <a:p>
            <a:pPr marL="0" marR="0" lvl="0" indent="0" algn="l" defTabSz="3489325" rtl="0" eaLnBrk="1" fontAlgn="auto" latinLnBrk="0" hangingPunct="1">
              <a:lnSpc>
                <a:spcPct val="100000"/>
              </a:lnSpc>
              <a:spcBef>
                <a:spcPts val="0"/>
              </a:spcBef>
              <a:spcAft>
                <a:spcPts val="0"/>
              </a:spcAft>
              <a:buClrTx/>
              <a:buSzTx/>
              <a:buFontTx/>
              <a:buNone/>
              <a:tabLst/>
              <a:defRPr/>
            </a:pPr>
            <a:r>
              <a:rPr kumimoji="0" lang="en-GB" sz="1400" b="1" i="0" u="none" strike="noStrike" kern="1200" cap="none" spc="0" normalizeH="0" baseline="0" noProof="0" dirty="0">
                <a:ln>
                  <a:noFill/>
                </a:ln>
                <a:effectLst/>
                <a:uLnTx/>
                <a:uFillTx/>
                <a:ea typeface="+mn-ea"/>
                <a:cs typeface="+mn-cs"/>
              </a:rPr>
              <a:t>Influence</a:t>
            </a:r>
          </a:p>
        </p:txBody>
      </p:sp>
      <p:sp>
        <p:nvSpPr>
          <p:cNvPr id="19" name="Rectangle 40">
            <a:extLst>
              <a:ext uri="{FF2B5EF4-FFF2-40B4-BE49-F238E27FC236}">
                <a16:creationId xmlns:a16="http://schemas.microsoft.com/office/drawing/2014/main" id="{C563BF8B-11C0-457C-8585-97227861CAF7}"/>
              </a:ext>
            </a:extLst>
          </p:cNvPr>
          <p:cNvSpPr>
            <a:spLocks noChangeArrowheads="1"/>
          </p:cNvSpPr>
          <p:nvPr>
            <p:custDataLst>
              <p:tags r:id="rId6"/>
            </p:custDataLst>
          </p:nvPr>
        </p:nvSpPr>
        <p:spPr bwMode="auto">
          <a:xfrm>
            <a:off x="6395974" y="5866835"/>
            <a:ext cx="942566" cy="394980"/>
          </a:xfrm>
          <a:prstGeom prst="rect">
            <a:avLst/>
          </a:prstGeom>
          <a:noFill/>
          <a:ln w="9525">
            <a:noFill/>
            <a:miter lim="800000"/>
            <a:headEnd/>
            <a:tailEnd/>
          </a:ln>
          <a:effectLst/>
        </p:spPr>
        <p:txBody>
          <a:bodyPr wrap="none" lIns="180975" tIns="88900" rIns="180975" bIns="88900">
            <a:spAutoFit/>
          </a:bodyPr>
          <a:lstStyle/>
          <a:p>
            <a:pPr marL="0" marR="0" lvl="0" indent="0" algn="ctr" defTabSz="3489325" rtl="0" eaLnBrk="1" fontAlgn="auto" latinLnBrk="0" hangingPunct="1">
              <a:lnSpc>
                <a:spcPct val="100000"/>
              </a:lnSpc>
              <a:spcBef>
                <a:spcPts val="0"/>
              </a:spcBef>
              <a:spcAft>
                <a:spcPts val="0"/>
              </a:spcAft>
              <a:buClrTx/>
              <a:buSzTx/>
              <a:buFontTx/>
              <a:buNone/>
              <a:tabLst/>
              <a:defRPr/>
            </a:pPr>
            <a:r>
              <a:rPr lang="en-GB" sz="1400" b="1" dirty="0"/>
              <a:t>Impact</a:t>
            </a:r>
            <a:endParaRPr kumimoji="0" lang="en-GB" sz="1400" b="1" i="0" u="none" strike="noStrike" kern="1200" cap="none" spc="0" normalizeH="0" baseline="0" noProof="0" dirty="0">
              <a:ln>
                <a:noFill/>
              </a:ln>
              <a:effectLst/>
              <a:uLnTx/>
              <a:uFillTx/>
            </a:endParaRPr>
          </a:p>
        </p:txBody>
      </p:sp>
      <p:sp>
        <p:nvSpPr>
          <p:cNvPr id="20" name="Rectangle 38">
            <a:extLst>
              <a:ext uri="{FF2B5EF4-FFF2-40B4-BE49-F238E27FC236}">
                <a16:creationId xmlns:a16="http://schemas.microsoft.com/office/drawing/2014/main" id="{376F7C80-026B-4B3A-AB14-6F6EFCAE7548}"/>
              </a:ext>
            </a:extLst>
          </p:cNvPr>
          <p:cNvSpPr>
            <a:spLocks noChangeArrowheads="1"/>
          </p:cNvSpPr>
          <p:nvPr>
            <p:custDataLst>
              <p:tags r:id="rId7"/>
            </p:custDataLst>
          </p:nvPr>
        </p:nvSpPr>
        <p:spPr bwMode="auto">
          <a:xfrm>
            <a:off x="8780985" y="5515224"/>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3" name="Rectangle 38">
            <a:extLst>
              <a:ext uri="{FF2B5EF4-FFF2-40B4-BE49-F238E27FC236}">
                <a16:creationId xmlns:a16="http://schemas.microsoft.com/office/drawing/2014/main" id="{8EF50BAD-F12F-4D7C-A78B-ADDDD3F46157}"/>
              </a:ext>
            </a:extLst>
          </p:cNvPr>
          <p:cNvSpPr>
            <a:spLocks noChangeArrowheads="1"/>
          </p:cNvSpPr>
          <p:nvPr>
            <p:custDataLst>
              <p:tags r:id="rId8"/>
            </p:custDataLst>
          </p:nvPr>
        </p:nvSpPr>
        <p:spPr bwMode="auto">
          <a:xfrm>
            <a:off x="4418928" y="5515224"/>
            <a:ext cx="514563"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4" name="Rectangle 38">
            <a:extLst>
              <a:ext uri="{FF2B5EF4-FFF2-40B4-BE49-F238E27FC236}">
                <a16:creationId xmlns:a16="http://schemas.microsoft.com/office/drawing/2014/main" id="{2FBE1297-2737-4C89-ABB5-D2D8EE590602}"/>
              </a:ext>
            </a:extLst>
          </p:cNvPr>
          <p:cNvSpPr>
            <a:spLocks noChangeArrowheads="1"/>
          </p:cNvSpPr>
          <p:nvPr>
            <p:custDataLst>
              <p:tags r:id="rId9"/>
            </p:custDataLst>
          </p:nvPr>
        </p:nvSpPr>
        <p:spPr bwMode="auto">
          <a:xfrm>
            <a:off x="1911424" y="4351041"/>
            <a:ext cx="514564"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Low</a:t>
            </a:r>
          </a:p>
        </p:txBody>
      </p:sp>
      <p:sp>
        <p:nvSpPr>
          <p:cNvPr id="35" name="Rectangle 38">
            <a:extLst>
              <a:ext uri="{FF2B5EF4-FFF2-40B4-BE49-F238E27FC236}">
                <a16:creationId xmlns:a16="http://schemas.microsoft.com/office/drawing/2014/main" id="{08BFE6EC-2473-4589-8CDE-34942E676F3A}"/>
              </a:ext>
            </a:extLst>
          </p:cNvPr>
          <p:cNvSpPr>
            <a:spLocks noChangeArrowheads="1"/>
          </p:cNvSpPr>
          <p:nvPr>
            <p:custDataLst>
              <p:tags r:id="rId10"/>
            </p:custDataLst>
          </p:nvPr>
        </p:nvSpPr>
        <p:spPr bwMode="auto">
          <a:xfrm>
            <a:off x="1891386" y="2465199"/>
            <a:ext cx="554639" cy="308419"/>
          </a:xfrm>
          <a:prstGeom prst="rect">
            <a:avLst/>
          </a:prstGeom>
          <a:noFill/>
          <a:ln w="9525">
            <a:noFill/>
            <a:miter lim="800000"/>
            <a:headEnd/>
            <a:tailEnd/>
          </a:ln>
          <a:effectLst/>
        </p:spPr>
        <p:txBody>
          <a:bodyPr wrap="none" lIns="92075" tIns="46038" rIns="92075" bIns="46038">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400" i="0" u="none" strike="noStrike" kern="1200" cap="none" spc="0" normalizeH="0" baseline="0" noProof="0" dirty="0">
                <a:ln>
                  <a:noFill/>
                </a:ln>
                <a:effectLst/>
                <a:uLnTx/>
                <a:uFillTx/>
                <a:ea typeface="+mn-ea"/>
                <a:cs typeface="+mn-cs"/>
              </a:rPr>
              <a:t>High</a:t>
            </a:r>
          </a:p>
        </p:txBody>
      </p:sp>
      <p:sp>
        <p:nvSpPr>
          <p:cNvPr id="36" name="Rectangle 35">
            <a:extLst>
              <a:ext uri="{FF2B5EF4-FFF2-40B4-BE49-F238E27FC236}">
                <a16:creationId xmlns:a16="http://schemas.microsoft.com/office/drawing/2014/main" id="{76BC9A1F-3DC4-4815-807A-991D32C41796}"/>
              </a:ext>
            </a:extLst>
          </p:cNvPr>
          <p:cNvSpPr/>
          <p:nvPr/>
        </p:nvSpPr>
        <p:spPr bwMode="auto">
          <a:xfrm>
            <a:off x="2478684" y="1676402"/>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7" name="Rectangle 36">
            <a:extLst>
              <a:ext uri="{FF2B5EF4-FFF2-40B4-BE49-F238E27FC236}">
                <a16:creationId xmlns:a16="http://schemas.microsoft.com/office/drawing/2014/main" id="{EE1AED67-4BD8-49C9-8B17-5FA680FE68FD}"/>
              </a:ext>
            </a:extLst>
          </p:cNvPr>
          <p:cNvSpPr/>
          <p:nvPr/>
        </p:nvSpPr>
        <p:spPr bwMode="auto">
          <a:xfrm>
            <a:off x="6860779" y="1676402"/>
            <a:ext cx="4395051" cy="1886012"/>
          </a:xfrm>
          <a:prstGeom prst="rect">
            <a:avLst/>
          </a:prstGeom>
          <a:solidFill>
            <a:schemeClr val="tx1"/>
          </a:solidFill>
          <a:ln>
            <a:solidFill>
              <a:schemeClr val="bg1">
                <a:lumMod val="65000"/>
              </a:schemeClr>
            </a:solidFill>
          </a:ln>
        </p:spPr>
        <p:txBody>
          <a:bodyPr wrap="square" lIns="91428" tIns="45715" rIns="91428" bIns="45715" rtlCol="0" anchor="ctr">
            <a:noAutofit/>
          </a:bodyPr>
          <a:lstStyle/>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a:p>
            <a:pPr marL="98425" indent="-98425" defTabSz="623853" fontAlgn="base">
              <a:spcBef>
                <a:spcPts val="200"/>
              </a:spcBef>
              <a:spcAft>
                <a:spcPts val="200"/>
              </a:spcAft>
              <a:buClr>
                <a:schemeClr val="bg1"/>
              </a:buClr>
              <a:buFont typeface="Arial" panose="020B0604020202020204" pitchFamily="34" charset="0"/>
              <a:buChar char="•"/>
            </a:pPr>
            <a:r>
              <a:rPr lang="en-US" sz="1050" dirty="0">
                <a:solidFill>
                  <a:schemeClr val="bg1"/>
                </a:solidFill>
                <a:cs typeface="Times New Roman" pitchFamily="18" charset="0"/>
              </a:rPr>
              <a:t>Insert the name of the stakeholder group</a:t>
            </a:r>
          </a:p>
        </p:txBody>
      </p:sp>
      <p:sp>
        <p:nvSpPr>
          <p:cNvPr id="38" name="Rectangle 37">
            <a:extLst>
              <a:ext uri="{FF2B5EF4-FFF2-40B4-BE49-F238E27FC236}">
                <a16:creationId xmlns:a16="http://schemas.microsoft.com/office/drawing/2014/main" id="{68F7FCB9-87E5-4929-8464-1B0DDDEABFAB}"/>
              </a:ext>
            </a:extLst>
          </p:cNvPr>
          <p:cNvSpPr/>
          <p:nvPr/>
        </p:nvSpPr>
        <p:spPr bwMode="auto">
          <a:xfrm>
            <a:off x="2478684" y="3562244"/>
            <a:ext cx="4395051" cy="1886012"/>
          </a:xfrm>
          <a:prstGeom prst="rect">
            <a:avLst/>
          </a:prstGeom>
          <a:solidFill>
            <a:schemeClr val="bg1">
              <a:lumMod val="95000"/>
            </a:schemeClr>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39" name="Rectangle 38">
            <a:extLst>
              <a:ext uri="{FF2B5EF4-FFF2-40B4-BE49-F238E27FC236}">
                <a16:creationId xmlns:a16="http://schemas.microsoft.com/office/drawing/2014/main" id="{725BFBCF-898E-4CD7-960C-D53B862D3685}"/>
              </a:ext>
            </a:extLst>
          </p:cNvPr>
          <p:cNvSpPr/>
          <p:nvPr/>
        </p:nvSpPr>
        <p:spPr bwMode="auto">
          <a:xfrm>
            <a:off x="6860779" y="3562244"/>
            <a:ext cx="4395051" cy="1886012"/>
          </a:xfrm>
          <a:prstGeom prst="rect">
            <a:avLst/>
          </a:prstGeom>
          <a:solidFill>
            <a:srgbClr val="EBF2FF"/>
          </a:solidFill>
          <a:ln>
            <a:solidFill>
              <a:schemeClr val="bg1">
                <a:lumMod val="65000"/>
              </a:schemeClr>
            </a:solidFill>
          </a:ln>
        </p:spPr>
        <p:txBody>
          <a:bodyPr rot="0" spcFirstLastPara="0" vertOverflow="overflow" horzOverflow="overflow" vert="horz" wrap="square" lIns="91428" tIns="45715" rIns="91428" bIns="45715" numCol="1" spcCol="0" rtlCol="0" fromWordArt="0" anchor="ctr" anchorCtr="0" forceAA="0" compatLnSpc="1">
            <a:prstTxWarp prst="textNoShape">
              <a:avLst/>
            </a:prstTxWarp>
            <a:noAutofit/>
          </a:bodyPr>
          <a:lstStyle/>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a:p>
            <a:pPr marL="98425" indent="-98425" defTabSz="623853" fontAlgn="base">
              <a:spcBef>
                <a:spcPts val="200"/>
              </a:spcBef>
              <a:spcAft>
                <a:spcPts val="200"/>
              </a:spcAft>
              <a:buClr>
                <a:srgbClr val="000000"/>
              </a:buClr>
              <a:buFont typeface="Arial" panose="020B0604020202020204" pitchFamily="34" charset="0"/>
              <a:buChar char="•"/>
            </a:pPr>
            <a:r>
              <a:rPr lang="en-US" sz="1050" dirty="0">
                <a:cs typeface="Times New Roman" pitchFamily="18" charset="0"/>
              </a:rPr>
              <a:t>Insert the name of the stakeholder group</a:t>
            </a:r>
          </a:p>
        </p:txBody>
      </p:sp>
      <p:sp>
        <p:nvSpPr>
          <p:cNvPr id="41" name="Rectangle 40">
            <a:extLst>
              <a:ext uri="{FF2B5EF4-FFF2-40B4-BE49-F238E27FC236}">
                <a16:creationId xmlns:a16="http://schemas.microsoft.com/office/drawing/2014/main" id="{FCD208A3-C808-4F9E-86E5-28D242F55DEA}"/>
              </a:ext>
            </a:extLst>
          </p:cNvPr>
          <p:cNvSpPr>
            <a:spLocks noChangeArrowheads="1"/>
          </p:cNvSpPr>
          <p:nvPr>
            <p:custDataLst>
              <p:tags r:id="rId11"/>
            </p:custDataLst>
          </p:nvPr>
        </p:nvSpPr>
        <p:spPr bwMode="auto">
          <a:xfrm>
            <a:off x="3169992" y="1711306"/>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t>Maintain Confidence</a:t>
            </a:r>
          </a:p>
        </p:txBody>
      </p:sp>
      <p:sp>
        <p:nvSpPr>
          <p:cNvPr id="42" name="Rectangle 40">
            <a:extLst>
              <a:ext uri="{FF2B5EF4-FFF2-40B4-BE49-F238E27FC236}">
                <a16:creationId xmlns:a16="http://schemas.microsoft.com/office/drawing/2014/main" id="{6D0BF924-FD92-4849-BACE-2952FCA546A0}"/>
              </a:ext>
            </a:extLst>
          </p:cNvPr>
          <p:cNvSpPr>
            <a:spLocks noChangeArrowheads="1"/>
          </p:cNvSpPr>
          <p:nvPr>
            <p:custDataLst>
              <p:tags r:id="rId12"/>
            </p:custDataLst>
          </p:nvPr>
        </p:nvSpPr>
        <p:spPr bwMode="auto">
          <a:xfrm>
            <a:off x="7552087" y="1711306"/>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solidFill>
                  <a:schemeClr val="bg1"/>
                </a:solidFill>
              </a:rPr>
              <a:t>Collaborate</a:t>
            </a:r>
          </a:p>
        </p:txBody>
      </p:sp>
      <p:sp>
        <p:nvSpPr>
          <p:cNvPr id="43" name="Rectangle 40">
            <a:extLst>
              <a:ext uri="{FF2B5EF4-FFF2-40B4-BE49-F238E27FC236}">
                <a16:creationId xmlns:a16="http://schemas.microsoft.com/office/drawing/2014/main" id="{43C56DC6-24E6-4EBB-8736-6ED4351480F6}"/>
              </a:ext>
            </a:extLst>
          </p:cNvPr>
          <p:cNvSpPr>
            <a:spLocks noChangeArrowheads="1"/>
          </p:cNvSpPr>
          <p:nvPr>
            <p:custDataLst>
              <p:tags r:id="rId13"/>
            </p:custDataLst>
          </p:nvPr>
        </p:nvSpPr>
        <p:spPr bwMode="auto">
          <a:xfrm>
            <a:off x="3169992" y="3588829"/>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t>Monitor and Respond</a:t>
            </a:r>
          </a:p>
        </p:txBody>
      </p:sp>
      <p:sp>
        <p:nvSpPr>
          <p:cNvPr id="44" name="Rectangle 40">
            <a:extLst>
              <a:ext uri="{FF2B5EF4-FFF2-40B4-BE49-F238E27FC236}">
                <a16:creationId xmlns:a16="http://schemas.microsoft.com/office/drawing/2014/main" id="{F97CD135-61EB-4734-A4CC-3BF734757C22}"/>
              </a:ext>
            </a:extLst>
          </p:cNvPr>
          <p:cNvSpPr>
            <a:spLocks noChangeArrowheads="1"/>
          </p:cNvSpPr>
          <p:nvPr>
            <p:custDataLst>
              <p:tags r:id="rId14"/>
            </p:custDataLst>
          </p:nvPr>
        </p:nvSpPr>
        <p:spPr bwMode="auto">
          <a:xfrm>
            <a:off x="7552087" y="3588829"/>
            <a:ext cx="3012434" cy="341119"/>
          </a:xfrm>
          <a:prstGeom prst="rect">
            <a:avLst/>
          </a:prstGeom>
          <a:noFill/>
          <a:ln w="9525">
            <a:noFill/>
            <a:miter lim="800000"/>
            <a:headEnd/>
            <a:tailEnd/>
          </a:ln>
          <a:effectLst/>
        </p:spPr>
        <p:txBody>
          <a:bodyPr wrap="square" lIns="180975" tIns="88900" rIns="180975" bIns="88900">
            <a:spAutoFit/>
          </a:bodyPr>
          <a:lstStyle/>
          <a:p>
            <a:pPr lvl="0" algn="ctr" defTabSz="3489325">
              <a:defRPr/>
            </a:pPr>
            <a:r>
              <a:rPr lang="en-US" sz="1050" b="1" dirty="0"/>
              <a:t>Keep Informed</a:t>
            </a:r>
          </a:p>
        </p:txBody>
      </p:sp>
      <p:cxnSp>
        <p:nvCxnSpPr>
          <p:cNvPr id="5" name="Straight Connector 4">
            <a:extLst>
              <a:ext uri="{FF2B5EF4-FFF2-40B4-BE49-F238E27FC236}">
                <a16:creationId xmlns:a16="http://schemas.microsoft.com/office/drawing/2014/main" id="{19E0FDC5-AF41-470C-9B7C-158086D2852C}"/>
              </a:ext>
            </a:extLst>
          </p:cNvPr>
          <p:cNvCxnSpPr>
            <a:cxnSpLocks/>
          </p:cNvCxnSpPr>
          <p:nvPr/>
        </p:nvCxnSpPr>
        <p:spPr>
          <a:xfrm>
            <a:off x="1891386" y="1676402"/>
            <a:ext cx="0" cy="37718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7AE0F4F-69A7-4D1D-A7D9-711E643BA95F}"/>
              </a:ext>
            </a:extLst>
          </p:cNvPr>
          <p:cNvCxnSpPr>
            <a:cxnSpLocks/>
          </p:cNvCxnSpPr>
          <p:nvPr/>
        </p:nvCxnSpPr>
        <p:spPr>
          <a:xfrm>
            <a:off x="2478684" y="5866835"/>
            <a:ext cx="8777146"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ounded Rectangular Callout 19">
            <a:extLst>
              <a:ext uri="{FF2B5EF4-FFF2-40B4-BE49-F238E27FC236}">
                <a16:creationId xmlns:a16="http://schemas.microsoft.com/office/drawing/2014/main" id="{A793ADAC-559B-48BF-B2DB-177DB2401270}"/>
              </a:ext>
            </a:extLst>
          </p:cNvPr>
          <p:cNvSpPr/>
          <p:nvPr/>
        </p:nvSpPr>
        <p:spPr bwMode="auto">
          <a:xfrm>
            <a:off x="3447825" y="794458"/>
            <a:ext cx="4598343" cy="990598"/>
          </a:xfrm>
          <a:prstGeom prst="wedgeRoundRectCallout">
            <a:avLst>
              <a:gd name="adj1" fmla="val -45629"/>
              <a:gd name="adj2" fmla="val 7013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Stakeholder Matrix will help you manage your Stakeholders effectively. You’ll see in the next slide another template you may prefer</a:t>
            </a:r>
          </a:p>
        </p:txBody>
      </p:sp>
    </p:spTree>
    <p:extLst>
      <p:ext uri="{BB962C8B-B14F-4D97-AF65-F5344CB8AC3E}">
        <p14:creationId xmlns:p14="http://schemas.microsoft.com/office/powerpoint/2010/main" val="2291421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ounded Rectangle 21">
            <a:extLst>
              <a:ext uri="{FF2B5EF4-FFF2-40B4-BE49-F238E27FC236}">
                <a16:creationId xmlns:a16="http://schemas.microsoft.com/office/drawing/2014/main" id="{9AF6F7D2-E2BA-4E01-8B0F-C1375B92085F}"/>
              </a:ext>
            </a:extLst>
          </p:cNvPr>
          <p:cNvSpPr/>
          <p:nvPr/>
        </p:nvSpPr>
        <p:spPr bwMode="auto">
          <a:xfrm>
            <a:off x="6287988"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1" name="Rounded Rectangle 22">
            <a:extLst>
              <a:ext uri="{FF2B5EF4-FFF2-40B4-BE49-F238E27FC236}">
                <a16:creationId xmlns:a16="http://schemas.microsoft.com/office/drawing/2014/main" id="{CF6D5B4C-6103-4737-8B5B-07EF48A9D7DD}"/>
              </a:ext>
            </a:extLst>
          </p:cNvPr>
          <p:cNvSpPr/>
          <p:nvPr/>
        </p:nvSpPr>
        <p:spPr bwMode="auto">
          <a:xfrm>
            <a:off x="7536626"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2" name="Rounded Rectangle 23">
            <a:extLst>
              <a:ext uri="{FF2B5EF4-FFF2-40B4-BE49-F238E27FC236}">
                <a16:creationId xmlns:a16="http://schemas.microsoft.com/office/drawing/2014/main" id="{86353C89-5FC0-4BE2-BF48-D685284654FB}"/>
              </a:ext>
            </a:extLst>
          </p:cNvPr>
          <p:cNvSpPr/>
          <p:nvPr/>
        </p:nvSpPr>
        <p:spPr bwMode="auto">
          <a:xfrm>
            <a:off x="8785959"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3" name="Rounded Rectangle 24">
            <a:extLst>
              <a:ext uri="{FF2B5EF4-FFF2-40B4-BE49-F238E27FC236}">
                <a16:creationId xmlns:a16="http://schemas.microsoft.com/office/drawing/2014/main" id="{9C06DD09-65AC-447E-B8EA-58283B0723F9}"/>
              </a:ext>
            </a:extLst>
          </p:cNvPr>
          <p:cNvSpPr/>
          <p:nvPr/>
        </p:nvSpPr>
        <p:spPr bwMode="auto">
          <a:xfrm>
            <a:off x="8785959"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4" name="Rounded Rectangle 25">
            <a:extLst>
              <a:ext uri="{FF2B5EF4-FFF2-40B4-BE49-F238E27FC236}">
                <a16:creationId xmlns:a16="http://schemas.microsoft.com/office/drawing/2014/main" id="{F331DEEB-DEA2-4D27-A3DA-86C9C271D2D1}"/>
              </a:ext>
            </a:extLst>
          </p:cNvPr>
          <p:cNvSpPr/>
          <p:nvPr/>
        </p:nvSpPr>
        <p:spPr bwMode="auto">
          <a:xfrm>
            <a:off x="7536626"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5" name="Rounded Rectangle 26">
            <a:extLst>
              <a:ext uri="{FF2B5EF4-FFF2-40B4-BE49-F238E27FC236}">
                <a16:creationId xmlns:a16="http://schemas.microsoft.com/office/drawing/2014/main" id="{C012A592-30FE-4B33-98F3-1CE65AEA82F3}"/>
              </a:ext>
            </a:extLst>
          </p:cNvPr>
          <p:cNvSpPr/>
          <p:nvPr/>
        </p:nvSpPr>
        <p:spPr bwMode="auto">
          <a:xfrm>
            <a:off x="6287988"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6" name="Rounded Rectangle 27">
            <a:extLst>
              <a:ext uri="{FF2B5EF4-FFF2-40B4-BE49-F238E27FC236}">
                <a16:creationId xmlns:a16="http://schemas.microsoft.com/office/drawing/2014/main" id="{8428EC6D-7265-42CB-B99B-70ABBA48CAC4}"/>
              </a:ext>
            </a:extLst>
          </p:cNvPr>
          <p:cNvSpPr/>
          <p:nvPr/>
        </p:nvSpPr>
        <p:spPr bwMode="auto">
          <a:xfrm>
            <a:off x="7536626"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7" name="Rounded Rectangle 28">
            <a:extLst>
              <a:ext uri="{FF2B5EF4-FFF2-40B4-BE49-F238E27FC236}">
                <a16:creationId xmlns:a16="http://schemas.microsoft.com/office/drawing/2014/main" id="{126407E4-4E1F-42FB-B524-6DE81230A5E7}"/>
              </a:ext>
            </a:extLst>
          </p:cNvPr>
          <p:cNvSpPr/>
          <p:nvPr/>
        </p:nvSpPr>
        <p:spPr bwMode="auto">
          <a:xfrm>
            <a:off x="8785959"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8" name="Rounded Rectangle 29">
            <a:extLst>
              <a:ext uri="{FF2B5EF4-FFF2-40B4-BE49-F238E27FC236}">
                <a16:creationId xmlns:a16="http://schemas.microsoft.com/office/drawing/2014/main" id="{012F2EEE-6D50-46CA-A656-6FC1C15B4DBA}"/>
              </a:ext>
            </a:extLst>
          </p:cNvPr>
          <p:cNvSpPr/>
          <p:nvPr/>
        </p:nvSpPr>
        <p:spPr bwMode="auto">
          <a:xfrm>
            <a:off x="6287988"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59" name="Rounded Rectangle 30">
            <a:extLst>
              <a:ext uri="{FF2B5EF4-FFF2-40B4-BE49-F238E27FC236}">
                <a16:creationId xmlns:a16="http://schemas.microsoft.com/office/drawing/2014/main" id="{FB8F7754-670D-45F1-B85C-926AB74EFE6B}"/>
              </a:ext>
            </a:extLst>
          </p:cNvPr>
          <p:cNvSpPr/>
          <p:nvPr/>
        </p:nvSpPr>
        <p:spPr bwMode="auto">
          <a:xfrm>
            <a:off x="6287988" y="4934036"/>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0" name="Rounded Rectangle 31">
            <a:extLst>
              <a:ext uri="{FF2B5EF4-FFF2-40B4-BE49-F238E27FC236}">
                <a16:creationId xmlns:a16="http://schemas.microsoft.com/office/drawing/2014/main" id="{77E5DB47-4AB1-40CF-8777-25B30EDAC3B2}"/>
              </a:ext>
            </a:extLst>
          </p:cNvPr>
          <p:cNvSpPr/>
          <p:nvPr/>
        </p:nvSpPr>
        <p:spPr bwMode="auto">
          <a:xfrm>
            <a:off x="6287988"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1" name="Rounded Rectangle 32">
            <a:extLst>
              <a:ext uri="{FF2B5EF4-FFF2-40B4-BE49-F238E27FC236}">
                <a16:creationId xmlns:a16="http://schemas.microsoft.com/office/drawing/2014/main" id="{7CF7F025-F84B-47C5-A4D8-385991CA2F21}"/>
              </a:ext>
            </a:extLst>
          </p:cNvPr>
          <p:cNvSpPr/>
          <p:nvPr/>
        </p:nvSpPr>
        <p:spPr bwMode="auto">
          <a:xfrm>
            <a:off x="7523261"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2" name="Rounded Rectangle 33">
            <a:extLst>
              <a:ext uri="{FF2B5EF4-FFF2-40B4-BE49-F238E27FC236}">
                <a16:creationId xmlns:a16="http://schemas.microsoft.com/office/drawing/2014/main" id="{08DA9F54-95AC-44A1-8A91-FD63D8D1BE41}"/>
              </a:ext>
            </a:extLst>
          </p:cNvPr>
          <p:cNvSpPr/>
          <p:nvPr/>
        </p:nvSpPr>
        <p:spPr bwMode="auto">
          <a:xfrm>
            <a:off x="8757829"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163" name="Rounded Rectangle 34">
            <a:extLst>
              <a:ext uri="{FF2B5EF4-FFF2-40B4-BE49-F238E27FC236}">
                <a16:creationId xmlns:a16="http://schemas.microsoft.com/office/drawing/2014/main" id="{7FC91105-1653-45B3-9C38-F4062CEB7BC4}"/>
              </a:ext>
            </a:extLst>
          </p:cNvPr>
          <p:cNvSpPr/>
          <p:nvPr/>
        </p:nvSpPr>
        <p:spPr bwMode="auto">
          <a:xfrm>
            <a:off x="7526425" y="4934036"/>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05" name="Rounded Rectangle 29">
            <a:extLst>
              <a:ext uri="{FF2B5EF4-FFF2-40B4-BE49-F238E27FC236}">
                <a16:creationId xmlns:a16="http://schemas.microsoft.com/office/drawing/2014/main" id="{FB73C869-F156-46AB-B792-4FC9B3F6E3E3}"/>
              </a:ext>
            </a:extLst>
          </p:cNvPr>
          <p:cNvSpPr/>
          <p:nvPr/>
        </p:nvSpPr>
        <p:spPr bwMode="auto">
          <a:xfrm>
            <a:off x="2954078" y="4441304"/>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06" name="Rounded Rectangle 30">
            <a:extLst>
              <a:ext uri="{FF2B5EF4-FFF2-40B4-BE49-F238E27FC236}">
                <a16:creationId xmlns:a16="http://schemas.microsoft.com/office/drawing/2014/main" id="{FD4CCC8C-989D-4AC2-B325-DCD704BB164D}"/>
              </a:ext>
            </a:extLst>
          </p:cNvPr>
          <p:cNvSpPr/>
          <p:nvPr/>
        </p:nvSpPr>
        <p:spPr bwMode="auto">
          <a:xfrm>
            <a:off x="2954078" y="4934036"/>
            <a:ext cx="1196241" cy="406800"/>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11" name="Rounded Rectangle 21">
            <a:extLst>
              <a:ext uri="{FF2B5EF4-FFF2-40B4-BE49-F238E27FC236}">
                <a16:creationId xmlns:a16="http://schemas.microsoft.com/office/drawing/2014/main" id="{8002FBBF-D68D-4FA8-A51A-5EE88FA3F7D9}"/>
              </a:ext>
            </a:extLst>
          </p:cNvPr>
          <p:cNvSpPr/>
          <p:nvPr/>
        </p:nvSpPr>
        <p:spPr bwMode="auto">
          <a:xfrm>
            <a:off x="2946983" y="2559792"/>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12" name="Rounded Rectangle 26">
            <a:extLst>
              <a:ext uri="{FF2B5EF4-FFF2-40B4-BE49-F238E27FC236}">
                <a16:creationId xmlns:a16="http://schemas.microsoft.com/office/drawing/2014/main" id="{28A0688B-0D76-4A13-A02E-4104F542AB2A}"/>
              </a:ext>
            </a:extLst>
          </p:cNvPr>
          <p:cNvSpPr/>
          <p:nvPr/>
        </p:nvSpPr>
        <p:spPr bwMode="auto">
          <a:xfrm>
            <a:off x="2946983" y="3041067"/>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sp>
        <p:nvSpPr>
          <p:cNvPr id="213" name="Rounded Rectangle 31">
            <a:extLst>
              <a:ext uri="{FF2B5EF4-FFF2-40B4-BE49-F238E27FC236}">
                <a16:creationId xmlns:a16="http://schemas.microsoft.com/office/drawing/2014/main" id="{7E1417F6-9234-43ED-A358-5D124C56A98D}"/>
              </a:ext>
            </a:extLst>
          </p:cNvPr>
          <p:cNvSpPr/>
          <p:nvPr/>
        </p:nvSpPr>
        <p:spPr bwMode="auto">
          <a:xfrm>
            <a:off x="2946983" y="2078518"/>
            <a:ext cx="1196241" cy="407187"/>
          </a:xfrm>
          <a:prstGeom prst="roundRect">
            <a:avLst>
              <a:gd name="adj" fmla="val 3792"/>
            </a:avLst>
          </a:prstGeom>
          <a:noFill/>
          <a:ln>
            <a:solidFill>
              <a:srgbClr val="FFFFFF">
                <a:lumMod val="75000"/>
              </a:srgbClr>
            </a:solidFill>
          </a:ln>
          <a:effectLst/>
        </p:spPr>
        <p:txBody>
          <a:bodyPr wrap="square" lIns="18000" tIns="45715" rIns="18000" bIns="45715" rtlCol="0" anchor="ctr">
            <a:noAutofit/>
          </a:bodyPr>
          <a:lstStyle/>
          <a:p>
            <a:pPr marL="0" marR="0" lvl="0" indent="0" algn="ctr" defTabSz="623853" eaLnBrk="1" fontAlgn="auto" latinLnBrk="0" hangingPunct="1">
              <a:lnSpc>
                <a:spcPct val="100000"/>
              </a:lnSpc>
              <a:spcBef>
                <a:spcPts val="0"/>
              </a:spcBef>
              <a:spcAft>
                <a:spcPts val="0"/>
              </a:spcAft>
              <a:buClr>
                <a:srgbClr val="000000"/>
              </a:buClr>
              <a:buSzTx/>
              <a:buFontTx/>
              <a:buNone/>
              <a:tabLst/>
              <a:defRPr/>
            </a:pPr>
            <a:endParaRPr kumimoji="0" lang="en-US" sz="700" b="0" i="0" u="none" strike="noStrike" kern="0" cap="none" spc="0" normalizeH="0" baseline="0" noProof="0" dirty="0">
              <a:ln>
                <a:noFill/>
              </a:ln>
              <a:effectLst/>
              <a:uLnTx/>
              <a:uFillTx/>
            </a:endParaRPr>
          </a:p>
          <a:p>
            <a:pPr marL="0" marR="0" lvl="0" indent="0" algn="ctr" defTabSz="623853" eaLnBrk="1" fontAlgn="auto" latinLnBrk="0" hangingPunct="1">
              <a:lnSpc>
                <a:spcPct val="100000"/>
              </a:lnSpc>
              <a:spcBef>
                <a:spcPts val="0"/>
              </a:spcBef>
              <a:spcAft>
                <a:spcPts val="0"/>
              </a:spcAft>
              <a:buClr>
                <a:srgbClr val="000000"/>
              </a:buClr>
              <a:buSzTx/>
              <a:buFontTx/>
              <a:buNone/>
              <a:tabLst/>
              <a:defRPr/>
            </a:pPr>
            <a:r>
              <a:rPr kumimoji="0" lang="en-US" sz="700" b="0" i="0" u="none" strike="noStrike" kern="0" cap="none" spc="0" normalizeH="0" baseline="0" noProof="0" dirty="0">
                <a:ln>
                  <a:noFill/>
                </a:ln>
                <a:effectLst/>
                <a:uLnTx/>
                <a:uFillTx/>
              </a:rPr>
              <a:t>Insert Stakeholder Group name</a:t>
            </a:r>
          </a:p>
        </p:txBody>
      </p:sp>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4857"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kern="0" dirty="0"/>
              <a:t>Additional Stakeholder Matrix Template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21</a:t>
            </a:fld>
            <a:endParaRPr lang="en-US" sz="1000" dirty="0">
              <a:solidFill>
                <a:srgbClr val="ADAFBB"/>
              </a:solidFill>
            </a:endParaRPr>
          </a:p>
        </p:txBody>
      </p:sp>
      <p:sp>
        <p:nvSpPr>
          <p:cNvPr id="24" name="Rectangle 23">
            <a:extLst>
              <a:ext uri="{FF2B5EF4-FFF2-40B4-BE49-F238E27FC236}">
                <a16:creationId xmlns:a16="http://schemas.microsoft.com/office/drawing/2014/main" id="{C33AA258-6292-48CB-B82D-CB60FF90B51E}"/>
              </a:ext>
            </a:extLst>
          </p:cNvPr>
          <p:cNvSpPr/>
          <p:nvPr/>
        </p:nvSpPr>
        <p:spPr>
          <a:xfrm>
            <a:off x="7075714" y="598714"/>
            <a:ext cx="4511449" cy="564099"/>
          </a:xfrm>
          <a:prstGeom prst="rect">
            <a:avLst/>
          </a:prstGeom>
          <a:noFill/>
          <a:ln w="6350" cap="flat">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2000" rIns="73152" bIns="73152" numCol="1" spcCol="0" rtlCol="0" fromWordArt="0" anchor="t" anchorCtr="0" forceAA="0" compatLnSpc="1">
            <a:prstTxWarp prst="textNoShape">
              <a:avLst/>
            </a:prstTxWarp>
            <a:noAutofit/>
          </a:bodyPr>
          <a:lstStyle/>
          <a:p>
            <a:pPr algn="ctr">
              <a:lnSpc>
                <a:spcPct val="90000"/>
              </a:lnSpc>
              <a:spcBef>
                <a:spcPts val="900"/>
              </a:spcBef>
            </a:pPr>
            <a:r>
              <a:rPr lang="en-AU" sz="1050" b="1" dirty="0">
                <a:solidFill>
                  <a:schemeClr val="tx1"/>
                </a:solidFill>
                <a:latin typeface="Arial" pitchFamily="34" charset="0"/>
                <a:cs typeface="Arial" pitchFamily="34" charset="0"/>
              </a:rPr>
              <a:t>Who must be in contact with the stakeholder group?</a:t>
            </a:r>
          </a:p>
        </p:txBody>
      </p:sp>
      <p:sp>
        <p:nvSpPr>
          <p:cNvPr id="25" name="TextBox 42">
            <a:extLst>
              <a:ext uri="{FF2B5EF4-FFF2-40B4-BE49-F238E27FC236}">
                <a16:creationId xmlns:a16="http://schemas.microsoft.com/office/drawing/2014/main" id="{0BE11E14-F9FE-4BA3-B346-B624F278A418}"/>
              </a:ext>
            </a:extLst>
          </p:cNvPr>
          <p:cNvSpPr txBox="1">
            <a:spLocks noChangeArrowheads="1"/>
          </p:cNvSpPr>
          <p:nvPr/>
        </p:nvSpPr>
        <p:spPr bwMode="auto">
          <a:xfrm>
            <a:off x="7371807" y="869237"/>
            <a:ext cx="705284" cy="203403"/>
          </a:xfrm>
          <a:prstGeom prst="rect">
            <a:avLst/>
          </a:prstGeom>
          <a:noFill/>
          <a:ln w="9525">
            <a:noFill/>
            <a:miter lim="800000"/>
            <a:headEnd/>
            <a:tailEnd/>
          </a:ln>
        </p:spPr>
        <p:txBody>
          <a:bodyPr wrap="none" lIns="64275" tIns="32138" rIns="64275" bIns="32138">
            <a:spAutoFit/>
          </a:bodyPr>
          <a:lstStyle/>
          <a:p>
            <a:pPr eaLnBrk="1" hangingPunct="1"/>
            <a:r>
              <a:rPr lang="en-AU" sz="900" dirty="0">
                <a:latin typeface="Calibri" pitchFamily="34" charset="0"/>
                <a:cs typeface="Arial" charset="0"/>
              </a:rPr>
              <a:t>Insert Name</a:t>
            </a:r>
          </a:p>
        </p:txBody>
      </p:sp>
      <p:sp>
        <p:nvSpPr>
          <p:cNvPr id="26" name="Oval 25">
            <a:extLst>
              <a:ext uri="{FF2B5EF4-FFF2-40B4-BE49-F238E27FC236}">
                <a16:creationId xmlns:a16="http://schemas.microsoft.com/office/drawing/2014/main" id="{4F04174D-ED70-4723-A3E8-C9ED78E3EC7E}"/>
              </a:ext>
            </a:extLst>
          </p:cNvPr>
          <p:cNvSpPr/>
          <p:nvPr/>
        </p:nvSpPr>
        <p:spPr>
          <a:xfrm>
            <a:off x="8078736" y="898930"/>
            <a:ext cx="144016" cy="144016"/>
          </a:xfrm>
          <a:prstGeom prst="ellipse">
            <a:avLst/>
          </a:prstGeom>
          <a:solidFill>
            <a:schemeClr val="tx2">
              <a:lumMod val="20000"/>
              <a:lumOff val="80000"/>
            </a:schemeClr>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27" name="TextBox 42">
            <a:extLst>
              <a:ext uri="{FF2B5EF4-FFF2-40B4-BE49-F238E27FC236}">
                <a16:creationId xmlns:a16="http://schemas.microsoft.com/office/drawing/2014/main" id="{8E29BECA-A338-40A3-A4F6-3FCDE90287C1}"/>
              </a:ext>
            </a:extLst>
          </p:cNvPr>
          <p:cNvSpPr txBox="1">
            <a:spLocks noChangeArrowheads="1"/>
          </p:cNvSpPr>
          <p:nvPr/>
        </p:nvSpPr>
        <p:spPr bwMode="auto">
          <a:xfrm>
            <a:off x="822439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28" name="Oval 27">
            <a:extLst>
              <a:ext uri="{FF2B5EF4-FFF2-40B4-BE49-F238E27FC236}">
                <a16:creationId xmlns:a16="http://schemas.microsoft.com/office/drawing/2014/main" id="{098300E5-6BE5-42C3-8881-57039DE66CF2}"/>
              </a:ext>
            </a:extLst>
          </p:cNvPr>
          <p:cNvSpPr/>
          <p:nvPr/>
        </p:nvSpPr>
        <p:spPr>
          <a:xfrm>
            <a:off x="8931326" y="898930"/>
            <a:ext cx="144016" cy="144016"/>
          </a:xfrm>
          <a:prstGeom prst="ellipse">
            <a:avLst/>
          </a:prstGeom>
          <a:solidFill>
            <a:schemeClr val="accent5">
              <a:lumMod val="60000"/>
              <a:lumOff val="40000"/>
            </a:schemeClr>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29" name="TextBox 28">
            <a:extLst>
              <a:ext uri="{FF2B5EF4-FFF2-40B4-BE49-F238E27FC236}">
                <a16:creationId xmlns:a16="http://schemas.microsoft.com/office/drawing/2014/main" id="{B2DA846B-B9D4-4A8B-AE18-A16433E337AC}"/>
              </a:ext>
            </a:extLst>
          </p:cNvPr>
          <p:cNvSpPr txBox="1">
            <a:spLocks noChangeArrowheads="1"/>
          </p:cNvSpPr>
          <p:nvPr/>
        </p:nvSpPr>
        <p:spPr bwMode="auto">
          <a:xfrm>
            <a:off x="907698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30" name="Oval 29">
            <a:extLst>
              <a:ext uri="{FF2B5EF4-FFF2-40B4-BE49-F238E27FC236}">
                <a16:creationId xmlns:a16="http://schemas.microsoft.com/office/drawing/2014/main" id="{C107D769-0B5A-4898-952B-2BB3915230D3}"/>
              </a:ext>
            </a:extLst>
          </p:cNvPr>
          <p:cNvSpPr/>
          <p:nvPr/>
        </p:nvSpPr>
        <p:spPr>
          <a:xfrm>
            <a:off x="9783916" y="898930"/>
            <a:ext cx="144016" cy="144016"/>
          </a:xfrm>
          <a:prstGeom prst="ellipse">
            <a:avLst/>
          </a:prstGeom>
          <a:solidFill>
            <a:srgbClr val="DCDC0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31" name="TextBox 30">
            <a:extLst>
              <a:ext uri="{FF2B5EF4-FFF2-40B4-BE49-F238E27FC236}">
                <a16:creationId xmlns:a16="http://schemas.microsoft.com/office/drawing/2014/main" id="{355009FD-62C1-47C4-BDD0-241A4656B14F}"/>
              </a:ext>
            </a:extLst>
          </p:cNvPr>
          <p:cNvSpPr txBox="1">
            <a:spLocks noChangeArrowheads="1"/>
          </p:cNvSpPr>
          <p:nvPr/>
        </p:nvSpPr>
        <p:spPr bwMode="auto">
          <a:xfrm>
            <a:off x="992957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32" name="Oval 31">
            <a:extLst>
              <a:ext uri="{FF2B5EF4-FFF2-40B4-BE49-F238E27FC236}">
                <a16:creationId xmlns:a16="http://schemas.microsoft.com/office/drawing/2014/main" id="{F6A1DEFD-B407-4195-9DCC-DCD37DDCA6A7}"/>
              </a:ext>
            </a:extLst>
          </p:cNvPr>
          <p:cNvSpPr/>
          <p:nvPr/>
        </p:nvSpPr>
        <p:spPr>
          <a:xfrm>
            <a:off x="10636506" y="898930"/>
            <a:ext cx="144016" cy="144016"/>
          </a:xfrm>
          <a:prstGeom prst="ellipse">
            <a:avLst/>
          </a:prstGeom>
          <a:solidFill>
            <a:srgbClr val="004A8D"/>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46" name="TextBox 45">
            <a:extLst>
              <a:ext uri="{FF2B5EF4-FFF2-40B4-BE49-F238E27FC236}">
                <a16:creationId xmlns:a16="http://schemas.microsoft.com/office/drawing/2014/main" id="{46827035-AAC7-421F-960D-4EE5F0186FCC}"/>
              </a:ext>
            </a:extLst>
          </p:cNvPr>
          <p:cNvSpPr txBox="1">
            <a:spLocks noChangeArrowheads="1"/>
          </p:cNvSpPr>
          <p:nvPr/>
        </p:nvSpPr>
        <p:spPr bwMode="auto">
          <a:xfrm>
            <a:off x="10782167" y="869237"/>
            <a:ext cx="705284" cy="203403"/>
          </a:xfrm>
          <a:prstGeom prst="rect">
            <a:avLst/>
          </a:prstGeom>
          <a:noFill/>
          <a:ln w="9525">
            <a:noFill/>
            <a:miter lim="800000"/>
            <a:headEnd/>
            <a:tailEnd/>
          </a:ln>
        </p:spPr>
        <p:txBody>
          <a:bodyPr wrap="none" lIns="64275" tIns="32138" rIns="64275" bIns="32138">
            <a:spAutoFit/>
          </a:bodyPr>
          <a:lstStyle/>
          <a:p>
            <a:r>
              <a:rPr lang="en-AU" sz="900" dirty="0">
                <a:latin typeface="Calibri" pitchFamily="34" charset="0"/>
                <a:cs typeface="Arial" charset="0"/>
              </a:rPr>
              <a:t>Insert Name</a:t>
            </a:r>
          </a:p>
        </p:txBody>
      </p:sp>
      <p:sp>
        <p:nvSpPr>
          <p:cNvPr id="47" name="Oval 46">
            <a:extLst>
              <a:ext uri="{FF2B5EF4-FFF2-40B4-BE49-F238E27FC236}">
                <a16:creationId xmlns:a16="http://schemas.microsoft.com/office/drawing/2014/main" id="{AEB49AFF-F5AC-45A7-BB04-6737FB1659E1}"/>
              </a:ext>
            </a:extLst>
          </p:cNvPr>
          <p:cNvSpPr/>
          <p:nvPr/>
        </p:nvSpPr>
        <p:spPr>
          <a:xfrm>
            <a:off x="7226146" y="898930"/>
            <a:ext cx="144016" cy="144016"/>
          </a:xfrm>
          <a:prstGeom prst="ellipse">
            <a:avLst/>
          </a:prstGeom>
          <a:solidFill>
            <a:srgbClr val="92D050"/>
          </a:solidFill>
          <a:ln w="6350" cap="flat">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algn="ctr">
              <a:lnSpc>
                <a:spcPct val="90000"/>
              </a:lnSpc>
              <a:spcBef>
                <a:spcPts val="900"/>
              </a:spcBef>
            </a:pPr>
            <a:endParaRPr lang="en-AU" sz="1400" dirty="0">
              <a:solidFill>
                <a:schemeClr val="tx1"/>
              </a:solidFill>
              <a:latin typeface="Arial" pitchFamily="34" charset="0"/>
              <a:cs typeface="Arial" pitchFamily="34" charset="0"/>
            </a:endParaRPr>
          </a:p>
        </p:txBody>
      </p:sp>
      <p:sp>
        <p:nvSpPr>
          <p:cNvPr id="136" name="TextBox 26">
            <a:extLst>
              <a:ext uri="{FF2B5EF4-FFF2-40B4-BE49-F238E27FC236}">
                <a16:creationId xmlns:a16="http://schemas.microsoft.com/office/drawing/2014/main" id="{C8B605B5-D114-47C1-8692-2D7CEE7A9F04}"/>
              </a:ext>
            </a:extLst>
          </p:cNvPr>
          <p:cNvSpPr txBox="1">
            <a:spLocks noChangeArrowheads="1"/>
          </p:cNvSpPr>
          <p:nvPr/>
        </p:nvSpPr>
        <p:spPr bwMode="auto">
          <a:xfrm>
            <a:off x="2058462" y="1972106"/>
            <a:ext cx="822303" cy="3655179"/>
          </a:xfrm>
          <a:prstGeom prst="rect">
            <a:avLst/>
          </a:prstGeom>
          <a:noFill/>
          <a:ln>
            <a:noFill/>
          </a:ln>
          <a:extLst>
            <a:ext uri="{909E8E84-426E-40dd-AFC4-6F175D3DCCD1}"/>
            <a:ext uri="{91240B29-F687-4f45-9708-019B960494DF}"/>
          </a:extLst>
        </p:spPr>
        <p:txBody>
          <a:bodyPr vert="vert270" lIns="64275" tIns="32138" rIns="64275" bIns="32138">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defRPr/>
            </a:pPr>
            <a:r>
              <a:rPr lang="en-AU" sz="1300" b="1" dirty="0">
                <a:latin typeface="+mn-lt"/>
                <a:cs typeface="Arial"/>
              </a:rPr>
              <a:t>Influence</a:t>
            </a:r>
          </a:p>
          <a:p>
            <a:pPr algn="ctr" eaLnBrk="1" hangingPunct="1">
              <a:defRPr/>
            </a:pPr>
            <a:r>
              <a:rPr lang="en-AU" sz="1300" i="1" dirty="0">
                <a:latin typeface="+mn-lt"/>
                <a:cs typeface="Arial"/>
              </a:rPr>
              <a:t>Extent to which this group or person’s buy-in is needed to move forward</a:t>
            </a:r>
          </a:p>
          <a:p>
            <a:pPr algn="ctr" eaLnBrk="1" hangingPunct="1">
              <a:defRPr/>
            </a:pPr>
            <a:endParaRPr lang="en-AU" sz="600" b="1" dirty="0">
              <a:latin typeface="+mn-lt"/>
              <a:cs typeface="Arial"/>
            </a:endParaRPr>
          </a:p>
        </p:txBody>
      </p:sp>
      <p:sp>
        <p:nvSpPr>
          <p:cNvPr id="137" name="TextBox 27">
            <a:extLst>
              <a:ext uri="{FF2B5EF4-FFF2-40B4-BE49-F238E27FC236}">
                <a16:creationId xmlns:a16="http://schemas.microsoft.com/office/drawing/2014/main" id="{6B857F37-F0A6-48A3-A921-A8C458108C83}"/>
              </a:ext>
            </a:extLst>
          </p:cNvPr>
          <p:cNvSpPr txBox="1">
            <a:spLocks noChangeArrowheads="1"/>
          </p:cNvSpPr>
          <p:nvPr/>
        </p:nvSpPr>
        <p:spPr bwMode="auto">
          <a:xfrm>
            <a:off x="3842344" y="6028154"/>
            <a:ext cx="4985661" cy="557346"/>
          </a:xfrm>
          <a:prstGeom prst="rect">
            <a:avLst/>
          </a:prstGeom>
          <a:noFill/>
          <a:ln w="9525">
            <a:noFill/>
            <a:miter lim="800000"/>
            <a:headEnd/>
            <a:tailEnd/>
          </a:ln>
        </p:spPr>
        <p:txBody>
          <a:bodyPr lIns="64275" tIns="32138" rIns="64275" bIns="32138">
            <a:spAutoFit/>
          </a:bodyPr>
          <a:lstStyle/>
          <a:p>
            <a:pPr algn="ctr">
              <a:spcBef>
                <a:spcPct val="50000"/>
              </a:spcBef>
            </a:pPr>
            <a:r>
              <a:rPr lang="en-AU" sz="1300" b="1" dirty="0">
                <a:cs typeface="Arial" charset="0"/>
              </a:rPr>
              <a:t>Impact</a:t>
            </a:r>
            <a:br>
              <a:rPr lang="en-AU" sz="1300" b="1" dirty="0">
                <a:cs typeface="Arial" charset="0"/>
              </a:rPr>
            </a:br>
            <a:r>
              <a:rPr lang="en-AU" sz="1300" i="1" dirty="0">
                <a:cs typeface="Arial" charset="0"/>
              </a:rPr>
              <a:t>Extent to which the project will impact this group/person</a:t>
            </a:r>
          </a:p>
          <a:p>
            <a:pPr algn="ctr"/>
            <a:endParaRPr lang="en-AU" sz="600" b="1" dirty="0">
              <a:cs typeface="Arial" charset="0"/>
            </a:endParaRPr>
          </a:p>
        </p:txBody>
      </p:sp>
      <p:sp>
        <p:nvSpPr>
          <p:cNvPr id="138" name="TextBox 28">
            <a:extLst>
              <a:ext uri="{FF2B5EF4-FFF2-40B4-BE49-F238E27FC236}">
                <a16:creationId xmlns:a16="http://schemas.microsoft.com/office/drawing/2014/main" id="{D1D5840C-DA4A-43B9-A0FF-544951A5DC19}"/>
              </a:ext>
            </a:extLst>
          </p:cNvPr>
          <p:cNvSpPr txBox="1">
            <a:spLocks noChangeArrowheads="1"/>
          </p:cNvSpPr>
          <p:nvPr/>
        </p:nvSpPr>
        <p:spPr bwMode="auto">
          <a:xfrm>
            <a:off x="2322702" y="1575481"/>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39" name="TextBox 30">
            <a:extLst>
              <a:ext uri="{FF2B5EF4-FFF2-40B4-BE49-F238E27FC236}">
                <a16:creationId xmlns:a16="http://schemas.microsoft.com/office/drawing/2014/main" id="{F009E7F9-FEE2-46EF-AE19-73B7BA8C2013}"/>
              </a:ext>
            </a:extLst>
          </p:cNvPr>
          <p:cNvSpPr txBox="1">
            <a:spLocks noChangeArrowheads="1"/>
          </p:cNvSpPr>
          <p:nvPr/>
        </p:nvSpPr>
        <p:spPr bwMode="auto">
          <a:xfrm>
            <a:off x="2874378" y="6028154"/>
            <a:ext cx="408728"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low</a:t>
            </a:r>
          </a:p>
        </p:txBody>
      </p:sp>
      <p:sp>
        <p:nvSpPr>
          <p:cNvPr id="140" name="TextBox 43">
            <a:extLst>
              <a:ext uri="{FF2B5EF4-FFF2-40B4-BE49-F238E27FC236}">
                <a16:creationId xmlns:a16="http://schemas.microsoft.com/office/drawing/2014/main" id="{08380C50-D8D0-43E6-B114-439076882B87}"/>
              </a:ext>
            </a:extLst>
          </p:cNvPr>
          <p:cNvSpPr txBox="1">
            <a:spLocks noChangeArrowheads="1"/>
          </p:cNvSpPr>
          <p:nvPr/>
        </p:nvSpPr>
        <p:spPr bwMode="auto">
          <a:xfrm>
            <a:off x="3359700" y="1641939"/>
            <a:ext cx="2386833"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Maintain Confidence</a:t>
            </a:r>
          </a:p>
        </p:txBody>
      </p:sp>
      <p:sp>
        <p:nvSpPr>
          <p:cNvPr id="141" name="TextBox 44">
            <a:extLst>
              <a:ext uri="{FF2B5EF4-FFF2-40B4-BE49-F238E27FC236}">
                <a16:creationId xmlns:a16="http://schemas.microsoft.com/office/drawing/2014/main" id="{21E4925D-7FE8-4149-BFAF-11D84539DF1A}"/>
              </a:ext>
            </a:extLst>
          </p:cNvPr>
          <p:cNvSpPr txBox="1">
            <a:spLocks noChangeArrowheads="1"/>
          </p:cNvSpPr>
          <p:nvPr/>
        </p:nvSpPr>
        <p:spPr bwMode="auto">
          <a:xfrm>
            <a:off x="7348718" y="3770753"/>
            <a:ext cx="1745632"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Keep Informed</a:t>
            </a:r>
          </a:p>
        </p:txBody>
      </p:sp>
      <p:sp>
        <p:nvSpPr>
          <p:cNvPr id="142" name="TextBox 42">
            <a:extLst>
              <a:ext uri="{FF2B5EF4-FFF2-40B4-BE49-F238E27FC236}">
                <a16:creationId xmlns:a16="http://schemas.microsoft.com/office/drawing/2014/main" id="{1ABE0F10-C25A-4820-9353-27E24908D006}"/>
              </a:ext>
            </a:extLst>
          </p:cNvPr>
          <p:cNvSpPr txBox="1">
            <a:spLocks noChangeArrowheads="1"/>
          </p:cNvSpPr>
          <p:nvPr/>
        </p:nvSpPr>
        <p:spPr bwMode="auto">
          <a:xfrm>
            <a:off x="7521842" y="1641939"/>
            <a:ext cx="1399384"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Collaborate</a:t>
            </a:r>
          </a:p>
        </p:txBody>
      </p:sp>
      <p:sp>
        <p:nvSpPr>
          <p:cNvPr id="143" name="TextBox 43">
            <a:extLst>
              <a:ext uri="{FF2B5EF4-FFF2-40B4-BE49-F238E27FC236}">
                <a16:creationId xmlns:a16="http://schemas.microsoft.com/office/drawing/2014/main" id="{78E0F8FB-38E4-4583-B04A-98D95C51B35B}"/>
              </a:ext>
            </a:extLst>
          </p:cNvPr>
          <p:cNvSpPr txBox="1">
            <a:spLocks noChangeArrowheads="1"/>
          </p:cNvSpPr>
          <p:nvPr/>
        </p:nvSpPr>
        <p:spPr bwMode="auto">
          <a:xfrm>
            <a:off x="3301991" y="3784015"/>
            <a:ext cx="2502250" cy="341903"/>
          </a:xfrm>
          <a:prstGeom prst="rect">
            <a:avLst/>
          </a:prstGeom>
          <a:noFill/>
          <a:ln w="9525">
            <a:noFill/>
            <a:miter lim="800000"/>
            <a:headEnd/>
            <a:tailEnd/>
          </a:ln>
        </p:spPr>
        <p:txBody>
          <a:bodyPr wrap="none" lIns="64275" tIns="32138" rIns="64275" bIns="32138">
            <a:spAutoFit/>
          </a:bodyPr>
          <a:lstStyle/>
          <a:p>
            <a:r>
              <a:rPr lang="en-AU" b="1" i="1" dirty="0">
                <a:cs typeface="Arial" charset="0"/>
              </a:rPr>
              <a:t>Monitor and Respond</a:t>
            </a:r>
          </a:p>
        </p:txBody>
      </p:sp>
      <p:grpSp>
        <p:nvGrpSpPr>
          <p:cNvPr id="144" name="Group 30">
            <a:extLst>
              <a:ext uri="{FF2B5EF4-FFF2-40B4-BE49-F238E27FC236}">
                <a16:creationId xmlns:a16="http://schemas.microsoft.com/office/drawing/2014/main" id="{1F71EEE0-50A2-459B-93BD-7427F3790309}"/>
              </a:ext>
            </a:extLst>
          </p:cNvPr>
          <p:cNvGrpSpPr>
            <a:grpSpLocks/>
          </p:cNvGrpSpPr>
          <p:nvPr/>
        </p:nvGrpSpPr>
        <p:grpSpPr bwMode="auto">
          <a:xfrm>
            <a:off x="2874378" y="1641939"/>
            <a:ext cx="6978070" cy="4315513"/>
            <a:chOff x="1216223" y="1056184"/>
            <a:chExt cx="10945217" cy="7704857"/>
          </a:xfrm>
        </p:grpSpPr>
        <p:cxnSp>
          <p:nvCxnSpPr>
            <p:cNvPr id="145" name="Straight Arrow Connector 21">
              <a:extLst>
                <a:ext uri="{FF2B5EF4-FFF2-40B4-BE49-F238E27FC236}">
                  <a16:creationId xmlns:a16="http://schemas.microsoft.com/office/drawing/2014/main" id="{1CF07276-6199-4FB1-8B5B-817C42D6EED0}"/>
                </a:ext>
              </a:extLst>
            </p:cNvPr>
            <p:cNvCxnSpPr>
              <a:cxnSpLocks noChangeShapeType="1"/>
            </p:cNvCxnSpPr>
            <p:nvPr/>
          </p:nvCxnSpPr>
          <p:spPr bwMode="auto">
            <a:xfrm flipV="1">
              <a:off x="1216225" y="4800600"/>
              <a:ext cx="10945215" cy="8705"/>
            </a:xfrm>
            <a:prstGeom prst="straightConnector1">
              <a:avLst/>
            </a:prstGeom>
            <a:noFill/>
            <a:ln w="25400">
              <a:solidFill>
                <a:schemeClr val="bg1">
                  <a:lumMod val="85000"/>
                </a:schemeClr>
              </a:solidFill>
              <a:round/>
              <a:headEnd/>
              <a:tailEnd type="arrow" w="med" len="med"/>
            </a:ln>
          </p:spPr>
        </p:cxnSp>
        <p:cxnSp>
          <p:nvCxnSpPr>
            <p:cNvPr id="146" name="Straight Arrow Connector 20">
              <a:extLst>
                <a:ext uri="{FF2B5EF4-FFF2-40B4-BE49-F238E27FC236}">
                  <a16:creationId xmlns:a16="http://schemas.microsoft.com/office/drawing/2014/main" id="{B0828BA9-E183-4D72-B449-1B75F73EAC5C}"/>
                </a:ext>
              </a:extLst>
            </p:cNvPr>
            <p:cNvCxnSpPr>
              <a:cxnSpLocks noChangeShapeType="1"/>
            </p:cNvCxnSpPr>
            <p:nvPr/>
          </p:nvCxnSpPr>
          <p:spPr bwMode="auto">
            <a:xfrm flipH="1" flipV="1">
              <a:off x="6428231" y="1208905"/>
              <a:ext cx="72007" cy="7552135"/>
            </a:xfrm>
            <a:prstGeom prst="straightConnector1">
              <a:avLst/>
            </a:prstGeom>
            <a:noFill/>
            <a:ln w="25400">
              <a:solidFill>
                <a:schemeClr val="bg1">
                  <a:lumMod val="85000"/>
                </a:schemeClr>
              </a:solidFill>
              <a:round/>
              <a:headEnd/>
              <a:tailEnd type="arrow" w="med" len="med"/>
            </a:ln>
          </p:spPr>
        </p:cxnSp>
        <p:cxnSp>
          <p:nvCxnSpPr>
            <p:cNvPr id="147" name="Straight Arrow Connector 20">
              <a:extLst>
                <a:ext uri="{FF2B5EF4-FFF2-40B4-BE49-F238E27FC236}">
                  <a16:creationId xmlns:a16="http://schemas.microsoft.com/office/drawing/2014/main" id="{ACAC0E29-1453-4500-86AD-8B0B120CB989}"/>
                </a:ext>
              </a:extLst>
            </p:cNvPr>
            <p:cNvCxnSpPr>
              <a:cxnSpLocks noChangeShapeType="1"/>
            </p:cNvCxnSpPr>
            <p:nvPr/>
          </p:nvCxnSpPr>
          <p:spPr bwMode="auto">
            <a:xfrm flipV="1">
              <a:off x="1216223" y="1056184"/>
              <a:ext cx="0" cy="7704857"/>
            </a:xfrm>
            <a:prstGeom prst="straightConnector1">
              <a:avLst/>
            </a:prstGeom>
            <a:noFill/>
            <a:ln w="25400">
              <a:solidFill>
                <a:schemeClr val="tx1"/>
              </a:solidFill>
              <a:round/>
              <a:headEnd/>
              <a:tailEnd type="arrow" w="med" len="med"/>
            </a:ln>
          </p:spPr>
        </p:cxnSp>
        <p:cxnSp>
          <p:nvCxnSpPr>
            <p:cNvPr id="148" name="Straight Arrow Connector 21">
              <a:extLst>
                <a:ext uri="{FF2B5EF4-FFF2-40B4-BE49-F238E27FC236}">
                  <a16:creationId xmlns:a16="http://schemas.microsoft.com/office/drawing/2014/main" id="{457A6863-9A2C-40F1-A658-17B74CE36C8E}"/>
                </a:ext>
              </a:extLst>
            </p:cNvPr>
            <p:cNvCxnSpPr>
              <a:cxnSpLocks noChangeShapeType="1"/>
            </p:cNvCxnSpPr>
            <p:nvPr/>
          </p:nvCxnSpPr>
          <p:spPr bwMode="auto">
            <a:xfrm flipV="1">
              <a:off x="1216226" y="8761040"/>
              <a:ext cx="10945214" cy="1"/>
            </a:xfrm>
            <a:prstGeom prst="straightConnector1">
              <a:avLst/>
            </a:prstGeom>
            <a:noFill/>
            <a:ln w="25400">
              <a:solidFill>
                <a:schemeClr val="tx1"/>
              </a:solidFill>
              <a:round/>
              <a:headEnd/>
              <a:tailEnd type="arrow" w="med" len="med"/>
            </a:ln>
          </p:spPr>
        </p:cxnSp>
      </p:grpSp>
      <p:sp>
        <p:nvSpPr>
          <p:cNvPr id="149" name="TextBox 148">
            <a:extLst>
              <a:ext uri="{FF2B5EF4-FFF2-40B4-BE49-F238E27FC236}">
                <a16:creationId xmlns:a16="http://schemas.microsoft.com/office/drawing/2014/main" id="{976C0928-4421-4193-8B3E-E4E0824540D6}"/>
              </a:ext>
            </a:extLst>
          </p:cNvPr>
          <p:cNvSpPr txBox="1">
            <a:spLocks noChangeArrowheads="1"/>
          </p:cNvSpPr>
          <p:nvPr/>
        </p:nvSpPr>
        <p:spPr bwMode="auto">
          <a:xfrm>
            <a:off x="9387243" y="6028154"/>
            <a:ext cx="484070" cy="264958"/>
          </a:xfrm>
          <a:prstGeom prst="rect">
            <a:avLst/>
          </a:prstGeom>
          <a:noFill/>
          <a:ln w="9525">
            <a:noFill/>
            <a:miter lim="800000"/>
            <a:headEnd/>
            <a:tailEnd/>
          </a:ln>
        </p:spPr>
        <p:txBody>
          <a:bodyPr wrap="none" lIns="64275" tIns="32138" rIns="64275" bIns="32138">
            <a:spAutoFit/>
          </a:bodyPr>
          <a:lstStyle/>
          <a:p>
            <a:r>
              <a:rPr lang="en-AU" sz="1300" b="1" dirty="0">
                <a:cs typeface="Arial" charset="0"/>
              </a:rPr>
              <a:t>high</a:t>
            </a:r>
          </a:p>
        </p:txBody>
      </p:sp>
      <p:sp>
        <p:nvSpPr>
          <p:cNvPr id="164" name="Oval 163">
            <a:extLst>
              <a:ext uri="{FF2B5EF4-FFF2-40B4-BE49-F238E27FC236}">
                <a16:creationId xmlns:a16="http://schemas.microsoft.com/office/drawing/2014/main" id="{1ED55175-C5B6-4D24-80DB-4D85B5C2485B}"/>
              </a:ext>
            </a:extLst>
          </p:cNvPr>
          <p:cNvSpPr/>
          <p:nvPr/>
        </p:nvSpPr>
        <p:spPr>
          <a:xfrm>
            <a:off x="6826124"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5" name="Oval 164">
            <a:extLst>
              <a:ext uri="{FF2B5EF4-FFF2-40B4-BE49-F238E27FC236}">
                <a16:creationId xmlns:a16="http://schemas.microsoft.com/office/drawing/2014/main" id="{739A0B86-EC22-4711-BC75-83D2BD464EBD}"/>
              </a:ext>
            </a:extLst>
          </p:cNvPr>
          <p:cNvSpPr/>
          <p:nvPr/>
        </p:nvSpPr>
        <p:spPr>
          <a:xfrm>
            <a:off x="8013968"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6" name="Oval 165">
            <a:extLst>
              <a:ext uri="{FF2B5EF4-FFF2-40B4-BE49-F238E27FC236}">
                <a16:creationId xmlns:a16="http://schemas.microsoft.com/office/drawing/2014/main" id="{E735262C-6FE6-4EA3-9BBE-EA93E3E1322D}"/>
              </a:ext>
            </a:extLst>
          </p:cNvPr>
          <p:cNvSpPr/>
          <p:nvPr/>
        </p:nvSpPr>
        <p:spPr>
          <a:xfrm>
            <a:off x="8157785" y="2127342"/>
            <a:ext cx="99676" cy="99676"/>
          </a:xfrm>
          <a:prstGeom prst="ellipse">
            <a:avLst/>
          </a:prstGeom>
          <a:solidFill>
            <a:srgbClr val="002776">
              <a:lumMod val="20000"/>
              <a:lumOff val="8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7" name="Oval 166">
            <a:extLst>
              <a:ext uri="{FF2B5EF4-FFF2-40B4-BE49-F238E27FC236}">
                <a16:creationId xmlns:a16="http://schemas.microsoft.com/office/drawing/2014/main" id="{4562FCE2-F964-4ED9-8D13-DF787E11972B}"/>
              </a:ext>
            </a:extLst>
          </p:cNvPr>
          <p:cNvSpPr/>
          <p:nvPr/>
        </p:nvSpPr>
        <p:spPr>
          <a:xfrm>
            <a:off x="9309884"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8" name="Oval 167">
            <a:extLst>
              <a:ext uri="{FF2B5EF4-FFF2-40B4-BE49-F238E27FC236}">
                <a16:creationId xmlns:a16="http://schemas.microsoft.com/office/drawing/2014/main" id="{F38193BE-D37E-439D-B824-89786BF328BE}"/>
              </a:ext>
            </a:extLst>
          </p:cNvPr>
          <p:cNvSpPr/>
          <p:nvPr/>
        </p:nvSpPr>
        <p:spPr>
          <a:xfrm>
            <a:off x="9453701" y="2127342"/>
            <a:ext cx="99676" cy="99676"/>
          </a:xfrm>
          <a:prstGeom prst="ellipse">
            <a:avLst/>
          </a:prstGeom>
          <a:solidFill>
            <a:srgbClr val="002776">
              <a:lumMod val="20000"/>
              <a:lumOff val="8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69" name="Oval 168">
            <a:extLst>
              <a:ext uri="{FF2B5EF4-FFF2-40B4-BE49-F238E27FC236}">
                <a16:creationId xmlns:a16="http://schemas.microsoft.com/office/drawing/2014/main" id="{5A60010F-58F5-443D-B6A8-2EC0EBA5C94A}"/>
              </a:ext>
            </a:extLst>
          </p:cNvPr>
          <p:cNvSpPr/>
          <p:nvPr/>
        </p:nvSpPr>
        <p:spPr>
          <a:xfrm>
            <a:off x="6728931"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0" name="Oval 169">
            <a:extLst>
              <a:ext uri="{FF2B5EF4-FFF2-40B4-BE49-F238E27FC236}">
                <a16:creationId xmlns:a16="http://schemas.microsoft.com/office/drawing/2014/main" id="{1677E4E8-9C2B-4190-99C2-43CAB0BD9506}"/>
              </a:ext>
            </a:extLst>
          </p:cNvPr>
          <p:cNvSpPr/>
          <p:nvPr/>
        </p:nvSpPr>
        <p:spPr>
          <a:xfrm>
            <a:off x="6872748"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1" name="Oval 170">
            <a:extLst>
              <a:ext uri="{FF2B5EF4-FFF2-40B4-BE49-F238E27FC236}">
                <a16:creationId xmlns:a16="http://schemas.microsoft.com/office/drawing/2014/main" id="{ED0C2031-7C66-42D2-B672-31E069785EB6}"/>
              </a:ext>
            </a:extLst>
          </p:cNvPr>
          <p:cNvSpPr/>
          <p:nvPr/>
        </p:nvSpPr>
        <p:spPr>
          <a:xfrm>
            <a:off x="6994762"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2" name="Oval 171">
            <a:extLst>
              <a:ext uri="{FF2B5EF4-FFF2-40B4-BE49-F238E27FC236}">
                <a16:creationId xmlns:a16="http://schemas.microsoft.com/office/drawing/2014/main" id="{C09439F7-6A34-4F45-A7A5-6A6A7AFDC291}"/>
              </a:ext>
            </a:extLst>
          </p:cNvPr>
          <p:cNvSpPr/>
          <p:nvPr/>
        </p:nvSpPr>
        <p:spPr>
          <a:xfrm>
            <a:off x="8302821"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3" name="Oval 172">
            <a:extLst>
              <a:ext uri="{FF2B5EF4-FFF2-40B4-BE49-F238E27FC236}">
                <a16:creationId xmlns:a16="http://schemas.microsoft.com/office/drawing/2014/main" id="{7DCF5911-15FC-4174-80AD-18780B4181CC}"/>
              </a:ext>
            </a:extLst>
          </p:cNvPr>
          <p:cNvSpPr/>
          <p:nvPr/>
        </p:nvSpPr>
        <p:spPr>
          <a:xfrm>
            <a:off x="9586617"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4" name="Oval 173">
            <a:extLst>
              <a:ext uri="{FF2B5EF4-FFF2-40B4-BE49-F238E27FC236}">
                <a16:creationId xmlns:a16="http://schemas.microsoft.com/office/drawing/2014/main" id="{4F2AAEBC-B9B7-4D68-BAF4-0ED4C8061FC4}"/>
              </a:ext>
            </a:extLst>
          </p:cNvPr>
          <p:cNvSpPr/>
          <p:nvPr/>
        </p:nvSpPr>
        <p:spPr>
          <a:xfrm>
            <a:off x="7160918"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5" name="Oval 174">
            <a:extLst>
              <a:ext uri="{FF2B5EF4-FFF2-40B4-BE49-F238E27FC236}">
                <a16:creationId xmlns:a16="http://schemas.microsoft.com/office/drawing/2014/main" id="{9CC96F93-4E10-4572-A61A-34346290C17D}"/>
              </a:ext>
            </a:extLst>
          </p:cNvPr>
          <p:cNvSpPr/>
          <p:nvPr/>
        </p:nvSpPr>
        <p:spPr>
          <a:xfrm>
            <a:off x="7022893"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6" name="Oval 175">
            <a:extLst>
              <a:ext uri="{FF2B5EF4-FFF2-40B4-BE49-F238E27FC236}">
                <a16:creationId xmlns:a16="http://schemas.microsoft.com/office/drawing/2014/main" id="{59B8B8CF-DE06-4207-B9B5-1819A80048BE}"/>
              </a:ext>
            </a:extLst>
          </p:cNvPr>
          <p:cNvSpPr/>
          <p:nvPr/>
        </p:nvSpPr>
        <p:spPr>
          <a:xfrm>
            <a:off x="7891932"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7" name="Oval 176">
            <a:extLst>
              <a:ext uri="{FF2B5EF4-FFF2-40B4-BE49-F238E27FC236}">
                <a16:creationId xmlns:a16="http://schemas.microsoft.com/office/drawing/2014/main" id="{109FC055-DDF1-424A-9B17-308304703068}"/>
              </a:ext>
            </a:extLst>
          </p:cNvPr>
          <p:cNvSpPr/>
          <p:nvPr/>
        </p:nvSpPr>
        <p:spPr>
          <a:xfrm>
            <a:off x="8035749"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8" name="Oval 177">
            <a:extLst>
              <a:ext uri="{FF2B5EF4-FFF2-40B4-BE49-F238E27FC236}">
                <a16:creationId xmlns:a16="http://schemas.microsoft.com/office/drawing/2014/main" id="{7DA78A51-99D9-45DD-A6EA-DE00C4159D59}"/>
              </a:ext>
            </a:extLst>
          </p:cNvPr>
          <p:cNvSpPr/>
          <p:nvPr/>
        </p:nvSpPr>
        <p:spPr>
          <a:xfrm>
            <a:off x="8323919"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79" name="Oval 178">
            <a:extLst>
              <a:ext uri="{FF2B5EF4-FFF2-40B4-BE49-F238E27FC236}">
                <a16:creationId xmlns:a16="http://schemas.microsoft.com/office/drawing/2014/main" id="{93F3F246-56E7-47C7-BE42-80547BE482AC}"/>
              </a:ext>
            </a:extLst>
          </p:cNvPr>
          <p:cNvSpPr/>
          <p:nvPr/>
        </p:nvSpPr>
        <p:spPr>
          <a:xfrm>
            <a:off x="8185894"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0" name="Oval 179">
            <a:extLst>
              <a:ext uri="{FF2B5EF4-FFF2-40B4-BE49-F238E27FC236}">
                <a16:creationId xmlns:a16="http://schemas.microsoft.com/office/drawing/2014/main" id="{B3B5C8C6-792A-41C5-840C-1EE7CB9C4168}"/>
              </a:ext>
            </a:extLst>
          </p:cNvPr>
          <p:cNvSpPr/>
          <p:nvPr/>
        </p:nvSpPr>
        <p:spPr>
          <a:xfrm>
            <a:off x="9159739"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1" name="Oval 180">
            <a:extLst>
              <a:ext uri="{FF2B5EF4-FFF2-40B4-BE49-F238E27FC236}">
                <a16:creationId xmlns:a16="http://schemas.microsoft.com/office/drawing/2014/main" id="{3298768D-1515-4E0D-899C-164159BCB6BA}"/>
              </a:ext>
            </a:extLst>
          </p:cNvPr>
          <p:cNvSpPr/>
          <p:nvPr/>
        </p:nvSpPr>
        <p:spPr>
          <a:xfrm>
            <a:off x="9303557"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2" name="Oval 181">
            <a:extLst>
              <a:ext uri="{FF2B5EF4-FFF2-40B4-BE49-F238E27FC236}">
                <a16:creationId xmlns:a16="http://schemas.microsoft.com/office/drawing/2014/main" id="{1F742A2A-A0D3-406D-9623-AA331273EF5B}"/>
              </a:ext>
            </a:extLst>
          </p:cNvPr>
          <p:cNvSpPr/>
          <p:nvPr/>
        </p:nvSpPr>
        <p:spPr>
          <a:xfrm>
            <a:off x="9591726"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3" name="Oval 182">
            <a:extLst>
              <a:ext uri="{FF2B5EF4-FFF2-40B4-BE49-F238E27FC236}">
                <a16:creationId xmlns:a16="http://schemas.microsoft.com/office/drawing/2014/main" id="{C39C6CE2-EE4F-40A0-8AB8-467B08DF5942}"/>
              </a:ext>
            </a:extLst>
          </p:cNvPr>
          <p:cNvSpPr/>
          <p:nvPr/>
        </p:nvSpPr>
        <p:spPr>
          <a:xfrm>
            <a:off x="9453701"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4" name="Oval 183">
            <a:extLst>
              <a:ext uri="{FF2B5EF4-FFF2-40B4-BE49-F238E27FC236}">
                <a16:creationId xmlns:a16="http://schemas.microsoft.com/office/drawing/2014/main" id="{8CE47DE3-7A53-4FD5-A09E-922901BDBC41}"/>
              </a:ext>
            </a:extLst>
          </p:cNvPr>
          <p:cNvSpPr/>
          <p:nvPr/>
        </p:nvSpPr>
        <p:spPr>
          <a:xfrm>
            <a:off x="9159739"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5" name="Oval 184">
            <a:extLst>
              <a:ext uri="{FF2B5EF4-FFF2-40B4-BE49-F238E27FC236}">
                <a16:creationId xmlns:a16="http://schemas.microsoft.com/office/drawing/2014/main" id="{B281D1B0-AF5F-4EBA-8365-3D24871C5C1A}"/>
              </a:ext>
            </a:extLst>
          </p:cNvPr>
          <p:cNvSpPr/>
          <p:nvPr/>
        </p:nvSpPr>
        <p:spPr>
          <a:xfrm>
            <a:off x="9303557"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6" name="Oval 185">
            <a:extLst>
              <a:ext uri="{FF2B5EF4-FFF2-40B4-BE49-F238E27FC236}">
                <a16:creationId xmlns:a16="http://schemas.microsoft.com/office/drawing/2014/main" id="{2B5A3FA5-B9FC-45B7-A666-2805E94A5B0B}"/>
              </a:ext>
            </a:extLst>
          </p:cNvPr>
          <p:cNvSpPr/>
          <p:nvPr/>
        </p:nvSpPr>
        <p:spPr>
          <a:xfrm>
            <a:off x="9591726"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7" name="Oval 186">
            <a:extLst>
              <a:ext uri="{FF2B5EF4-FFF2-40B4-BE49-F238E27FC236}">
                <a16:creationId xmlns:a16="http://schemas.microsoft.com/office/drawing/2014/main" id="{336E5F0D-8165-4FE5-9E86-10DC23B6DA2D}"/>
              </a:ext>
            </a:extLst>
          </p:cNvPr>
          <p:cNvSpPr/>
          <p:nvPr/>
        </p:nvSpPr>
        <p:spPr>
          <a:xfrm>
            <a:off x="9453701" y="3075462"/>
            <a:ext cx="99676" cy="99676"/>
          </a:xfrm>
          <a:prstGeom prst="ellipse">
            <a:avLst/>
          </a:prstGeom>
          <a:solidFill>
            <a:srgbClr val="002776">
              <a:lumMod val="20000"/>
              <a:lumOff val="8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8" name="Oval 187">
            <a:extLst>
              <a:ext uri="{FF2B5EF4-FFF2-40B4-BE49-F238E27FC236}">
                <a16:creationId xmlns:a16="http://schemas.microsoft.com/office/drawing/2014/main" id="{C4250EEE-E18D-479A-8DF5-11A25926C42B}"/>
              </a:ext>
            </a:extLst>
          </p:cNvPr>
          <p:cNvSpPr/>
          <p:nvPr/>
        </p:nvSpPr>
        <p:spPr>
          <a:xfrm>
            <a:off x="7914270"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89" name="Oval 188">
            <a:extLst>
              <a:ext uri="{FF2B5EF4-FFF2-40B4-BE49-F238E27FC236}">
                <a16:creationId xmlns:a16="http://schemas.microsoft.com/office/drawing/2014/main" id="{D04337B3-73EB-487E-BBE7-58234DEF9CAE}"/>
              </a:ext>
            </a:extLst>
          </p:cNvPr>
          <p:cNvSpPr/>
          <p:nvPr/>
        </p:nvSpPr>
        <p:spPr>
          <a:xfrm>
            <a:off x="8058087"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0" name="Oval 189">
            <a:extLst>
              <a:ext uri="{FF2B5EF4-FFF2-40B4-BE49-F238E27FC236}">
                <a16:creationId xmlns:a16="http://schemas.microsoft.com/office/drawing/2014/main" id="{69941415-B724-45F3-AEEB-59684AF74BAE}"/>
              </a:ext>
            </a:extLst>
          </p:cNvPr>
          <p:cNvSpPr/>
          <p:nvPr/>
        </p:nvSpPr>
        <p:spPr>
          <a:xfrm>
            <a:off x="8346257"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1" name="Oval 190">
            <a:extLst>
              <a:ext uri="{FF2B5EF4-FFF2-40B4-BE49-F238E27FC236}">
                <a16:creationId xmlns:a16="http://schemas.microsoft.com/office/drawing/2014/main" id="{A27866FB-F662-4329-9336-95B9DA4BD318}"/>
              </a:ext>
            </a:extLst>
          </p:cNvPr>
          <p:cNvSpPr/>
          <p:nvPr/>
        </p:nvSpPr>
        <p:spPr>
          <a:xfrm>
            <a:off x="8208232" y="3075462"/>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2" name="Oval 191">
            <a:extLst>
              <a:ext uri="{FF2B5EF4-FFF2-40B4-BE49-F238E27FC236}">
                <a16:creationId xmlns:a16="http://schemas.microsoft.com/office/drawing/2014/main" id="{0C0D664D-72D1-480B-A865-8225BF710AAC}"/>
              </a:ext>
            </a:extLst>
          </p:cNvPr>
          <p:cNvSpPr/>
          <p:nvPr/>
        </p:nvSpPr>
        <p:spPr>
          <a:xfrm>
            <a:off x="6585114"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3" name="Oval 192">
            <a:extLst>
              <a:ext uri="{FF2B5EF4-FFF2-40B4-BE49-F238E27FC236}">
                <a16:creationId xmlns:a16="http://schemas.microsoft.com/office/drawing/2014/main" id="{07DDB361-1398-41A5-A3CF-9FB89C92708A}"/>
              </a:ext>
            </a:extLst>
          </p:cNvPr>
          <p:cNvSpPr/>
          <p:nvPr/>
        </p:nvSpPr>
        <p:spPr>
          <a:xfrm>
            <a:off x="6728931"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4" name="Oval 193">
            <a:extLst>
              <a:ext uri="{FF2B5EF4-FFF2-40B4-BE49-F238E27FC236}">
                <a16:creationId xmlns:a16="http://schemas.microsoft.com/office/drawing/2014/main" id="{FB90F994-2FE8-4DD1-A68E-C03D4EC58A27}"/>
              </a:ext>
            </a:extLst>
          </p:cNvPr>
          <p:cNvSpPr/>
          <p:nvPr/>
        </p:nvSpPr>
        <p:spPr>
          <a:xfrm>
            <a:off x="7017101"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5" name="Oval 194">
            <a:extLst>
              <a:ext uri="{FF2B5EF4-FFF2-40B4-BE49-F238E27FC236}">
                <a16:creationId xmlns:a16="http://schemas.microsoft.com/office/drawing/2014/main" id="{FAB8E459-2E6C-432E-9296-B0833D5E0686}"/>
              </a:ext>
            </a:extLst>
          </p:cNvPr>
          <p:cNvSpPr/>
          <p:nvPr/>
        </p:nvSpPr>
        <p:spPr>
          <a:xfrm>
            <a:off x="6879076" y="3075462"/>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6" name="Oval 195">
            <a:extLst>
              <a:ext uri="{FF2B5EF4-FFF2-40B4-BE49-F238E27FC236}">
                <a16:creationId xmlns:a16="http://schemas.microsoft.com/office/drawing/2014/main" id="{E5479267-61CC-4BD8-9BAD-FC2AE98A45BD}"/>
              </a:ext>
            </a:extLst>
          </p:cNvPr>
          <p:cNvSpPr/>
          <p:nvPr/>
        </p:nvSpPr>
        <p:spPr>
          <a:xfrm>
            <a:off x="6711702"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7" name="Oval 196">
            <a:extLst>
              <a:ext uri="{FF2B5EF4-FFF2-40B4-BE49-F238E27FC236}">
                <a16:creationId xmlns:a16="http://schemas.microsoft.com/office/drawing/2014/main" id="{FAEA70C4-CF73-4514-8EC8-4A742EE956C0}"/>
              </a:ext>
            </a:extLst>
          </p:cNvPr>
          <p:cNvSpPr/>
          <p:nvPr/>
        </p:nvSpPr>
        <p:spPr>
          <a:xfrm>
            <a:off x="6880340"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8" name="Oval 197">
            <a:extLst>
              <a:ext uri="{FF2B5EF4-FFF2-40B4-BE49-F238E27FC236}">
                <a16:creationId xmlns:a16="http://schemas.microsoft.com/office/drawing/2014/main" id="{A0DFC6A6-F6A1-4FAA-8794-8C66B57CCCD1}"/>
              </a:ext>
            </a:extLst>
          </p:cNvPr>
          <p:cNvSpPr/>
          <p:nvPr/>
        </p:nvSpPr>
        <p:spPr>
          <a:xfrm>
            <a:off x="7955907"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199" name="Oval 198">
            <a:extLst>
              <a:ext uri="{FF2B5EF4-FFF2-40B4-BE49-F238E27FC236}">
                <a16:creationId xmlns:a16="http://schemas.microsoft.com/office/drawing/2014/main" id="{4F1F2261-AE81-4F23-A2AF-44AA6241F651}"/>
              </a:ext>
            </a:extLst>
          </p:cNvPr>
          <p:cNvSpPr/>
          <p:nvPr/>
        </p:nvSpPr>
        <p:spPr>
          <a:xfrm>
            <a:off x="8124545"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0" name="Oval 199">
            <a:extLst>
              <a:ext uri="{FF2B5EF4-FFF2-40B4-BE49-F238E27FC236}">
                <a16:creationId xmlns:a16="http://schemas.microsoft.com/office/drawing/2014/main" id="{D02C6589-7D8A-4C03-B3FA-CA732F0CC16A}"/>
              </a:ext>
            </a:extLst>
          </p:cNvPr>
          <p:cNvSpPr/>
          <p:nvPr/>
        </p:nvSpPr>
        <p:spPr>
          <a:xfrm>
            <a:off x="9218605"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1" name="Oval 200">
            <a:extLst>
              <a:ext uri="{FF2B5EF4-FFF2-40B4-BE49-F238E27FC236}">
                <a16:creationId xmlns:a16="http://schemas.microsoft.com/office/drawing/2014/main" id="{5CD4B504-541C-4961-A121-44E64A2EBE21}"/>
              </a:ext>
            </a:extLst>
          </p:cNvPr>
          <p:cNvSpPr/>
          <p:nvPr/>
        </p:nvSpPr>
        <p:spPr>
          <a:xfrm>
            <a:off x="9387243"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2" name="Oval 201">
            <a:extLst>
              <a:ext uri="{FF2B5EF4-FFF2-40B4-BE49-F238E27FC236}">
                <a16:creationId xmlns:a16="http://schemas.microsoft.com/office/drawing/2014/main" id="{46165265-7C43-44DA-9351-AE67D323ECAE}"/>
              </a:ext>
            </a:extLst>
          </p:cNvPr>
          <p:cNvSpPr/>
          <p:nvPr/>
        </p:nvSpPr>
        <p:spPr>
          <a:xfrm>
            <a:off x="6711702" y="4972520"/>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3" name="Oval 202">
            <a:extLst>
              <a:ext uri="{FF2B5EF4-FFF2-40B4-BE49-F238E27FC236}">
                <a16:creationId xmlns:a16="http://schemas.microsoft.com/office/drawing/2014/main" id="{A432B165-2EA9-40EF-82D6-2BA2D77D2D47}"/>
              </a:ext>
            </a:extLst>
          </p:cNvPr>
          <p:cNvSpPr/>
          <p:nvPr/>
        </p:nvSpPr>
        <p:spPr>
          <a:xfrm>
            <a:off x="6880340" y="4972520"/>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4" name="Oval 203">
            <a:extLst>
              <a:ext uri="{FF2B5EF4-FFF2-40B4-BE49-F238E27FC236}">
                <a16:creationId xmlns:a16="http://schemas.microsoft.com/office/drawing/2014/main" id="{5C3211FB-DDDF-42E2-B0CE-0FEEC184AC10}"/>
              </a:ext>
            </a:extLst>
          </p:cNvPr>
          <p:cNvSpPr/>
          <p:nvPr/>
        </p:nvSpPr>
        <p:spPr>
          <a:xfrm>
            <a:off x="8058087" y="4972520"/>
            <a:ext cx="99676" cy="99676"/>
          </a:xfrm>
          <a:prstGeom prst="ellipse">
            <a:avLst/>
          </a:prstGeom>
          <a:solidFill>
            <a:srgbClr val="92D400">
              <a:lumMod val="5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7" name="Oval 206">
            <a:extLst>
              <a:ext uri="{FF2B5EF4-FFF2-40B4-BE49-F238E27FC236}">
                <a16:creationId xmlns:a16="http://schemas.microsoft.com/office/drawing/2014/main" id="{656921E5-1D9B-4F7D-BBE1-C2D119B38572}"/>
              </a:ext>
            </a:extLst>
          </p:cNvPr>
          <p:cNvSpPr/>
          <p:nvPr/>
        </p:nvSpPr>
        <p:spPr>
          <a:xfrm>
            <a:off x="3377792" y="4485084"/>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8" name="Oval 207">
            <a:extLst>
              <a:ext uri="{FF2B5EF4-FFF2-40B4-BE49-F238E27FC236}">
                <a16:creationId xmlns:a16="http://schemas.microsoft.com/office/drawing/2014/main" id="{F522DC36-1820-4071-8B4C-BC9C081D2D8D}"/>
              </a:ext>
            </a:extLst>
          </p:cNvPr>
          <p:cNvSpPr/>
          <p:nvPr/>
        </p:nvSpPr>
        <p:spPr>
          <a:xfrm>
            <a:off x="3546430" y="4485084"/>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09" name="Oval 208">
            <a:extLst>
              <a:ext uri="{FF2B5EF4-FFF2-40B4-BE49-F238E27FC236}">
                <a16:creationId xmlns:a16="http://schemas.microsoft.com/office/drawing/2014/main" id="{D0A73502-0A47-4E8C-A988-C2BFB50FDA47}"/>
              </a:ext>
            </a:extLst>
          </p:cNvPr>
          <p:cNvSpPr/>
          <p:nvPr/>
        </p:nvSpPr>
        <p:spPr>
          <a:xfrm>
            <a:off x="3377792" y="4972520"/>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0" name="Oval 209">
            <a:extLst>
              <a:ext uri="{FF2B5EF4-FFF2-40B4-BE49-F238E27FC236}">
                <a16:creationId xmlns:a16="http://schemas.microsoft.com/office/drawing/2014/main" id="{D5217D99-FF12-47A3-877D-20188C32C65F}"/>
              </a:ext>
            </a:extLst>
          </p:cNvPr>
          <p:cNvSpPr/>
          <p:nvPr/>
        </p:nvSpPr>
        <p:spPr>
          <a:xfrm>
            <a:off x="3546430" y="4972520"/>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4" name="Oval 213">
            <a:extLst>
              <a:ext uri="{FF2B5EF4-FFF2-40B4-BE49-F238E27FC236}">
                <a16:creationId xmlns:a16="http://schemas.microsoft.com/office/drawing/2014/main" id="{63674664-E5AC-4CCB-97C1-71BB3A61EBAD}"/>
              </a:ext>
            </a:extLst>
          </p:cNvPr>
          <p:cNvSpPr/>
          <p:nvPr/>
        </p:nvSpPr>
        <p:spPr>
          <a:xfrm>
            <a:off x="3485118" y="2127342"/>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5" name="Oval 214">
            <a:extLst>
              <a:ext uri="{FF2B5EF4-FFF2-40B4-BE49-F238E27FC236}">
                <a16:creationId xmlns:a16="http://schemas.microsoft.com/office/drawing/2014/main" id="{DA6E2F29-7DBB-4D27-9D2B-76CECBA742CE}"/>
              </a:ext>
            </a:extLst>
          </p:cNvPr>
          <p:cNvSpPr/>
          <p:nvPr/>
        </p:nvSpPr>
        <p:spPr>
          <a:xfrm>
            <a:off x="3387925" y="2583688"/>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6" name="Oval 215">
            <a:extLst>
              <a:ext uri="{FF2B5EF4-FFF2-40B4-BE49-F238E27FC236}">
                <a16:creationId xmlns:a16="http://schemas.microsoft.com/office/drawing/2014/main" id="{E94E2436-631D-4FBC-82DC-DBF2404F4BD2}"/>
              </a:ext>
            </a:extLst>
          </p:cNvPr>
          <p:cNvSpPr/>
          <p:nvPr/>
        </p:nvSpPr>
        <p:spPr>
          <a:xfrm>
            <a:off x="3531743" y="2583688"/>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7" name="Oval 216">
            <a:extLst>
              <a:ext uri="{FF2B5EF4-FFF2-40B4-BE49-F238E27FC236}">
                <a16:creationId xmlns:a16="http://schemas.microsoft.com/office/drawing/2014/main" id="{8F64C0BE-2F1F-4355-B2E8-BAF7C7D14B05}"/>
              </a:ext>
            </a:extLst>
          </p:cNvPr>
          <p:cNvSpPr/>
          <p:nvPr/>
        </p:nvSpPr>
        <p:spPr>
          <a:xfrm>
            <a:off x="3653757" y="212734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8" name="Oval 217">
            <a:extLst>
              <a:ext uri="{FF2B5EF4-FFF2-40B4-BE49-F238E27FC236}">
                <a16:creationId xmlns:a16="http://schemas.microsoft.com/office/drawing/2014/main" id="{449643AD-A121-4BBC-8D65-D7AD6BD17C73}"/>
              </a:ext>
            </a:extLst>
          </p:cNvPr>
          <p:cNvSpPr/>
          <p:nvPr/>
        </p:nvSpPr>
        <p:spPr>
          <a:xfrm>
            <a:off x="3819912" y="2587557"/>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19" name="Oval 218">
            <a:extLst>
              <a:ext uri="{FF2B5EF4-FFF2-40B4-BE49-F238E27FC236}">
                <a16:creationId xmlns:a16="http://schemas.microsoft.com/office/drawing/2014/main" id="{FF76A9EA-54F6-4C5A-8A00-3254BD03AAC6}"/>
              </a:ext>
            </a:extLst>
          </p:cNvPr>
          <p:cNvSpPr/>
          <p:nvPr/>
        </p:nvSpPr>
        <p:spPr>
          <a:xfrm>
            <a:off x="3681887" y="2587557"/>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0" name="Oval 219">
            <a:extLst>
              <a:ext uri="{FF2B5EF4-FFF2-40B4-BE49-F238E27FC236}">
                <a16:creationId xmlns:a16="http://schemas.microsoft.com/office/drawing/2014/main" id="{76D44D85-A557-449A-9060-D09B72E0C4DD}"/>
              </a:ext>
            </a:extLst>
          </p:cNvPr>
          <p:cNvSpPr/>
          <p:nvPr/>
        </p:nvSpPr>
        <p:spPr>
          <a:xfrm>
            <a:off x="3244108" y="3071593"/>
            <a:ext cx="99676" cy="99676"/>
          </a:xfrm>
          <a:prstGeom prst="ellipse">
            <a:avLst/>
          </a:prstGeom>
          <a:solidFill>
            <a:srgbClr val="92D05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1" name="Oval 220">
            <a:extLst>
              <a:ext uri="{FF2B5EF4-FFF2-40B4-BE49-F238E27FC236}">
                <a16:creationId xmlns:a16="http://schemas.microsoft.com/office/drawing/2014/main" id="{B4A25283-FDE5-4F00-B06C-143398D02857}"/>
              </a:ext>
            </a:extLst>
          </p:cNvPr>
          <p:cNvSpPr/>
          <p:nvPr/>
        </p:nvSpPr>
        <p:spPr>
          <a:xfrm>
            <a:off x="3387925" y="3071593"/>
            <a:ext cx="99676" cy="99676"/>
          </a:xfrm>
          <a:prstGeom prst="ellipse">
            <a:avLst/>
          </a:prstGeom>
          <a:solidFill>
            <a:srgbClr val="72C7E7">
              <a:lumMod val="60000"/>
              <a:lumOff val="40000"/>
            </a:srgbClr>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2" name="Oval 221">
            <a:extLst>
              <a:ext uri="{FF2B5EF4-FFF2-40B4-BE49-F238E27FC236}">
                <a16:creationId xmlns:a16="http://schemas.microsoft.com/office/drawing/2014/main" id="{0DE0E1E0-456C-42A7-919E-D0603E09DF53}"/>
              </a:ext>
            </a:extLst>
          </p:cNvPr>
          <p:cNvSpPr/>
          <p:nvPr/>
        </p:nvSpPr>
        <p:spPr>
          <a:xfrm>
            <a:off x="3676095" y="3075462"/>
            <a:ext cx="99676" cy="99676"/>
          </a:xfrm>
          <a:prstGeom prst="ellipse">
            <a:avLst/>
          </a:prstGeom>
          <a:solidFill>
            <a:srgbClr val="004A8D"/>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
        <p:nvSpPr>
          <p:cNvPr id="223" name="Oval 222">
            <a:extLst>
              <a:ext uri="{FF2B5EF4-FFF2-40B4-BE49-F238E27FC236}">
                <a16:creationId xmlns:a16="http://schemas.microsoft.com/office/drawing/2014/main" id="{4BD89CB9-B2B8-460D-BACF-F63642ED1E8C}"/>
              </a:ext>
            </a:extLst>
          </p:cNvPr>
          <p:cNvSpPr/>
          <p:nvPr/>
        </p:nvSpPr>
        <p:spPr>
          <a:xfrm>
            <a:off x="3538070" y="3075462"/>
            <a:ext cx="99676" cy="99676"/>
          </a:xfrm>
          <a:prstGeom prst="ellipse">
            <a:avLst/>
          </a:prstGeom>
          <a:solidFill>
            <a:srgbClr val="DCDC00"/>
          </a:solidFill>
          <a:ln w="6350" cap="flat" cmpd="sng" algn="ctr">
            <a:noFill/>
            <a:prstDash val="solid"/>
            <a:miter lim="800000"/>
          </a:ln>
          <a:effectLst/>
        </p:spPr>
        <p:txBody>
          <a:bodyPr rot="0" spcFirstLastPara="0" vertOverflow="overflow" horzOverflow="overflow" vert="horz" wrap="square" lIns="73152" tIns="73152" rIns="73152" bIns="73152" numCol="1" spcCol="0" rtlCol="0" fromWordArt="0" anchor="ctr" anchorCtr="0" forceAA="0" compatLnSpc="1">
            <a:prstTxWarp prst="textNoShape">
              <a:avLst/>
            </a:prstTxWarp>
            <a:noAutofit/>
          </a:bodyPr>
          <a:lstStyle/>
          <a:p>
            <a:pPr marL="0" marR="0" lvl="0" indent="0" algn="ctr" defTabSz="914400" eaLnBrk="1" fontAlgn="auto" latinLnBrk="0" hangingPunct="1">
              <a:lnSpc>
                <a:spcPct val="90000"/>
              </a:lnSpc>
              <a:spcBef>
                <a:spcPts val="900"/>
              </a:spcBef>
              <a:spcAft>
                <a:spcPts val="0"/>
              </a:spcAft>
              <a:buClrTx/>
              <a:buSzTx/>
              <a:buFontTx/>
              <a:buNone/>
              <a:tabLst/>
              <a:defRPr/>
            </a:pPr>
            <a:endParaRPr kumimoji="0" lang="en-AU" sz="1400" b="0" i="0" u="none" strike="noStrike" kern="0" cap="none" spc="0" normalizeH="0" baseline="0" noProof="0" dirty="0">
              <a:ln>
                <a:noFill/>
              </a:ln>
              <a:effectLst/>
              <a:uLnTx/>
              <a:uFillTx/>
              <a:ea typeface="+mn-ea"/>
              <a:cs typeface="Arial" pitchFamily="34" charset="0"/>
            </a:endParaRPr>
          </a:p>
        </p:txBody>
      </p:sp>
    </p:spTree>
    <p:extLst>
      <p:ext uri="{BB962C8B-B14F-4D97-AF65-F5344CB8AC3E}">
        <p14:creationId xmlns:p14="http://schemas.microsoft.com/office/powerpoint/2010/main" val="34642550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3359"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normAutofit/>
          </a:bodyPr>
          <a:lstStyle/>
          <a:p>
            <a:r>
              <a:rPr lang="en-US" sz="2100" kern="0" dirty="0"/>
              <a:t>Communication Channels</a:t>
            </a:r>
            <a:br>
              <a:rPr lang="en-US" sz="2100" kern="0" dirty="0"/>
            </a:br>
            <a:r>
              <a:rPr lang="en-US" sz="2100" b="0" kern="0" dirty="0"/>
              <a:t>To deliver our messages, we will mainly leverage [insert your own number] internal communication channels and [insert your own number] external communication channels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22</a:t>
            </a:fld>
            <a:endParaRPr lang="en-US" sz="1000" dirty="0">
              <a:solidFill>
                <a:srgbClr val="ADAFBB"/>
              </a:solidFill>
            </a:endParaRPr>
          </a:p>
        </p:txBody>
      </p:sp>
      <p:sp>
        <p:nvSpPr>
          <p:cNvPr id="23" name="Rectangle 22">
            <a:extLst>
              <a:ext uri="{FF2B5EF4-FFF2-40B4-BE49-F238E27FC236}">
                <a16:creationId xmlns:a16="http://schemas.microsoft.com/office/drawing/2014/main" id="{02AFEF5F-8BDE-4FEF-A125-832D91EA1397}"/>
              </a:ext>
            </a:extLst>
          </p:cNvPr>
          <p:cNvSpPr/>
          <p:nvPr/>
        </p:nvSpPr>
        <p:spPr bwMode="auto">
          <a:xfrm>
            <a:off x="599569" y="4127394"/>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24" name="Rectangle 23">
            <a:extLst>
              <a:ext uri="{FF2B5EF4-FFF2-40B4-BE49-F238E27FC236}">
                <a16:creationId xmlns:a16="http://schemas.microsoft.com/office/drawing/2014/main" id="{ECDB5F4B-4102-412F-8E7C-9A28E6094387}"/>
              </a:ext>
            </a:extLst>
          </p:cNvPr>
          <p:cNvSpPr/>
          <p:nvPr/>
        </p:nvSpPr>
        <p:spPr bwMode="auto">
          <a:xfrm>
            <a:off x="599569" y="1699951"/>
            <a:ext cx="10987593" cy="2196497"/>
          </a:xfrm>
          <a:prstGeom prst="rect">
            <a:avLst/>
          </a:prstGeom>
          <a:solidFill>
            <a:schemeClr val="bg1"/>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pic>
        <p:nvPicPr>
          <p:cNvPr id="25" name="Graphic 24" descr="Open envelope">
            <a:extLst>
              <a:ext uri="{FF2B5EF4-FFF2-40B4-BE49-F238E27FC236}">
                <a16:creationId xmlns:a16="http://schemas.microsoft.com/office/drawing/2014/main" id="{82E9D868-C03B-49B3-8505-2F2E708218D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607921" y="5348316"/>
            <a:ext cx="468076" cy="468076"/>
          </a:xfrm>
          <a:prstGeom prst="rect">
            <a:avLst/>
          </a:prstGeom>
        </p:spPr>
      </p:pic>
      <p:pic>
        <p:nvPicPr>
          <p:cNvPr id="26" name="Graphic 25" descr="Wireless router">
            <a:extLst>
              <a:ext uri="{FF2B5EF4-FFF2-40B4-BE49-F238E27FC236}">
                <a16:creationId xmlns:a16="http://schemas.microsoft.com/office/drawing/2014/main" id="{D959B280-E1A7-45AD-A175-AD210BDA9D7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050239" y="5218160"/>
            <a:ext cx="598232" cy="598232"/>
          </a:xfrm>
          <a:prstGeom prst="rect">
            <a:avLst/>
          </a:prstGeom>
        </p:spPr>
      </p:pic>
      <p:pic>
        <p:nvPicPr>
          <p:cNvPr id="27" name="Graphic 26" descr="Television">
            <a:extLst>
              <a:ext uri="{FF2B5EF4-FFF2-40B4-BE49-F238E27FC236}">
                <a16:creationId xmlns:a16="http://schemas.microsoft.com/office/drawing/2014/main" id="{2D85ADA8-8705-4155-BE88-EE350EF04BA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259833" y="5299084"/>
            <a:ext cx="517308" cy="517308"/>
          </a:xfrm>
          <a:prstGeom prst="rect">
            <a:avLst/>
          </a:prstGeom>
        </p:spPr>
      </p:pic>
      <p:pic>
        <p:nvPicPr>
          <p:cNvPr id="28" name="Graphic 27" descr="Newspaper">
            <a:extLst>
              <a:ext uri="{FF2B5EF4-FFF2-40B4-BE49-F238E27FC236}">
                <a16:creationId xmlns:a16="http://schemas.microsoft.com/office/drawing/2014/main" id="{944355D9-B952-4C75-AC75-64A7E75F1F66}"/>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86850" y="5229644"/>
            <a:ext cx="586746" cy="586748"/>
          </a:xfrm>
          <a:prstGeom prst="rect">
            <a:avLst/>
          </a:prstGeom>
        </p:spPr>
      </p:pic>
      <p:pic>
        <p:nvPicPr>
          <p:cNvPr id="29" name="Graphic 28" descr="Customer review">
            <a:extLst>
              <a:ext uri="{FF2B5EF4-FFF2-40B4-BE49-F238E27FC236}">
                <a16:creationId xmlns:a16="http://schemas.microsoft.com/office/drawing/2014/main" id="{1BB9B707-1210-488C-9636-BE807C5670D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388015" y="5246772"/>
            <a:ext cx="569620" cy="569620"/>
          </a:xfrm>
          <a:prstGeom prst="rect">
            <a:avLst/>
          </a:prstGeom>
        </p:spPr>
      </p:pic>
      <p:sp>
        <p:nvSpPr>
          <p:cNvPr id="30" name="TextBox 29">
            <a:extLst>
              <a:ext uri="{FF2B5EF4-FFF2-40B4-BE49-F238E27FC236}">
                <a16:creationId xmlns:a16="http://schemas.microsoft.com/office/drawing/2014/main" id="{6ED3EDB0-F17C-49E1-9716-355051D486CC}"/>
              </a:ext>
            </a:extLst>
          </p:cNvPr>
          <p:cNvSpPr txBox="1"/>
          <p:nvPr/>
        </p:nvSpPr>
        <p:spPr>
          <a:xfrm>
            <a:off x="788200" y="5946013"/>
            <a:ext cx="1460574" cy="307777"/>
          </a:xfrm>
          <a:prstGeom prst="rect">
            <a:avLst/>
          </a:prstGeom>
          <a:noFill/>
        </p:spPr>
        <p:txBody>
          <a:bodyPr wrap="square" rtlCol="0">
            <a:spAutoFit/>
          </a:bodyPr>
          <a:lstStyle/>
          <a:p>
            <a:pPr algn="ctr"/>
            <a:r>
              <a:rPr lang="en-US" sz="1400" dirty="0"/>
              <a:t>TV</a:t>
            </a:r>
          </a:p>
        </p:txBody>
      </p:sp>
      <p:sp>
        <p:nvSpPr>
          <p:cNvPr id="31" name="TextBox 30">
            <a:extLst>
              <a:ext uri="{FF2B5EF4-FFF2-40B4-BE49-F238E27FC236}">
                <a16:creationId xmlns:a16="http://schemas.microsoft.com/office/drawing/2014/main" id="{8AC9C78C-C7A2-4FE7-A941-AEF676C2DC7C}"/>
              </a:ext>
            </a:extLst>
          </p:cNvPr>
          <p:cNvSpPr txBox="1"/>
          <p:nvPr/>
        </p:nvSpPr>
        <p:spPr>
          <a:xfrm>
            <a:off x="8111672" y="5946013"/>
            <a:ext cx="1460574" cy="307777"/>
          </a:xfrm>
          <a:prstGeom prst="rect">
            <a:avLst/>
          </a:prstGeom>
          <a:noFill/>
        </p:spPr>
        <p:txBody>
          <a:bodyPr wrap="square" rtlCol="0">
            <a:spAutoFit/>
          </a:bodyPr>
          <a:lstStyle/>
          <a:p>
            <a:pPr algn="ctr"/>
            <a:r>
              <a:rPr lang="en-US" sz="1400" dirty="0"/>
              <a:t>Mailing</a:t>
            </a:r>
          </a:p>
        </p:txBody>
      </p:sp>
      <p:sp>
        <p:nvSpPr>
          <p:cNvPr id="32" name="TextBox 31">
            <a:extLst>
              <a:ext uri="{FF2B5EF4-FFF2-40B4-BE49-F238E27FC236}">
                <a16:creationId xmlns:a16="http://schemas.microsoft.com/office/drawing/2014/main" id="{293CDC38-CD1F-4D99-9A2C-5AE49AA1223F}"/>
              </a:ext>
            </a:extLst>
          </p:cNvPr>
          <p:cNvSpPr txBox="1"/>
          <p:nvPr/>
        </p:nvSpPr>
        <p:spPr>
          <a:xfrm>
            <a:off x="2619068" y="5946013"/>
            <a:ext cx="1460574" cy="307777"/>
          </a:xfrm>
          <a:prstGeom prst="rect">
            <a:avLst/>
          </a:prstGeom>
          <a:noFill/>
        </p:spPr>
        <p:txBody>
          <a:bodyPr wrap="square" rtlCol="0">
            <a:spAutoFit/>
          </a:bodyPr>
          <a:lstStyle/>
          <a:p>
            <a:pPr algn="ctr"/>
            <a:r>
              <a:rPr lang="en-US" sz="1400" dirty="0"/>
              <a:t>Radio</a:t>
            </a:r>
          </a:p>
        </p:txBody>
      </p:sp>
      <p:sp>
        <p:nvSpPr>
          <p:cNvPr id="45" name="TextBox 44">
            <a:extLst>
              <a:ext uri="{FF2B5EF4-FFF2-40B4-BE49-F238E27FC236}">
                <a16:creationId xmlns:a16="http://schemas.microsoft.com/office/drawing/2014/main" id="{F139F595-0E8C-4717-AE4E-618CE9CA24EE}"/>
              </a:ext>
            </a:extLst>
          </p:cNvPr>
          <p:cNvSpPr txBox="1"/>
          <p:nvPr/>
        </p:nvSpPr>
        <p:spPr>
          <a:xfrm>
            <a:off x="6280804" y="5946013"/>
            <a:ext cx="1460574" cy="307777"/>
          </a:xfrm>
          <a:prstGeom prst="rect">
            <a:avLst/>
          </a:prstGeom>
          <a:noFill/>
        </p:spPr>
        <p:txBody>
          <a:bodyPr wrap="square" rtlCol="0">
            <a:spAutoFit/>
          </a:bodyPr>
          <a:lstStyle/>
          <a:p>
            <a:pPr algn="ctr"/>
            <a:r>
              <a:rPr lang="en-US" sz="1400" dirty="0"/>
              <a:t>Billboard</a:t>
            </a:r>
          </a:p>
        </p:txBody>
      </p:sp>
      <p:sp>
        <p:nvSpPr>
          <p:cNvPr id="46" name="TextBox 45">
            <a:extLst>
              <a:ext uri="{FF2B5EF4-FFF2-40B4-BE49-F238E27FC236}">
                <a16:creationId xmlns:a16="http://schemas.microsoft.com/office/drawing/2014/main" id="{CC44A273-C2FA-43B7-A098-746D8EF51489}"/>
              </a:ext>
            </a:extLst>
          </p:cNvPr>
          <p:cNvSpPr txBox="1"/>
          <p:nvPr/>
        </p:nvSpPr>
        <p:spPr>
          <a:xfrm>
            <a:off x="4449936" y="5946013"/>
            <a:ext cx="1460574" cy="307777"/>
          </a:xfrm>
          <a:prstGeom prst="rect">
            <a:avLst/>
          </a:prstGeom>
          <a:noFill/>
        </p:spPr>
        <p:txBody>
          <a:bodyPr wrap="square" rtlCol="0">
            <a:spAutoFit/>
          </a:bodyPr>
          <a:lstStyle/>
          <a:p>
            <a:pPr algn="ctr"/>
            <a:r>
              <a:rPr lang="en-US" sz="1400" dirty="0"/>
              <a:t>Newspaper</a:t>
            </a:r>
          </a:p>
        </p:txBody>
      </p:sp>
      <p:sp>
        <p:nvSpPr>
          <p:cNvPr id="47" name="TextBox 46">
            <a:extLst>
              <a:ext uri="{FF2B5EF4-FFF2-40B4-BE49-F238E27FC236}">
                <a16:creationId xmlns:a16="http://schemas.microsoft.com/office/drawing/2014/main" id="{D6CFFC96-9062-4640-B3C5-008D1E28FA0C}"/>
              </a:ext>
            </a:extLst>
          </p:cNvPr>
          <p:cNvSpPr txBox="1"/>
          <p:nvPr/>
        </p:nvSpPr>
        <p:spPr>
          <a:xfrm>
            <a:off x="9942538" y="5946013"/>
            <a:ext cx="1460574" cy="307777"/>
          </a:xfrm>
          <a:prstGeom prst="rect">
            <a:avLst/>
          </a:prstGeom>
          <a:noFill/>
        </p:spPr>
        <p:txBody>
          <a:bodyPr wrap="square" rtlCol="0">
            <a:spAutoFit/>
          </a:bodyPr>
          <a:lstStyle/>
          <a:p>
            <a:pPr algn="ctr"/>
            <a:r>
              <a:rPr lang="en-US" sz="1400" dirty="0"/>
              <a:t>Events</a:t>
            </a:r>
          </a:p>
        </p:txBody>
      </p:sp>
      <p:sp>
        <p:nvSpPr>
          <p:cNvPr id="48" name="TextBox 47">
            <a:extLst>
              <a:ext uri="{FF2B5EF4-FFF2-40B4-BE49-F238E27FC236}">
                <a16:creationId xmlns:a16="http://schemas.microsoft.com/office/drawing/2014/main" id="{0607F458-FFFC-4F29-98E9-F095969FC1D9}"/>
              </a:ext>
            </a:extLst>
          </p:cNvPr>
          <p:cNvSpPr txBox="1"/>
          <p:nvPr/>
        </p:nvSpPr>
        <p:spPr>
          <a:xfrm>
            <a:off x="4074104" y="4183929"/>
            <a:ext cx="4038523" cy="338554"/>
          </a:xfrm>
          <a:prstGeom prst="rect">
            <a:avLst/>
          </a:prstGeom>
          <a:noFill/>
        </p:spPr>
        <p:txBody>
          <a:bodyPr wrap="square" rtlCol="0">
            <a:spAutoFit/>
          </a:bodyPr>
          <a:lstStyle/>
          <a:p>
            <a:pPr algn="ctr"/>
            <a:r>
              <a:rPr lang="en-US" sz="1600" b="1" dirty="0"/>
              <a:t>External communication channels</a:t>
            </a:r>
            <a:endParaRPr lang="en-US" sz="1600" dirty="0"/>
          </a:p>
        </p:txBody>
      </p:sp>
      <p:pic>
        <p:nvPicPr>
          <p:cNvPr id="49" name="Graphic 48" descr="Advertising">
            <a:extLst>
              <a:ext uri="{FF2B5EF4-FFF2-40B4-BE49-F238E27FC236}">
                <a16:creationId xmlns:a16="http://schemas.microsoft.com/office/drawing/2014/main" id="{4C7CC49B-3BCC-4A74-A670-74C5BEB2CB3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6762882" y="5319972"/>
            <a:ext cx="496418" cy="496420"/>
          </a:xfrm>
          <a:prstGeom prst="rect">
            <a:avLst/>
          </a:prstGeom>
        </p:spPr>
      </p:pic>
      <p:sp>
        <p:nvSpPr>
          <p:cNvPr id="50" name="TextBox 49">
            <a:extLst>
              <a:ext uri="{FF2B5EF4-FFF2-40B4-BE49-F238E27FC236}">
                <a16:creationId xmlns:a16="http://schemas.microsoft.com/office/drawing/2014/main" id="{DD5DB7CE-649A-4CE0-A89D-D73B7967886A}"/>
              </a:ext>
            </a:extLst>
          </p:cNvPr>
          <p:cNvSpPr txBox="1"/>
          <p:nvPr/>
        </p:nvSpPr>
        <p:spPr>
          <a:xfrm>
            <a:off x="788200" y="3437007"/>
            <a:ext cx="1221065" cy="307777"/>
          </a:xfrm>
          <a:prstGeom prst="rect">
            <a:avLst/>
          </a:prstGeom>
          <a:noFill/>
        </p:spPr>
        <p:txBody>
          <a:bodyPr wrap="square" rtlCol="0">
            <a:spAutoFit/>
          </a:bodyPr>
          <a:lstStyle/>
          <a:p>
            <a:pPr algn="ctr"/>
            <a:r>
              <a:rPr lang="en-US" sz="1400" dirty="0"/>
              <a:t>Forum</a:t>
            </a:r>
          </a:p>
        </p:txBody>
      </p:sp>
      <p:sp>
        <p:nvSpPr>
          <p:cNvPr id="51" name="TextBox 50">
            <a:extLst>
              <a:ext uri="{FF2B5EF4-FFF2-40B4-BE49-F238E27FC236}">
                <a16:creationId xmlns:a16="http://schemas.microsoft.com/office/drawing/2014/main" id="{5E9D5D0D-8B41-427F-8824-E567F49EB99E}"/>
              </a:ext>
            </a:extLst>
          </p:cNvPr>
          <p:cNvSpPr txBox="1"/>
          <p:nvPr/>
        </p:nvSpPr>
        <p:spPr>
          <a:xfrm>
            <a:off x="7498090" y="3437007"/>
            <a:ext cx="1221065" cy="307777"/>
          </a:xfrm>
          <a:prstGeom prst="rect">
            <a:avLst/>
          </a:prstGeom>
          <a:noFill/>
        </p:spPr>
        <p:txBody>
          <a:bodyPr wrap="square" rtlCol="0">
            <a:spAutoFit/>
          </a:bodyPr>
          <a:lstStyle/>
          <a:p>
            <a:pPr algn="ctr"/>
            <a:r>
              <a:rPr lang="en-US" sz="1400" dirty="0"/>
              <a:t>Workshop</a:t>
            </a:r>
          </a:p>
        </p:txBody>
      </p:sp>
      <p:sp>
        <p:nvSpPr>
          <p:cNvPr id="52" name="TextBox 51">
            <a:extLst>
              <a:ext uri="{FF2B5EF4-FFF2-40B4-BE49-F238E27FC236}">
                <a16:creationId xmlns:a16="http://schemas.microsoft.com/office/drawing/2014/main" id="{872CA89B-CB6F-4035-9E1F-3467BF429010}"/>
              </a:ext>
            </a:extLst>
          </p:cNvPr>
          <p:cNvSpPr txBox="1"/>
          <p:nvPr/>
        </p:nvSpPr>
        <p:spPr>
          <a:xfrm>
            <a:off x="2130178" y="3437007"/>
            <a:ext cx="1221065" cy="307777"/>
          </a:xfrm>
          <a:prstGeom prst="rect">
            <a:avLst/>
          </a:prstGeom>
          <a:noFill/>
        </p:spPr>
        <p:txBody>
          <a:bodyPr wrap="square" rtlCol="0">
            <a:spAutoFit/>
          </a:bodyPr>
          <a:lstStyle/>
          <a:p>
            <a:pPr algn="ctr"/>
            <a:r>
              <a:rPr lang="en-US" sz="1400" dirty="0"/>
              <a:t>Intranet</a:t>
            </a:r>
          </a:p>
        </p:txBody>
      </p:sp>
      <p:sp>
        <p:nvSpPr>
          <p:cNvPr id="53" name="TextBox 52">
            <a:extLst>
              <a:ext uri="{FF2B5EF4-FFF2-40B4-BE49-F238E27FC236}">
                <a16:creationId xmlns:a16="http://schemas.microsoft.com/office/drawing/2014/main" id="{431A23C9-B7AC-40E9-957F-7AB1874309CD}"/>
              </a:ext>
            </a:extLst>
          </p:cNvPr>
          <p:cNvSpPr txBox="1"/>
          <p:nvPr/>
        </p:nvSpPr>
        <p:spPr>
          <a:xfrm>
            <a:off x="6156112" y="3437007"/>
            <a:ext cx="1221065" cy="307777"/>
          </a:xfrm>
          <a:prstGeom prst="rect">
            <a:avLst/>
          </a:prstGeom>
          <a:noFill/>
        </p:spPr>
        <p:txBody>
          <a:bodyPr wrap="square" rtlCol="0">
            <a:spAutoFit/>
          </a:bodyPr>
          <a:lstStyle/>
          <a:p>
            <a:pPr algn="ctr"/>
            <a:r>
              <a:rPr lang="en-US" sz="1400" dirty="0"/>
              <a:t>Training</a:t>
            </a:r>
          </a:p>
        </p:txBody>
      </p:sp>
      <p:sp>
        <p:nvSpPr>
          <p:cNvPr id="54" name="TextBox 53">
            <a:extLst>
              <a:ext uri="{FF2B5EF4-FFF2-40B4-BE49-F238E27FC236}">
                <a16:creationId xmlns:a16="http://schemas.microsoft.com/office/drawing/2014/main" id="{55E24870-6846-4052-B888-1134C59E1EAA}"/>
              </a:ext>
            </a:extLst>
          </p:cNvPr>
          <p:cNvSpPr txBox="1"/>
          <p:nvPr/>
        </p:nvSpPr>
        <p:spPr>
          <a:xfrm>
            <a:off x="3472156" y="3437007"/>
            <a:ext cx="1221065" cy="307777"/>
          </a:xfrm>
          <a:prstGeom prst="rect">
            <a:avLst/>
          </a:prstGeom>
          <a:noFill/>
        </p:spPr>
        <p:txBody>
          <a:bodyPr wrap="square" rtlCol="0">
            <a:spAutoFit/>
          </a:bodyPr>
          <a:lstStyle/>
          <a:p>
            <a:pPr algn="ctr"/>
            <a:r>
              <a:rPr lang="en-US" sz="1400" dirty="0"/>
              <a:t>Email</a:t>
            </a:r>
          </a:p>
        </p:txBody>
      </p:sp>
      <p:sp>
        <p:nvSpPr>
          <p:cNvPr id="55" name="TextBox 54">
            <a:extLst>
              <a:ext uri="{FF2B5EF4-FFF2-40B4-BE49-F238E27FC236}">
                <a16:creationId xmlns:a16="http://schemas.microsoft.com/office/drawing/2014/main" id="{C83ADEF2-6E5F-449E-A619-426B431263EB}"/>
              </a:ext>
            </a:extLst>
          </p:cNvPr>
          <p:cNvSpPr txBox="1"/>
          <p:nvPr/>
        </p:nvSpPr>
        <p:spPr>
          <a:xfrm>
            <a:off x="8840068" y="3437007"/>
            <a:ext cx="1221065" cy="307777"/>
          </a:xfrm>
          <a:prstGeom prst="rect">
            <a:avLst/>
          </a:prstGeom>
          <a:noFill/>
        </p:spPr>
        <p:txBody>
          <a:bodyPr wrap="square" rtlCol="0">
            <a:spAutoFit/>
          </a:bodyPr>
          <a:lstStyle/>
          <a:p>
            <a:pPr algn="ctr"/>
            <a:r>
              <a:rPr lang="en-US" sz="1400" dirty="0"/>
              <a:t>Phone</a:t>
            </a:r>
          </a:p>
        </p:txBody>
      </p:sp>
      <p:sp>
        <p:nvSpPr>
          <p:cNvPr id="56" name="TextBox 55">
            <a:extLst>
              <a:ext uri="{FF2B5EF4-FFF2-40B4-BE49-F238E27FC236}">
                <a16:creationId xmlns:a16="http://schemas.microsoft.com/office/drawing/2014/main" id="{65AB5C9C-5502-40E4-91D1-B9A6CCA20FBD}"/>
              </a:ext>
            </a:extLst>
          </p:cNvPr>
          <p:cNvSpPr txBox="1"/>
          <p:nvPr/>
        </p:nvSpPr>
        <p:spPr>
          <a:xfrm>
            <a:off x="4074104" y="1745262"/>
            <a:ext cx="4038523" cy="338554"/>
          </a:xfrm>
          <a:prstGeom prst="rect">
            <a:avLst/>
          </a:prstGeom>
          <a:noFill/>
        </p:spPr>
        <p:txBody>
          <a:bodyPr wrap="square" rtlCol="0">
            <a:spAutoFit/>
          </a:bodyPr>
          <a:lstStyle/>
          <a:p>
            <a:pPr algn="ctr"/>
            <a:r>
              <a:rPr lang="en-US" sz="1600" b="1" dirty="0"/>
              <a:t>Internal communication channels</a:t>
            </a:r>
            <a:endParaRPr lang="en-US" sz="1600" dirty="0"/>
          </a:p>
        </p:txBody>
      </p:sp>
      <p:pic>
        <p:nvPicPr>
          <p:cNvPr id="57" name="Graphic 56" descr="Boardroom">
            <a:extLst>
              <a:ext uri="{FF2B5EF4-FFF2-40B4-BE49-F238E27FC236}">
                <a16:creationId xmlns:a16="http://schemas.microsoft.com/office/drawing/2014/main" id="{5B1EE75E-3C69-4D03-A4A3-C286F5496DF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471168" y="2775286"/>
            <a:ext cx="642824" cy="642826"/>
          </a:xfrm>
          <a:prstGeom prst="rect">
            <a:avLst/>
          </a:prstGeom>
        </p:spPr>
      </p:pic>
      <p:pic>
        <p:nvPicPr>
          <p:cNvPr id="58" name="Graphic 57" descr="Email">
            <a:extLst>
              <a:ext uri="{FF2B5EF4-FFF2-40B4-BE49-F238E27FC236}">
                <a16:creationId xmlns:a16="http://schemas.microsoft.com/office/drawing/2014/main" id="{04E2E944-17D3-4201-8E71-F30F06379877}"/>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3847524" y="2943720"/>
            <a:ext cx="470328" cy="470328"/>
          </a:xfrm>
          <a:prstGeom prst="rect">
            <a:avLst/>
          </a:prstGeom>
        </p:spPr>
      </p:pic>
      <p:pic>
        <p:nvPicPr>
          <p:cNvPr id="59" name="Graphic 58" descr="Receiver">
            <a:extLst>
              <a:ext uri="{FF2B5EF4-FFF2-40B4-BE49-F238E27FC236}">
                <a16:creationId xmlns:a16="http://schemas.microsoft.com/office/drawing/2014/main" id="{2877948B-8E02-44DA-AFDF-5D93834E2FFC}"/>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9223896" y="2964704"/>
            <a:ext cx="453408" cy="453408"/>
          </a:xfrm>
          <a:prstGeom prst="rect">
            <a:avLst/>
          </a:prstGeom>
        </p:spPr>
      </p:pic>
      <p:pic>
        <p:nvPicPr>
          <p:cNvPr id="60" name="Graphic 59" descr="Classroom">
            <a:extLst>
              <a:ext uri="{FF2B5EF4-FFF2-40B4-BE49-F238E27FC236}">
                <a16:creationId xmlns:a16="http://schemas.microsoft.com/office/drawing/2014/main" id="{DF0FF486-4EF1-4FF7-A06F-0D04C4D51238}"/>
              </a:ext>
            </a:extLst>
          </p:cNvPr>
          <p:cNvPicPr>
            <a:picLocks noChangeAspect="1"/>
          </p:cNvPicPr>
          <p:nvPr/>
        </p:nvPicPr>
        <p:blipFill>
          <a:blip r:embed="rId25">
            <a:extLst>
              <a:ext uri="{28A0092B-C50C-407E-A947-70E740481C1C}">
                <a14:useLocalDpi xmlns:a14="http://schemas.microsoft.com/office/drawing/2010/main" val="0"/>
              </a:ext>
              <a:ext uri="{96DAC541-7B7A-43D3-8B79-37D633B846F1}">
                <asvg:svgBlip xmlns:asvg="http://schemas.microsoft.com/office/drawing/2016/SVG/main" r:embed="rId26"/>
              </a:ext>
            </a:extLst>
          </a:blip>
          <a:stretch>
            <a:fillRect/>
          </a:stretch>
        </p:blipFill>
        <p:spPr>
          <a:xfrm>
            <a:off x="6489731" y="2888146"/>
            <a:ext cx="553828" cy="553830"/>
          </a:xfrm>
          <a:prstGeom prst="rect">
            <a:avLst/>
          </a:prstGeom>
        </p:spPr>
      </p:pic>
      <p:pic>
        <p:nvPicPr>
          <p:cNvPr id="61" name="Graphic 60" descr="Browser window">
            <a:extLst>
              <a:ext uri="{FF2B5EF4-FFF2-40B4-BE49-F238E27FC236}">
                <a16:creationId xmlns:a16="http://schemas.microsoft.com/office/drawing/2014/main" id="{A52E7B99-4C49-425B-B493-280753A52252}"/>
              </a:ext>
            </a:extLst>
          </p:cNvPr>
          <p:cNvPicPr>
            <a:picLocks noChangeAspect="1"/>
          </p:cNvPicPr>
          <p:nvPr/>
        </p:nvPicPr>
        <p:blipFill>
          <a:blip r:embed="rId27">
            <a:extLst>
              <a:ext uri="{28A0092B-C50C-407E-A947-70E740481C1C}">
                <a14:useLocalDpi xmlns:a14="http://schemas.microsoft.com/office/drawing/2010/main" val="0"/>
              </a:ext>
              <a:ext uri="{96DAC541-7B7A-43D3-8B79-37D633B846F1}">
                <asvg:svgBlip xmlns:asvg="http://schemas.microsoft.com/office/drawing/2016/SVG/main" r:embed="rId28"/>
              </a:ext>
            </a:extLst>
          </a:blip>
          <a:stretch>
            <a:fillRect/>
          </a:stretch>
        </p:blipFill>
        <p:spPr>
          <a:xfrm>
            <a:off x="2505748" y="3000556"/>
            <a:ext cx="469926" cy="469928"/>
          </a:xfrm>
          <a:prstGeom prst="rect">
            <a:avLst/>
          </a:prstGeom>
        </p:spPr>
      </p:pic>
      <p:pic>
        <p:nvPicPr>
          <p:cNvPr id="62" name="Graphic 61" descr="Lecturer">
            <a:extLst>
              <a:ext uri="{FF2B5EF4-FFF2-40B4-BE49-F238E27FC236}">
                <a16:creationId xmlns:a16="http://schemas.microsoft.com/office/drawing/2014/main" id="{46CD675B-FF81-404C-8418-4A11956B7B5F}"/>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1146063" y="2934545"/>
            <a:ext cx="505340" cy="505342"/>
          </a:xfrm>
          <a:prstGeom prst="rect">
            <a:avLst/>
          </a:prstGeom>
        </p:spPr>
      </p:pic>
      <p:pic>
        <p:nvPicPr>
          <p:cNvPr id="63" name="Graphic 62" descr="Tools">
            <a:extLst>
              <a:ext uri="{FF2B5EF4-FFF2-40B4-BE49-F238E27FC236}">
                <a16:creationId xmlns:a16="http://schemas.microsoft.com/office/drawing/2014/main" id="{EEEC6E8F-52B0-4658-9927-B89010503064}"/>
              </a:ext>
            </a:extLst>
          </p:cNvPr>
          <p:cNvPicPr>
            <a:picLocks noChangeAspect="1"/>
          </p:cNvPicPr>
          <p:nvPr/>
        </p:nvPicPr>
        <p:blipFill>
          <a:blip r:embed="rId31">
            <a:extLst>
              <a:ext uri="{28A0092B-C50C-407E-A947-70E740481C1C}">
                <a14:useLocalDpi xmlns:a14="http://schemas.microsoft.com/office/drawing/2010/main" val="0"/>
              </a:ext>
              <a:ext uri="{96DAC541-7B7A-43D3-8B79-37D633B846F1}">
                <asvg:svgBlip xmlns:asvg="http://schemas.microsoft.com/office/drawing/2016/SVG/main" r:embed="rId32"/>
              </a:ext>
            </a:extLst>
          </a:blip>
          <a:stretch>
            <a:fillRect/>
          </a:stretch>
        </p:blipFill>
        <p:spPr>
          <a:xfrm>
            <a:off x="7885776" y="2972419"/>
            <a:ext cx="445693" cy="445693"/>
          </a:xfrm>
          <a:prstGeom prst="rect">
            <a:avLst/>
          </a:prstGeom>
        </p:spPr>
      </p:pic>
      <p:sp>
        <p:nvSpPr>
          <p:cNvPr id="64" name="TextBox 63">
            <a:extLst>
              <a:ext uri="{FF2B5EF4-FFF2-40B4-BE49-F238E27FC236}">
                <a16:creationId xmlns:a16="http://schemas.microsoft.com/office/drawing/2014/main" id="{C3B38102-50D1-47C2-BFEE-66BB6F7E3DB5}"/>
              </a:ext>
            </a:extLst>
          </p:cNvPr>
          <p:cNvSpPr txBox="1"/>
          <p:nvPr/>
        </p:nvSpPr>
        <p:spPr>
          <a:xfrm>
            <a:off x="10182047" y="3437007"/>
            <a:ext cx="1221065" cy="307777"/>
          </a:xfrm>
          <a:prstGeom prst="rect">
            <a:avLst/>
          </a:prstGeom>
          <a:noFill/>
        </p:spPr>
        <p:txBody>
          <a:bodyPr wrap="square" rtlCol="0">
            <a:spAutoFit/>
          </a:bodyPr>
          <a:lstStyle/>
          <a:p>
            <a:pPr algn="ctr"/>
            <a:r>
              <a:rPr lang="en-US" sz="1400" dirty="0"/>
              <a:t>Face to face</a:t>
            </a:r>
          </a:p>
        </p:txBody>
      </p:sp>
      <p:pic>
        <p:nvPicPr>
          <p:cNvPr id="65" name="Graphic 64" descr="Open envelope">
            <a:extLst>
              <a:ext uri="{FF2B5EF4-FFF2-40B4-BE49-F238E27FC236}">
                <a16:creationId xmlns:a16="http://schemas.microsoft.com/office/drawing/2014/main" id="{EAAF5671-D2E2-4331-9D50-3C30AAF1AC8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182724" y="2922356"/>
            <a:ext cx="483886" cy="483888"/>
          </a:xfrm>
          <a:prstGeom prst="rect">
            <a:avLst/>
          </a:prstGeom>
        </p:spPr>
      </p:pic>
      <p:sp>
        <p:nvSpPr>
          <p:cNvPr id="66" name="TextBox 65">
            <a:extLst>
              <a:ext uri="{FF2B5EF4-FFF2-40B4-BE49-F238E27FC236}">
                <a16:creationId xmlns:a16="http://schemas.microsoft.com/office/drawing/2014/main" id="{51F190B5-53DA-4B76-9A12-95DA85E0AD38}"/>
              </a:ext>
            </a:extLst>
          </p:cNvPr>
          <p:cNvSpPr txBox="1"/>
          <p:nvPr/>
        </p:nvSpPr>
        <p:spPr>
          <a:xfrm>
            <a:off x="4814134" y="3437007"/>
            <a:ext cx="1221065" cy="307777"/>
          </a:xfrm>
          <a:prstGeom prst="rect">
            <a:avLst/>
          </a:prstGeom>
          <a:noFill/>
        </p:spPr>
        <p:txBody>
          <a:bodyPr wrap="square" rtlCol="0">
            <a:spAutoFit/>
          </a:bodyPr>
          <a:lstStyle/>
          <a:p>
            <a:pPr algn="ctr"/>
            <a:r>
              <a:rPr lang="en-US" sz="1400" dirty="0"/>
              <a:t>Mail</a:t>
            </a:r>
          </a:p>
        </p:txBody>
      </p:sp>
      <p:sp>
        <p:nvSpPr>
          <p:cNvPr id="67" name="Arrow: Down 66">
            <a:extLst>
              <a:ext uri="{FF2B5EF4-FFF2-40B4-BE49-F238E27FC236}">
                <a16:creationId xmlns:a16="http://schemas.microsoft.com/office/drawing/2014/main" id="{877C24D3-E244-443B-ADD1-F149BC4EF17D}"/>
              </a:ext>
            </a:extLst>
          </p:cNvPr>
          <p:cNvSpPr/>
          <p:nvPr/>
        </p:nvSpPr>
        <p:spPr bwMode="auto">
          <a:xfrm>
            <a:off x="10592424"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8" name="Arrow: Down 67">
            <a:extLst>
              <a:ext uri="{FF2B5EF4-FFF2-40B4-BE49-F238E27FC236}">
                <a16:creationId xmlns:a16="http://schemas.microsoft.com/office/drawing/2014/main" id="{42820667-DAAC-4A70-9250-1117585891C6}"/>
              </a:ext>
            </a:extLst>
          </p:cNvPr>
          <p:cNvSpPr/>
          <p:nvPr/>
        </p:nvSpPr>
        <p:spPr bwMode="auto">
          <a:xfrm>
            <a:off x="7908467"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69" name="Arrow: Down 68">
            <a:extLst>
              <a:ext uri="{FF2B5EF4-FFF2-40B4-BE49-F238E27FC236}">
                <a16:creationId xmlns:a16="http://schemas.microsoft.com/office/drawing/2014/main" id="{0D324868-D5D6-4C9F-BE7D-A85E42F15790}"/>
              </a:ext>
            </a:extLst>
          </p:cNvPr>
          <p:cNvSpPr/>
          <p:nvPr/>
        </p:nvSpPr>
        <p:spPr bwMode="auto">
          <a:xfrm>
            <a:off x="1198577" y="240170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0" name="Arrow: Down 69">
            <a:extLst>
              <a:ext uri="{FF2B5EF4-FFF2-40B4-BE49-F238E27FC236}">
                <a16:creationId xmlns:a16="http://schemas.microsoft.com/office/drawing/2014/main" id="{83C33258-7EA6-44DB-B0A4-CAA652DDE386}"/>
              </a:ext>
            </a:extLst>
          </p:cNvPr>
          <p:cNvSpPr/>
          <p:nvPr/>
        </p:nvSpPr>
        <p:spPr bwMode="auto">
          <a:xfrm>
            <a:off x="8641804"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1" name="Arrow: Down 70">
            <a:extLst>
              <a:ext uri="{FF2B5EF4-FFF2-40B4-BE49-F238E27FC236}">
                <a16:creationId xmlns:a16="http://schemas.microsoft.com/office/drawing/2014/main" id="{EC695439-600D-4DA7-9EA2-10E9E04E1758}"/>
              </a:ext>
            </a:extLst>
          </p:cNvPr>
          <p:cNvSpPr/>
          <p:nvPr/>
        </p:nvSpPr>
        <p:spPr bwMode="auto">
          <a:xfrm>
            <a:off x="6810936"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2" name="Arrow: Down 71">
            <a:extLst>
              <a:ext uri="{FF2B5EF4-FFF2-40B4-BE49-F238E27FC236}">
                <a16:creationId xmlns:a16="http://schemas.microsoft.com/office/drawing/2014/main" id="{90038ADF-5A68-4ECD-8703-D29461F562C0}"/>
              </a:ext>
            </a:extLst>
          </p:cNvPr>
          <p:cNvSpPr/>
          <p:nvPr/>
        </p:nvSpPr>
        <p:spPr bwMode="auto">
          <a:xfrm>
            <a:off x="3149200" y="4747586"/>
            <a:ext cx="400310" cy="318945"/>
          </a:xfrm>
          <a:prstGeom prst="downArrow">
            <a:avLst/>
          </a:prstGeom>
          <a:solidFill>
            <a:schemeClr val="accent6"/>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sp>
        <p:nvSpPr>
          <p:cNvPr id="75" name="Rounded Rectangular Callout 19">
            <a:extLst>
              <a:ext uri="{FF2B5EF4-FFF2-40B4-BE49-F238E27FC236}">
                <a16:creationId xmlns:a16="http://schemas.microsoft.com/office/drawing/2014/main" id="{BF658C2E-8856-4962-A5E8-90689EEC5D16}"/>
              </a:ext>
            </a:extLst>
          </p:cNvPr>
          <p:cNvSpPr/>
          <p:nvPr/>
        </p:nvSpPr>
        <p:spPr bwMode="auto">
          <a:xfrm>
            <a:off x="2980541" y="1139842"/>
            <a:ext cx="4598343" cy="990598"/>
          </a:xfrm>
          <a:prstGeom prst="wedgeRoundRectCallout">
            <a:avLst>
              <a:gd name="adj1" fmla="val -78899"/>
              <a:gd name="adj2" fmla="val 9261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Simply move the green arrows to highlight the main communication channels that you intend to use.</a:t>
            </a:r>
          </a:p>
        </p:txBody>
      </p:sp>
    </p:spTree>
    <p:extLst>
      <p:ext uri="{BB962C8B-B14F-4D97-AF65-F5344CB8AC3E}">
        <p14:creationId xmlns:p14="http://schemas.microsoft.com/office/powerpoint/2010/main" val="40612113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4381"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Dependencies</a:t>
            </a:r>
            <a:br>
              <a:rPr lang="en-US" kern="0" dirty="0"/>
            </a:br>
            <a:r>
              <a:rPr lang="en-US" b="0" kern="0" dirty="0"/>
              <a:t>The following key dependencies will impact the timing of our communications: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23</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157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a:p>
            <a:pPr marL="228600" indent="-228600">
              <a:spcBef>
                <a:spcPts val="400"/>
              </a:spcBef>
              <a:spcAft>
                <a:spcPts val="400"/>
              </a:spcAft>
              <a:buFont typeface="+mj-lt"/>
              <a:buAutoNum type="arabicPeriod"/>
            </a:pPr>
            <a:r>
              <a:rPr lang="en-US" sz="1400" dirty="0">
                <a:solidFill>
                  <a:schemeClr val="tx1"/>
                </a:solidFill>
              </a:rPr>
              <a:t>Insert the dependency and describe in which way it will impact your communications</a:t>
            </a:r>
          </a:p>
        </p:txBody>
      </p:sp>
      <p:sp>
        <p:nvSpPr>
          <p:cNvPr id="8" name="Rounded Rectangular Callout 19">
            <a:extLst>
              <a:ext uri="{FF2B5EF4-FFF2-40B4-BE49-F238E27FC236}">
                <a16:creationId xmlns:a16="http://schemas.microsoft.com/office/drawing/2014/main" id="{74BBC708-EF1B-42A2-AEAF-31985A86DB2B}"/>
              </a:ext>
            </a:extLst>
          </p:cNvPr>
          <p:cNvSpPr/>
          <p:nvPr/>
        </p:nvSpPr>
        <p:spPr bwMode="auto">
          <a:xfrm>
            <a:off x="2775857" y="3909941"/>
            <a:ext cx="4598343" cy="990598"/>
          </a:xfrm>
          <a:prstGeom prst="wedgeRoundRectCallout">
            <a:avLst>
              <a:gd name="adj1" fmla="val -61563"/>
              <a:gd name="adj2" fmla="val -11980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For example, the roll out of another project may impact the timing of your communications.</a:t>
            </a:r>
          </a:p>
        </p:txBody>
      </p:sp>
    </p:spTree>
    <p:extLst>
      <p:ext uri="{BB962C8B-B14F-4D97-AF65-F5344CB8AC3E}">
        <p14:creationId xmlns:p14="http://schemas.microsoft.com/office/powerpoint/2010/main" val="13600063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540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Key Communication Risks</a:t>
            </a:r>
            <a:br>
              <a:rPr lang="en-US" kern="0" dirty="0"/>
            </a:br>
            <a:r>
              <a:rPr lang="en-US" b="0" kern="0" dirty="0"/>
              <a:t>There are [insert your own number] key risks that we need to consider in our Communication Strategy and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24</a:t>
            </a:fld>
            <a:endParaRPr lang="en-US" sz="1000" dirty="0">
              <a:solidFill>
                <a:srgbClr val="ADAFBB"/>
              </a:solidFill>
            </a:endParaRPr>
          </a:p>
        </p:txBody>
      </p:sp>
      <p:graphicFrame>
        <p:nvGraphicFramePr>
          <p:cNvPr id="8" name="Table 7">
            <a:extLst>
              <a:ext uri="{FF2B5EF4-FFF2-40B4-BE49-F238E27FC236}">
                <a16:creationId xmlns:a16="http://schemas.microsoft.com/office/drawing/2014/main" id="{9F5809DB-F2A0-4ADE-8297-D4B2C3617500}"/>
              </a:ext>
            </a:extLst>
          </p:cNvPr>
          <p:cNvGraphicFramePr>
            <a:graphicFrameLocks noGrp="1"/>
          </p:cNvGraphicFramePr>
          <p:nvPr>
            <p:extLst>
              <p:ext uri="{D42A27DB-BD31-4B8C-83A1-F6EECF244321}">
                <p14:modId xmlns:p14="http://schemas.microsoft.com/office/powerpoint/2010/main" val="798974443"/>
              </p:ext>
            </p:extLst>
          </p:nvPr>
        </p:nvGraphicFramePr>
        <p:xfrm>
          <a:off x="622555" y="1629744"/>
          <a:ext cx="10964608" cy="4738401"/>
        </p:xfrm>
        <a:graphic>
          <a:graphicData uri="http://schemas.openxmlformats.org/drawingml/2006/table">
            <a:tbl>
              <a:tblPr firstRow="1" bandRow="1">
                <a:tableStyleId>{69012ECD-51FC-41F1-AA8D-1B2483CD663E}</a:tableStyleId>
              </a:tblPr>
              <a:tblGrid>
                <a:gridCol w="433359">
                  <a:extLst>
                    <a:ext uri="{9D8B030D-6E8A-4147-A177-3AD203B41FA5}">
                      <a16:colId xmlns:a16="http://schemas.microsoft.com/office/drawing/2014/main" val="4007788702"/>
                    </a:ext>
                  </a:extLst>
                </a:gridCol>
                <a:gridCol w="3074112">
                  <a:extLst>
                    <a:ext uri="{9D8B030D-6E8A-4147-A177-3AD203B41FA5}">
                      <a16:colId xmlns:a16="http://schemas.microsoft.com/office/drawing/2014/main" val="2293155269"/>
                    </a:ext>
                  </a:extLst>
                </a:gridCol>
                <a:gridCol w="4317290">
                  <a:extLst>
                    <a:ext uri="{9D8B030D-6E8A-4147-A177-3AD203B41FA5}">
                      <a16:colId xmlns:a16="http://schemas.microsoft.com/office/drawing/2014/main" val="3533438939"/>
                    </a:ext>
                  </a:extLst>
                </a:gridCol>
                <a:gridCol w="3139847">
                  <a:extLst>
                    <a:ext uri="{9D8B030D-6E8A-4147-A177-3AD203B41FA5}">
                      <a16:colId xmlns:a16="http://schemas.microsoft.com/office/drawing/2014/main" val="2424407945"/>
                    </a:ext>
                  </a:extLst>
                </a:gridCol>
              </a:tblGrid>
              <a:tr h="295081">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Risk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Risk Description</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Mitigation</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88664">
                <a:tc>
                  <a:txBody>
                    <a:bodyPr/>
                    <a:lstStyle/>
                    <a:p>
                      <a:r>
                        <a:rPr lang="en-US" sz="1200" b="1" dirty="0">
                          <a:solidFill>
                            <a:schemeClr val="tx1"/>
                          </a:solidFill>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buFont typeface="Arial" panose="020B0604020202020204" pitchFamily="34" charset="0"/>
                        <a:buNone/>
                      </a:pPr>
                      <a:r>
                        <a:rPr lang="en-US" sz="1100" dirty="0">
                          <a:solidFill>
                            <a:schemeClr val="tx1"/>
                          </a:solidFill>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88664">
                <a:tc>
                  <a:txBody>
                    <a:bodyPr/>
                    <a:lstStyle/>
                    <a:p>
                      <a:r>
                        <a:rPr lang="en-US" sz="1200" b="1" dirty="0">
                          <a:solidFill>
                            <a:schemeClr val="tx1"/>
                          </a:solidFill>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chemeClr val="tx1"/>
                          </a:solidFill>
                          <a:effectLst/>
                          <a:uLnTx/>
                          <a:uFillTx/>
                          <a:latin typeface="Arial"/>
                          <a:ea typeface="+mn-ea"/>
                          <a:cs typeface="+mn-cs"/>
                        </a:rPr>
                        <a:t>Describe how you will mitigate this risk</a:t>
                      </a:r>
                      <a:endParaRPr kumimoji="0" lang="en-US" sz="1100" b="0"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88664">
                <a:tc>
                  <a:txBody>
                    <a:bodyPr/>
                    <a:lstStyle/>
                    <a:p>
                      <a:r>
                        <a:rPr lang="en-US" sz="1200" b="1" dirty="0">
                          <a:solidFill>
                            <a:schemeClr val="tx1"/>
                          </a:solidFill>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Insert the title of your risk</a:t>
                      </a: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88664">
                <a:tc>
                  <a:txBody>
                    <a:bodyPr/>
                    <a:lstStyle/>
                    <a:p>
                      <a:r>
                        <a:rPr lang="en-US" sz="1200" b="1" dirty="0">
                          <a:solidFill>
                            <a:schemeClr val="tx1"/>
                          </a:solidFill>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chemeClr val="tx1"/>
                          </a:solidFill>
                          <a:effectLst/>
                          <a:uLnTx/>
                          <a:uFillTx/>
                          <a:latin typeface="Arial"/>
                          <a:ea typeface="+mn-ea"/>
                          <a:cs typeface="+mn-cs"/>
                        </a:rPr>
                        <a:t>Insert the title of your risk</a:t>
                      </a:r>
                      <a:endParaRPr kumimoji="0" lang="en-US" sz="1200" b="1" i="0" u="none" strike="noStrike" kern="1200" cap="none" spc="0" normalizeH="0" baseline="0" noProof="0" dirty="0">
                        <a:ln>
                          <a:noFill/>
                        </a:ln>
                        <a:solidFill>
                          <a:schemeClr val="tx1"/>
                        </a:solidFill>
                        <a:effectLst/>
                        <a:uLnTx/>
                        <a:uFillTx/>
                        <a:latin typeface="Arial"/>
                        <a:ea typeface="+mn-ea"/>
                        <a:cs typeface="+mn-cs"/>
                      </a:endParaRP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88664">
                <a:tc>
                  <a:txBody>
                    <a:bodyPr/>
                    <a:lstStyle/>
                    <a:p>
                      <a:r>
                        <a:rPr lang="en-US" sz="1200" b="1" dirty="0">
                          <a:solidFill>
                            <a:schemeClr val="tx1"/>
                          </a:solidFill>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Arial"/>
                          <a:ea typeface="+mn-ea"/>
                          <a:cs typeface="+mn-cs"/>
                        </a:rPr>
                        <a:t>Insert the title of your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Insert the description of the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Arial"/>
                          <a:ea typeface="+mn-ea"/>
                          <a:cs typeface="+mn-cs"/>
                        </a:rPr>
                        <a:t>Describe how you will mitigate this risk</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9" name="Rounded Rectangular Callout 19">
            <a:extLst>
              <a:ext uri="{FF2B5EF4-FFF2-40B4-BE49-F238E27FC236}">
                <a16:creationId xmlns:a16="http://schemas.microsoft.com/office/drawing/2014/main" id="{FE31C891-7887-49BE-80C9-1AD5162DCD6C}"/>
              </a:ext>
            </a:extLst>
          </p:cNvPr>
          <p:cNvSpPr/>
          <p:nvPr/>
        </p:nvSpPr>
        <p:spPr bwMode="auto">
          <a:xfrm>
            <a:off x="2667000" y="3352800"/>
            <a:ext cx="4598343" cy="990598"/>
          </a:xfrm>
          <a:prstGeom prst="wedgeRoundRectCallout">
            <a:avLst>
              <a:gd name="adj1" fmla="val -61563"/>
              <a:gd name="adj2" fmla="val -11980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Examples of a risk</a:t>
            </a:r>
            <a:r>
              <a:rPr lang="en-US" sz="1050" b="1">
                <a:solidFill>
                  <a:srgbClr val="0C2870"/>
                </a:solidFill>
                <a:latin typeface="Arial" charset="0"/>
                <a:cs typeface="Times New Roman" pitchFamily="18" charset="0"/>
              </a:rPr>
              <a:t>: </a:t>
            </a:r>
            <a:r>
              <a:rPr lang="en-US" sz="1050" b="1" dirty="0">
                <a:solidFill>
                  <a:srgbClr val="0C2870"/>
                </a:solidFill>
                <a:latin typeface="Arial" charset="0"/>
                <a:cs typeface="Times New Roman" pitchFamily="18" charset="0"/>
              </a:rPr>
              <a:t>The stakeholder group 1 may resist the change mentioned in the communication.</a:t>
            </a:r>
          </a:p>
        </p:txBody>
      </p:sp>
    </p:spTree>
    <p:extLst>
      <p:ext uri="{BB962C8B-B14F-4D97-AF65-F5344CB8AC3E}">
        <p14:creationId xmlns:p14="http://schemas.microsoft.com/office/powerpoint/2010/main" val="2919755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6428"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b="1" dirty="0">
                <a:solidFill>
                  <a:schemeClr val="tx1"/>
                </a:solidFill>
              </a:rPr>
              <a:t>High-Level Communication Plan</a:t>
            </a:r>
          </a:p>
          <a:p>
            <a:pPr marL="481013" lvl="1" indent="-127000">
              <a:spcBef>
                <a:spcPts val="200"/>
              </a:spcBef>
              <a:spcAft>
                <a:spcPts val="200"/>
              </a:spcAft>
              <a:defRPr/>
            </a:pPr>
            <a:r>
              <a:rPr lang="en-US" sz="1400" b="1" dirty="0">
                <a:solidFill>
                  <a:schemeClr val="tx1"/>
                </a:solidFill>
              </a:rPr>
              <a:t>Stakeholder Group #1</a:t>
            </a:r>
          </a:p>
          <a:p>
            <a:pPr marL="481013" lvl="1" indent="-127000">
              <a:spcBef>
                <a:spcPts val="200"/>
              </a:spcBef>
              <a:spcAft>
                <a:spcPts val="200"/>
              </a:spcAft>
              <a:defRPr/>
            </a:pPr>
            <a:r>
              <a:rPr lang="en-US" sz="1400" b="1" dirty="0">
                <a:solidFill>
                  <a:schemeClr val="tx1"/>
                </a:solidFill>
              </a:rPr>
              <a:t>Stakeholder Group #2</a:t>
            </a:r>
          </a:p>
          <a:p>
            <a:pPr marL="481013" lvl="1" indent="-127000">
              <a:spcBef>
                <a:spcPts val="200"/>
              </a:spcBef>
              <a:spcAft>
                <a:spcPts val="200"/>
              </a:spcAft>
              <a:defRPr/>
            </a:pPr>
            <a:r>
              <a:rPr lang="en-US" sz="1400" b="1"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25</a:t>
            </a:fld>
            <a:endParaRPr lang="en-US" sz="1000" dirty="0">
              <a:solidFill>
                <a:srgbClr val="ADAFBB"/>
              </a:solidFill>
            </a:endParaRPr>
          </a:p>
        </p:txBody>
      </p:sp>
    </p:spTree>
    <p:extLst>
      <p:ext uri="{BB962C8B-B14F-4D97-AF65-F5344CB8AC3E}">
        <p14:creationId xmlns:p14="http://schemas.microsoft.com/office/powerpoint/2010/main" val="14722049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5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#1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26</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extLst>
              <p:ext uri="{D42A27DB-BD31-4B8C-83A1-F6EECF244321}">
                <p14:modId xmlns:p14="http://schemas.microsoft.com/office/powerpoint/2010/main" val="3462308815"/>
              </p:ext>
            </p:extLst>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9" name="Rounded Rectangular Callout 19">
            <a:extLst>
              <a:ext uri="{FF2B5EF4-FFF2-40B4-BE49-F238E27FC236}">
                <a16:creationId xmlns:a16="http://schemas.microsoft.com/office/drawing/2014/main" id="{D08C1089-DB24-4C02-AF95-DE48990C111E}"/>
              </a:ext>
            </a:extLst>
          </p:cNvPr>
          <p:cNvSpPr/>
          <p:nvPr/>
        </p:nvSpPr>
        <p:spPr bwMode="auto">
          <a:xfrm>
            <a:off x="4582852" y="3744686"/>
            <a:ext cx="4598343" cy="990598"/>
          </a:xfrm>
          <a:prstGeom prst="wedgeRoundRectCallout">
            <a:avLst>
              <a:gd name="adj1" fmla="val 13390"/>
              <a:gd name="adj2" fmla="val -3381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We recommend to only provide information about your top 3 stakeholder groups. However, you can be more prolix in the detailed communication plan </a:t>
            </a:r>
            <a:r>
              <a:rPr lang="en-US" sz="1050" b="1">
                <a:solidFill>
                  <a:srgbClr val="0C2870"/>
                </a:solidFill>
                <a:latin typeface="Arial" charset="0"/>
                <a:cs typeface="Times New Roman" pitchFamily="18" charset="0"/>
              </a:rPr>
              <a:t>in Excel</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8800477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847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#2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27</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extLst>
              <p:ext uri="{D42A27DB-BD31-4B8C-83A1-F6EECF244321}">
                <p14:modId xmlns:p14="http://schemas.microsoft.com/office/powerpoint/2010/main" val="3089863569"/>
              </p:ext>
            </p:extLst>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Tree>
    <p:extLst>
      <p:ext uri="{BB962C8B-B14F-4D97-AF65-F5344CB8AC3E}">
        <p14:creationId xmlns:p14="http://schemas.microsoft.com/office/powerpoint/2010/main" val="1792502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950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#3 name]</a:t>
            </a:r>
            <a:br>
              <a:rPr lang="en-US" kern="0" dirty="0"/>
            </a:br>
            <a:r>
              <a:rPr lang="en-US" b="0" kern="0" dirty="0"/>
              <a:t>Person responsible for the execution of this plan: [insert name]</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28</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056CFC59-C3F2-471F-8290-121EB8C17A88}"/>
              </a:ext>
            </a:extLst>
          </p:cNvPr>
          <p:cNvGraphicFramePr>
            <a:graphicFrameLocks noGrp="1"/>
          </p:cNvGraphicFramePr>
          <p:nvPr>
            <p:extLst>
              <p:ext uri="{D42A27DB-BD31-4B8C-83A1-F6EECF244321}">
                <p14:modId xmlns:p14="http://schemas.microsoft.com/office/powerpoint/2010/main" val="149372662"/>
              </p:ext>
            </p:extLst>
          </p:nvPr>
        </p:nvGraphicFramePr>
        <p:xfrm>
          <a:off x="618019" y="1665515"/>
          <a:ext cx="10969144" cy="4659083"/>
        </p:xfrm>
        <a:graphic>
          <a:graphicData uri="http://schemas.openxmlformats.org/drawingml/2006/table">
            <a:tbl>
              <a:tblPr firstRow="1" bandRow="1">
                <a:tableStyleId>{69012ECD-51FC-41F1-AA8D-1B2483CD663E}</a:tableStyleId>
              </a:tblPr>
              <a:tblGrid>
                <a:gridCol w="503172">
                  <a:extLst>
                    <a:ext uri="{9D8B030D-6E8A-4147-A177-3AD203B41FA5}">
                      <a16:colId xmlns:a16="http://schemas.microsoft.com/office/drawing/2014/main" val="4007788702"/>
                    </a:ext>
                  </a:extLst>
                </a:gridCol>
                <a:gridCol w="3421568">
                  <a:extLst>
                    <a:ext uri="{9D8B030D-6E8A-4147-A177-3AD203B41FA5}">
                      <a16:colId xmlns:a16="http://schemas.microsoft.com/office/drawing/2014/main" val="2293155269"/>
                    </a:ext>
                  </a:extLst>
                </a:gridCol>
                <a:gridCol w="3220299">
                  <a:extLst>
                    <a:ext uri="{9D8B030D-6E8A-4147-A177-3AD203B41FA5}">
                      <a16:colId xmlns:a16="http://schemas.microsoft.com/office/drawing/2014/main" val="3533438939"/>
                    </a:ext>
                  </a:extLst>
                </a:gridCol>
                <a:gridCol w="1630276">
                  <a:extLst>
                    <a:ext uri="{9D8B030D-6E8A-4147-A177-3AD203B41FA5}">
                      <a16:colId xmlns:a16="http://schemas.microsoft.com/office/drawing/2014/main" val="2424407945"/>
                    </a:ext>
                  </a:extLst>
                </a:gridCol>
                <a:gridCol w="2193829">
                  <a:extLst>
                    <a:ext uri="{9D8B030D-6E8A-4147-A177-3AD203B41FA5}">
                      <a16:colId xmlns:a16="http://schemas.microsoft.com/office/drawing/2014/main" val="192546842"/>
                    </a:ext>
                  </a:extLst>
                </a:gridCol>
              </a:tblGrid>
              <a:tr h="332893">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65238">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65238">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65238">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65238">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65238">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lgn="l" rtl="0" eaLnBrk="1" latinLnBrk="0" hangingPunct="1">
                        <a:buFont typeface="Arial" panose="020B0604020202020204" pitchFamily="34" charset="0"/>
                        <a:buChar char="•"/>
                      </a:pPr>
                      <a:r>
                        <a:rPr lang="en-US" sz="1100" kern="1200" dirty="0">
                          <a:solidFill>
                            <a:schemeClr val="tx1"/>
                          </a:solidFill>
                          <a:latin typeface="+mn-lt"/>
                          <a:ea typeface="+mn-ea"/>
                          <a:cs typeface="+mn-cs"/>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kern="1200" dirty="0">
                          <a:solidFill>
                            <a:schemeClr val="tx1"/>
                          </a:solidFill>
                          <a:latin typeface="+mn-lt"/>
                          <a:ea typeface="+mn-ea"/>
                          <a:cs typeface="+mn-cs"/>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8" name="Rounded Rectangular Callout 19">
            <a:extLst>
              <a:ext uri="{FF2B5EF4-FFF2-40B4-BE49-F238E27FC236}">
                <a16:creationId xmlns:a16="http://schemas.microsoft.com/office/drawing/2014/main" id="{FCC5680A-D3B4-47DC-B390-34AAD0F7A9DE}"/>
              </a:ext>
            </a:extLst>
          </p:cNvPr>
          <p:cNvSpPr/>
          <p:nvPr/>
        </p:nvSpPr>
        <p:spPr bwMode="auto">
          <a:xfrm>
            <a:off x="5040086" y="3755571"/>
            <a:ext cx="4598343" cy="990598"/>
          </a:xfrm>
          <a:prstGeom prst="wedgeRoundRectCallout">
            <a:avLst>
              <a:gd name="adj1" fmla="val 13390"/>
              <a:gd name="adj2" fmla="val -33815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If you have only 3 stakeholder groups, simply delete </a:t>
            </a:r>
            <a:r>
              <a:rPr lang="en-US" sz="1050" b="1">
                <a:solidFill>
                  <a:srgbClr val="0C2870"/>
                </a:solidFill>
                <a:latin typeface="Arial" charset="0"/>
                <a:cs typeface="Times New Roman" pitchFamily="18" charset="0"/>
              </a:rPr>
              <a:t>this slide</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4328808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0524"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b="1"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29</a:t>
            </a:fld>
            <a:endParaRPr lang="en-US" sz="1000" dirty="0">
              <a:solidFill>
                <a:srgbClr val="ADAFBB"/>
              </a:solidFill>
            </a:endParaRPr>
          </a:p>
        </p:txBody>
      </p:sp>
    </p:spTree>
    <p:extLst>
      <p:ext uri="{BB962C8B-B14F-4D97-AF65-F5344CB8AC3E}">
        <p14:creationId xmlns:p14="http://schemas.microsoft.com/office/powerpoint/2010/main" val="7929380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36590"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9" name="Speech Bubble: Rectangle with Corners Rounded 8">
            <a:extLst>
              <a:ext uri="{FF2B5EF4-FFF2-40B4-BE49-F238E27FC236}">
                <a16:creationId xmlns:a16="http://schemas.microsoft.com/office/drawing/2014/main" id="{94E686CC-557A-4D12-A75A-CF753FD1939A}"/>
              </a:ext>
            </a:extLst>
          </p:cNvPr>
          <p:cNvSpPr/>
          <p:nvPr/>
        </p:nvSpPr>
        <p:spPr>
          <a:xfrm>
            <a:off x="4358989" y="1724741"/>
            <a:ext cx="4469326" cy="1171309"/>
          </a:xfrm>
          <a:prstGeom prst="wedgeRoundRectCallout">
            <a:avLst>
              <a:gd name="adj1" fmla="val -57632"/>
              <a:gd name="adj2" fmla="val 114925"/>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We have used and fine-tuned this table of contents with many of our Fortune 1000 clients over the years. We basically go from the most generic to the most specific information (Strategy → High level plan → Detailed plan).</a:t>
            </a:r>
          </a:p>
        </p:txBody>
      </p:sp>
    </p:spTree>
    <p:extLst>
      <p:ext uri="{BB962C8B-B14F-4D97-AF65-F5344CB8AC3E}">
        <p14:creationId xmlns:p14="http://schemas.microsoft.com/office/powerpoint/2010/main" val="26743110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1548"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Detailed Communication Plan</a:t>
            </a:r>
            <a:br>
              <a:rPr lang="en-US" kern="0" dirty="0"/>
            </a:br>
            <a:r>
              <a:rPr lang="en-US" b="0" kern="0" dirty="0"/>
              <a:t>To see a more detailed communication plan, open the Excel sheet called “Detailed Communication Plan”</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30</a:t>
            </a:fld>
            <a:endParaRPr lang="en-US" sz="1000" dirty="0">
              <a:solidFill>
                <a:srgbClr val="ADAFBB"/>
              </a:solidFill>
            </a:endParaRPr>
          </a:p>
        </p:txBody>
      </p:sp>
      <p:pic>
        <p:nvPicPr>
          <p:cNvPr id="8" name="Picture 2">
            <a:extLst>
              <a:ext uri="{FF2B5EF4-FFF2-40B4-BE49-F238E27FC236}">
                <a16:creationId xmlns:a16="http://schemas.microsoft.com/office/drawing/2014/main" id="{F98FB8EE-346E-47CA-86E4-72D819D7512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81663" y="1688726"/>
            <a:ext cx="828675" cy="81360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5B072FA-5FAB-48F3-A76B-6C124B3EAF1E}"/>
              </a:ext>
            </a:extLst>
          </p:cNvPr>
          <p:cNvPicPr>
            <a:picLocks noChangeAspect="1"/>
          </p:cNvPicPr>
          <p:nvPr/>
        </p:nvPicPr>
        <p:blipFill>
          <a:blip r:embed="rId8"/>
          <a:stretch>
            <a:fillRect/>
          </a:stretch>
        </p:blipFill>
        <p:spPr>
          <a:xfrm>
            <a:off x="620486" y="2734616"/>
            <a:ext cx="10951028" cy="3487220"/>
          </a:xfrm>
          <a:prstGeom prst="rect">
            <a:avLst/>
          </a:prstGeom>
          <a:ln>
            <a:noFill/>
          </a:ln>
          <a:effectLst>
            <a:outerShdw blurRad="292100" dist="139700" dir="2700000" algn="tl" rotWithShape="0">
              <a:srgbClr val="333333">
                <a:alpha val="65000"/>
              </a:srgbClr>
            </a:outerShdw>
          </a:effectLst>
        </p:spPr>
      </p:pic>
      <p:sp>
        <p:nvSpPr>
          <p:cNvPr id="10" name="Rounded Rectangular Callout 19">
            <a:extLst>
              <a:ext uri="{FF2B5EF4-FFF2-40B4-BE49-F238E27FC236}">
                <a16:creationId xmlns:a16="http://schemas.microsoft.com/office/drawing/2014/main" id="{1F82E5A1-A882-46DB-B2B7-E616A724C051}"/>
              </a:ext>
            </a:extLst>
          </p:cNvPr>
          <p:cNvSpPr/>
          <p:nvPr/>
        </p:nvSpPr>
        <p:spPr bwMode="auto">
          <a:xfrm>
            <a:off x="3548743" y="3647787"/>
            <a:ext cx="4598343" cy="990598"/>
          </a:xfrm>
          <a:prstGeom prst="wedgeRoundRectCallout">
            <a:avLst>
              <a:gd name="adj1" fmla="val 4722"/>
              <a:gd name="adj2" fmla="val -1233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usually to have your high-level communication plan in </a:t>
            </a:r>
            <a:r>
              <a:rPr lang="en-US" sz="1050" b="1">
                <a:solidFill>
                  <a:srgbClr val="0C2870"/>
                </a:solidFill>
                <a:latin typeface="Arial" charset="0"/>
                <a:cs typeface="Times New Roman" pitchFamily="18" charset="0"/>
              </a:rPr>
              <a:t>a Powerpoint</a:t>
            </a:r>
            <a:r>
              <a:rPr lang="en-US" sz="1050" b="1" dirty="0">
                <a:solidFill>
                  <a:srgbClr val="0C2870"/>
                </a:solidFill>
                <a:latin typeface="Arial" charset="0"/>
                <a:cs typeface="Times New Roman" pitchFamily="18" charset="0"/>
              </a:rPr>
              <a:t> format and your detailed communication plan in an </a:t>
            </a:r>
            <a:r>
              <a:rPr lang="en-US" sz="1050" b="1">
                <a:solidFill>
                  <a:srgbClr val="0C2870"/>
                </a:solidFill>
                <a:latin typeface="Arial" charset="0"/>
                <a:cs typeface="Times New Roman" pitchFamily="18" charset="0"/>
              </a:rPr>
              <a:t>Excel format</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39792150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2572"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b="1"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31</a:t>
            </a:fld>
            <a:endParaRPr lang="en-US" sz="1000" dirty="0">
              <a:solidFill>
                <a:srgbClr val="ADAFBB"/>
              </a:solidFill>
            </a:endParaRPr>
          </a:p>
        </p:txBody>
      </p:sp>
    </p:spTree>
    <p:extLst>
      <p:ext uri="{BB962C8B-B14F-4D97-AF65-F5344CB8AC3E}">
        <p14:creationId xmlns:p14="http://schemas.microsoft.com/office/powerpoint/2010/main" val="1433819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3596"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#1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32</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extLst>
              <p:ext uri="{D42A27DB-BD31-4B8C-83A1-F6EECF244321}">
                <p14:modId xmlns:p14="http://schemas.microsoft.com/office/powerpoint/2010/main" val="3112189006"/>
              </p:ext>
            </p:extLst>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
        <p:nvSpPr>
          <p:cNvPr id="21" name="Rounded Rectangular Callout 19">
            <a:extLst>
              <a:ext uri="{FF2B5EF4-FFF2-40B4-BE49-F238E27FC236}">
                <a16:creationId xmlns:a16="http://schemas.microsoft.com/office/drawing/2014/main" id="{45B3A5E1-3488-474C-928B-457CB329D42A}"/>
              </a:ext>
            </a:extLst>
          </p:cNvPr>
          <p:cNvSpPr/>
          <p:nvPr/>
        </p:nvSpPr>
        <p:spPr bwMode="auto">
          <a:xfrm>
            <a:off x="3287486" y="3985244"/>
            <a:ext cx="4598343" cy="990598"/>
          </a:xfrm>
          <a:prstGeom prst="wedgeRoundRectCallout">
            <a:avLst>
              <a:gd name="adj1" fmla="val 4722"/>
              <a:gd name="adj2" fmla="val -12336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If someone needs to deep dive into each message, he can refer to the detailed communication plan </a:t>
            </a:r>
            <a:r>
              <a:rPr lang="en-US" sz="1050" b="1">
                <a:solidFill>
                  <a:srgbClr val="0C2870"/>
                </a:solidFill>
                <a:latin typeface="Arial" charset="0"/>
                <a:cs typeface="Times New Roman" pitchFamily="18" charset="0"/>
              </a:rPr>
              <a:t>in Excel</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110313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4619"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#2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33</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Tree>
    <p:extLst>
      <p:ext uri="{BB962C8B-B14F-4D97-AF65-F5344CB8AC3E}">
        <p14:creationId xmlns:p14="http://schemas.microsoft.com/office/powerpoint/2010/main" val="32387572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5643"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High-Level Communication Plan for [Insert stakeholder group #3 name]</a:t>
            </a:r>
            <a:br>
              <a:rPr lang="en-US" kern="0" dirty="0"/>
            </a:br>
            <a:r>
              <a:rPr lang="en-US" b="0" kern="0" dirty="0"/>
              <a:t>Person responsible for the execution of this plan: [insert name]</a:t>
            </a:r>
            <a:br>
              <a:rPr lang="en-US" b="0" kern="0" dirty="0"/>
            </a:br>
            <a:r>
              <a:rPr lang="en-US" b="0" kern="0" dirty="0"/>
              <a:t>Overall Status: </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34</a:t>
            </a:fld>
            <a:endParaRPr lang="en-US" sz="1000" dirty="0">
              <a:solidFill>
                <a:srgbClr val="ADAFBB"/>
              </a:solidFill>
            </a:endParaRPr>
          </a:p>
        </p:txBody>
      </p:sp>
      <p:sp>
        <p:nvSpPr>
          <p:cNvPr id="10" name="Rectangle 9">
            <a:extLst>
              <a:ext uri="{FF2B5EF4-FFF2-40B4-BE49-F238E27FC236}">
                <a16:creationId xmlns:a16="http://schemas.microsoft.com/office/drawing/2014/main" id="{1C20A809-CC83-4379-81F7-69AB9C12BC09}"/>
              </a:ext>
            </a:extLst>
          </p:cNvPr>
          <p:cNvSpPr/>
          <p:nvPr/>
        </p:nvSpPr>
        <p:spPr bwMode="auto">
          <a:xfrm>
            <a:off x="2665161" y="1121066"/>
            <a:ext cx="261420" cy="26142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1" name="Table 10">
            <a:extLst>
              <a:ext uri="{FF2B5EF4-FFF2-40B4-BE49-F238E27FC236}">
                <a16:creationId xmlns:a16="http://schemas.microsoft.com/office/drawing/2014/main" id="{F2233A47-2760-4980-9E50-46C92843D548}"/>
              </a:ext>
            </a:extLst>
          </p:cNvPr>
          <p:cNvGraphicFramePr>
            <a:graphicFrameLocks noGrp="1"/>
          </p:cNvGraphicFramePr>
          <p:nvPr/>
        </p:nvGraphicFramePr>
        <p:xfrm>
          <a:off x="619557" y="1599327"/>
          <a:ext cx="10967605" cy="4540215"/>
        </p:xfrm>
        <a:graphic>
          <a:graphicData uri="http://schemas.openxmlformats.org/drawingml/2006/table">
            <a:tbl>
              <a:tblPr firstRow="1" bandRow="1">
                <a:tableStyleId>{69012ECD-51FC-41F1-AA8D-1B2483CD663E}</a:tableStyleId>
              </a:tblPr>
              <a:tblGrid>
                <a:gridCol w="425472">
                  <a:extLst>
                    <a:ext uri="{9D8B030D-6E8A-4147-A177-3AD203B41FA5}">
                      <a16:colId xmlns:a16="http://schemas.microsoft.com/office/drawing/2014/main" val="4007788702"/>
                    </a:ext>
                  </a:extLst>
                </a:gridCol>
                <a:gridCol w="2845068">
                  <a:extLst>
                    <a:ext uri="{9D8B030D-6E8A-4147-A177-3AD203B41FA5}">
                      <a16:colId xmlns:a16="http://schemas.microsoft.com/office/drawing/2014/main" val="2293155269"/>
                    </a:ext>
                  </a:extLst>
                </a:gridCol>
                <a:gridCol w="3197941">
                  <a:extLst>
                    <a:ext uri="{9D8B030D-6E8A-4147-A177-3AD203B41FA5}">
                      <a16:colId xmlns:a16="http://schemas.microsoft.com/office/drawing/2014/main" val="3533438939"/>
                    </a:ext>
                  </a:extLst>
                </a:gridCol>
                <a:gridCol w="1598970">
                  <a:extLst>
                    <a:ext uri="{9D8B030D-6E8A-4147-A177-3AD203B41FA5}">
                      <a16:colId xmlns:a16="http://schemas.microsoft.com/office/drawing/2014/main" val="2424407945"/>
                    </a:ext>
                  </a:extLst>
                </a:gridCol>
                <a:gridCol w="1998713">
                  <a:extLst>
                    <a:ext uri="{9D8B030D-6E8A-4147-A177-3AD203B41FA5}">
                      <a16:colId xmlns:a16="http://schemas.microsoft.com/office/drawing/2014/main" val="192546842"/>
                    </a:ext>
                  </a:extLst>
                </a:gridCol>
                <a:gridCol w="901441">
                  <a:extLst>
                    <a:ext uri="{9D8B030D-6E8A-4147-A177-3AD203B41FA5}">
                      <a16:colId xmlns:a16="http://schemas.microsoft.com/office/drawing/2014/main" val="1288074374"/>
                    </a:ext>
                  </a:extLst>
                </a:gridCol>
              </a:tblGrid>
              <a:tr h="284440">
                <a:tc>
                  <a:txBody>
                    <a:bodyPr/>
                    <a:lstStyle/>
                    <a:p>
                      <a:r>
                        <a:rPr lang="en-US" sz="1200" dirty="0"/>
                        <a:t>#</a:t>
                      </a:r>
                    </a:p>
                  </a:txBody>
                  <a:tcPr anchor="ctr">
                    <a:lnL w="9525" cap="flat" cmpd="sng" algn="ctr">
                      <a:solidFill>
                        <a:schemeClr val="tx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Message Title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Communication Channel</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Deadline</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Sender/Presenter</a:t>
                      </a:r>
                    </a:p>
                  </a:txBody>
                  <a:tcPr anchor="ctr">
                    <a:lnL w="9525" cap="flat" cmpd="sng" algn="ctr">
                      <a:solidFill>
                        <a:schemeClr val="bg1"/>
                      </a:solidFill>
                      <a:prstDash val="solid"/>
                      <a:round/>
                      <a:headEnd type="none" w="med" len="med"/>
                      <a:tailEnd type="none" w="med" len="med"/>
                    </a:lnL>
                    <a:lnR w="9525"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tc>
                  <a:txBody>
                    <a:bodyPr/>
                    <a:lstStyle/>
                    <a:p>
                      <a:r>
                        <a:rPr lang="en-US" sz="1200" dirty="0"/>
                        <a:t>Status</a:t>
                      </a:r>
                    </a:p>
                  </a:txBody>
                  <a:tcPr anchor="ctr">
                    <a:lnL w="9525" cap="flat" cmpd="sng" algn="ctr">
                      <a:solidFill>
                        <a:schemeClr val="bg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noFill/>
                      <a:prstDash val="solid"/>
                    </a:lnB>
                    <a:solidFill>
                      <a:schemeClr val="tx1"/>
                    </a:solidFill>
                  </a:tcPr>
                </a:tc>
                <a:extLst>
                  <a:ext uri="{0D108BD9-81ED-4DB2-BD59-A6C34878D82A}">
                    <a16:rowId xmlns:a16="http://schemas.microsoft.com/office/drawing/2014/main" val="1061414920"/>
                  </a:ext>
                </a:extLst>
              </a:tr>
              <a:tr h="851155">
                <a:tc>
                  <a:txBody>
                    <a:bodyPr/>
                    <a:lstStyle/>
                    <a:p>
                      <a:r>
                        <a:rPr lang="en-US" sz="1200" b="1" dirty="0">
                          <a:solidFill>
                            <a:schemeClr val="tx1"/>
                          </a:solidFill>
                          <a:latin typeface="+mn-lt"/>
                        </a:rPr>
                        <a:t>1.</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noFill/>
                      <a:prstDash val="soli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4014453794"/>
                  </a:ext>
                </a:extLst>
              </a:tr>
              <a:tr h="851155">
                <a:tc>
                  <a:txBody>
                    <a:bodyPr/>
                    <a:lstStyle/>
                    <a:p>
                      <a:r>
                        <a:rPr lang="en-US" sz="1200" b="1" dirty="0">
                          <a:solidFill>
                            <a:schemeClr val="tx1"/>
                          </a:solidFill>
                          <a:latin typeface="+mn-lt"/>
                        </a:rPr>
                        <a:t>2.</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608787718"/>
                  </a:ext>
                </a:extLst>
              </a:tr>
              <a:tr h="851155">
                <a:tc>
                  <a:txBody>
                    <a:bodyPr/>
                    <a:lstStyle/>
                    <a:p>
                      <a:r>
                        <a:rPr lang="en-US" sz="1200" b="1" dirty="0">
                          <a:solidFill>
                            <a:schemeClr val="tx1"/>
                          </a:solidFill>
                          <a:latin typeface="+mn-lt"/>
                        </a:rPr>
                        <a:t>3.</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FF0000"/>
                    </a:solidFill>
                  </a:tcPr>
                </a:tc>
                <a:extLst>
                  <a:ext uri="{0D108BD9-81ED-4DB2-BD59-A6C34878D82A}">
                    <a16:rowId xmlns:a16="http://schemas.microsoft.com/office/drawing/2014/main" val="580820993"/>
                  </a:ext>
                </a:extLst>
              </a:tr>
              <a:tr h="851155">
                <a:tc>
                  <a:txBody>
                    <a:bodyPr/>
                    <a:lstStyle/>
                    <a:p>
                      <a:r>
                        <a:rPr lang="en-US" sz="1200" b="1" dirty="0">
                          <a:solidFill>
                            <a:schemeClr val="tx1"/>
                          </a:solidFill>
                          <a:latin typeface="+mn-lt"/>
                        </a:rPr>
                        <a:t>4.</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noFill/>
                      <a:prstDash val="solid"/>
                    </a:lnB>
                    <a:lnTlToBr w="12700" cmpd="sng">
                      <a:noFill/>
                      <a:prstDash val="solid"/>
                    </a:lnTlToBr>
                    <a:lnBlToTr w="12700" cmpd="sng">
                      <a:noFill/>
                      <a:prstDash val="solid"/>
                    </a:lnBlToTr>
                    <a:solidFill>
                      <a:srgbClr val="00B050"/>
                    </a:solidFill>
                  </a:tcPr>
                </a:tc>
                <a:extLst>
                  <a:ext uri="{0D108BD9-81ED-4DB2-BD59-A6C34878D82A}">
                    <a16:rowId xmlns:a16="http://schemas.microsoft.com/office/drawing/2014/main" val="620553806"/>
                  </a:ext>
                </a:extLst>
              </a:tr>
              <a:tr h="851155">
                <a:tc>
                  <a:txBody>
                    <a:bodyPr/>
                    <a:lstStyle/>
                    <a:p>
                      <a:r>
                        <a:rPr lang="en-US" sz="1200" b="1" dirty="0">
                          <a:solidFill>
                            <a:schemeClr val="tx1"/>
                          </a:solidFill>
                          <a:latin typeface="+mn-lt"/>
                        </a:rPr>
                        <a:t>5.</a:t>
                      </a:r>
                    </a:p>
                  </a:txBody>
                  <a:tcPr>
                    <a:lnL w="9525" cap="flat" cmpd="sng" algn="ctr">
                      <a:solidFill>
                        <a:schemeClr val="tx1"/>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chemeClr val="tx1"/>
                          </a:solidFill>
                          <a:effectLst/>
                          <a:uLnTx/>
                          <a:uFillTx/>
                          <a:latin typeface="+mn-lt"/>
                          <a:ea typeface="+mn-ea"/>
                          <a:cs typeface="+mn-cs"/>
                        </a:rPr>
                        <a:t>Insert the title of your message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09538" indent="-109538">
                        <a:buFont typeface="Arial" panose="020B0604020202020204" pitchFamily="34" charset="0"/>
                        <a:buChar char="•"/>
                      </a:pPr>
                      <a:r>
                        <a:rPr lang="en-US" sz="1100" dirty="0">
                          <a:solidFill>
                            <a:schemeClr val="tx1"/>
                          </a:solidFill>
                          <a:latin typeface="+mn-lt"/>
                        </a:rPr>
                        <a:t>Insert communication channel</a:t>
                      </a:r>
                    </a:p>
                    <a:p>
                      <a:pPr marL="109538" marR="0" lvl="0" indent="-109538"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100" dirty="0">
                          <a:solidFill>
                            <a:schemeClr val="tx1"/>
                          </a:solidFill>
                          <a:latin typeface="+mn-lt"/>
                        </a:rPr>
                        <a:t>Insert communication channel</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date</a:t>
                      </a:r>
                    </a:p>
                  </a:txBody>
                  <a:tcPr>
                    <a:lnL w="9525" cap="flat" cmpd="sng" algn="ctr">
                      <a:solidFill>
                        <a:schemeClr val="bg1">
                          <a:lumMod val="75000"/>
                        </a:schemeClr>
                      </a:solidFill>
                      <a:prstDash val="solid"/>
                      <a:round/>
                      <a:headEnd type="none" w="med" len="med"/>
                      <a:tailEnd type="none" w="med" len="med"/>
                    </a:lnL>
                    <a:lnR w="9525" cap="flat" cmpd="sng" algn="ctr">
                      <a:solidFill>
                        <a:schemeClr val="bg1">
                          <a:lumMod val="75000"/>
                        </a:schemeClr>
                      </a:solidFill>
                      <a:prstDash val="solid"/>
                      <a:round/>
                      <a:headEnd type="none" w="med" len="med"/>
                      <a:tailEnd type="none" w="med" len="me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kumimoji="0" lang="en-US" sz="1100" b="0" i="1" u="none" strike="noStrike" kern="1200" cap="none" spc="0" normalizeH="0" baseline="0" noProof="0" dirty="0">
                          <a:ln>
                            <a:noFill/>
                          </a:ln>
                          <a:solidFill>
                            <a:schemeClr val="tx1"/>
                          </a:solidFill>
                          <a:effectLst/>
                          <a:uLnTx/>
                          <a:uFillTx/>
                          <a:latin typeface="+mn-lt"/>
                          <a:ea typeface="+mn-ea"/>
                          <a:cs typeface="+mn-cs"/>
                        </a:rPr>
                        <a:t>Insert name</a:t>
                      </a:r>
                    </a:p>
                  </a:txBody>
                  <a:tcPr>
                    <a:lnL w="9525" cap="flat" cmpd="sng" algn="ctr">
                      <a:solidFill>
                        <a:schemeClr val="bg1">
                          <a:lumMod val="75000"/>
                        </a:schemeClr>
                      </a:solidFill>
                      <a:prstDash val="solid"/>
                      <a:round/>
                      <a:headEnd type="none" w="med" len="med"/>
                      <a:tailEnd type="none" w="med" len="med"/>
                    </a:lnL>
                    <a:lnR w="9525" cap="flat" cmpd="sng" algn="ctr">
                      <a:noFill/>
                      <a:prstDash val="solid"/>
                    </a:lnR>
                    <a:lnT w="9525" cap="flat" cmpd="sng" algn="ctr">
                      <a:solidFill>
                        <a:schemeClr val="bg1">
                          <a:lumMod val="75000"/>
                        </a:schemeClr>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859512"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chemeClr val="bg1"/>
                        </a:solidFill>
                        <a:effectLst/>
                        <a:uLnTx/>
                        <a:uFillTx/>
                        <a:latin typeface="Arial"/>
                        <a:ea typeface="+mn-ea"/>
                        <a:cs typeface="+mn-cs"/>
                      </a:endParaRPr>
                    </a:p>
                  </a:txBody>
                  <a:tcPr>
                    <a:lnL>
                      <a:noFill/>
                    </a:lnL>
                    <a:lnR w="9525" cap="flat" cmpd="sng" algn="ctr">
                      <a:solidFill>
                        <a:schemeClr val="tx1"/>
                      </a:solidFill>
                      <a:prstDash val="solid"/>
                      <a:round/>
                      <a:headEnd type="none" w="med" len="med"/>
                      <a:tailEnd type="none" w="med" len="med"/>
                    </a:lnR>
                    <a:lnT w="9525" cap="flat" cmpd="sng" algn="ctr">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2511726913"/>
                  </a:ext>
                </a:extLst>
              </a:tr>
            </a:tbl>
          </a:graphicData>
        </a:graphic>
      </p:graphicFrame>
      <p:grpSp>
        <p:nvGrpSpPr>
          <p:cNvPr id="4" name="Group 3">
            <a:extLst>
              <a:ext uri="{FF2B5EF4-FFF2-40B4-BE49-F238E27FC236}">
                <a16:creationId xmlns:a16="http://schemas.microsoft.com/office/drawing/2014/main" id="{79630BEB-1146-4F5C-A859-819413ED3AEE}"/>
              </a:ext>
            </a:extLst>
          </p:cNvPr>
          <p:cNvGrpSpPr/>
          <p:nvPr/>
        </p:nvGrpSpPr>
        <p:grpSpPr>
          <a:xfrm>
            <a:off x="5681001" y="6316324"/>
            <a:ext cx="616783" cy="137160"/>
            <a:chOff x="5202328" y="6294552"/>
            <a:chExt cx="616783" cy="137160"/>
          </a:xfrm>
        </p:grpSpPr>
        <p:sp>
          <p:nvSpPr>
            <p:cNvPr id="12" name="Rectangle 105">
              <a:extLst>
                <a:ext uri="{FF2B5EF4-FFF2-40B4-BE49-F238E27FC236}">
                  <a16:creationId xmlns:a16="http://schemas.microsoft.com/office/drawing/2014/main" id="{79D8D820-C952-47D3-BD60-6B2930AAB3C1}"/>
                </a:ext>
              </a:extLst>
            </p:cNvPr>
            <p:cNvSpPr>
              <a:spLocks noChangeArrowheads="1"/>
            </p:cNvSpPr>
            <p:nvPr/>
          </p:nvSpPr>
          <p:spPr bwMode="auto">
            <a:xfrm>
              <a:off x="5400727" y="6301577"/>
              <a:ext cx="418384"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On track</a:t>
              </a:r>
            </a:p>
          </p:txBody>
        </p:sp>
        <p:sp>
          <p:nvSpPr>
            <p:cNvPr id="18" name="Rectangle 17">
              <a:extLst>
                <a:ext uri="{FF2B5EF4-FFF2-40B4-BE49-F238E27FC236}">
                  <a16:creationId xmlns:a16="http://schemas.microsoft.com/office/drawing/2014/main" id="{A53B70DE-C8B9-42B3-9C8B-D4D8EF56081C}"/>
                </a:ext>
              </a:extLst>
            </p:cNvPr>
            <p:cNvSpPr/>
            <p:nvPr/>
          </p:nvSpPr>
          <p:spPr bwMode="auto">
            <a:xfrm>
              <a:off x="5202328" y="6294552"/>
              <a:ext cx="137160" cy="137160"/>
            </a:xfrm>
            <a:prstGeom prst="rect">
              <a:avLst/>
            </a:prstGeom>
            <a:solidFill>
              <a:srgbClr val="FFC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5" name="Group 4">
            <a:extLst>
              <a:ext uri="{FF2B5EF4-FFF2-40B4-BE49-F238E27FC236}">
                <a16:creationId xmlns:a16="http://schemas.microsoft.com/office/drawing/2014/main" id="{3754258F-97C3-4A12-B24E-9E59745BE7E4}"/>
              </a:ext>
            </a:extLst>
          </p:cNvPr>
          <p:cNvGrpSpPr/>
          <p:nvPr/>
        </p:nvGrpSpPr>
        <p:grpSpPr>
          <a:xfrm>
            <a:off x="6781639" y="6316324"/>
            <a:ext cx="466309" cy="137160"/>
            <a:chOff x="6256398" y="6294552"/>
            <a:chExt cx="466309" cy="137160"/>
          </a:xfrm>
        </p:grpSpPr>
        <p:sp>
          <p:nvSpPr>
            <p:cNvPr id="13" name="Rectangle 106">
              <a:extLst>
                <a:ext uri="{FF2B5EF4-FFF2-40B4-BE49-F238E27FC236}">
                  <a16:creationId xmlns:a16="http://schemas.microsoft.com/office/drawing/2014/main" id="{A360C09A-F9E7-4EB8-BA7E-29D9D4B59C99}"/>
                </a:ext>
              </a:extLst>
            </p:cNvPr>
            <p:cNvSpPr>
              <a:spLocks noChangeArrowheads="1"/>
            </p:cNvSpPr>
            <p:nvPr/>
          </p:nvSpPr>
          <p:spPr bwMode="auto">
            <a:xfrm>
              <a:off x="6466227" y="6301577"/>
              <a:ext cx="256480"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Done</a:t>
              </a:r>
            </a:p>
          </p:txBody>
        </p:sp>
        <p:sp>
          <p:nvSpPr>
            <p:cNvPr id="19" name="Rectangle 18">
              <a:extLst>
                <a:ext uri="{FF2B5EF4-FFF2-40B4-BE49-F238E27FC236}">
                  <a16:creationId xmlns:a16="http://schemas.microsoft.com/office/drawing/2014/main" id="{BDE4065D-5344-4C05-843B-B2FDAF11BC2C}"/>
                </a:ext>
              </a:extLst>
            </p:cNvPr>
            <p:cNvSpPr/>
            <p:nvPr/>
          </p:nvSpPr>
          <p:spPr bwMode="auto">
            <a:xfrm>
              <a:off x="6256398" y="6294552"/>
              <a:ext cx="137160" cy="137160"/>
            </a:xfrm>
            <a:prstGeom prst="rect">
              <a:avLst/>
            </a:prstGeom>
            <a:solidFill>
              <a:srgbClr val="00B05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grpSp>
      <p:grpSp>
        <p:nvGrpSpPr>
          <p:cNvPr id="3" name="Group 2">
            <a:extLst>
              <a:ext uri="{FF2B5EF4-FFF2-40B4-BE49-F238E27FC236}">
                <a16:creationId xmlns:a16="http://schemas.microsoft.com/office/drawing/2014/main" id="{F00E406D-51FF-4DE0-83C3-6888FE801BDD}"/>
              </a:ext>
            </a:extLst>
          </p:cNvPr>
          <p:cNvGrpSpPr/>
          <p:nvPr/>
        </p:nvGrpSpPr>
        <p:grpSpPr>
          <a:xfrm>
            <a:off x="4580363" y="6316324"/>
            <a:ext cx="409996" cy="137160"/>
            <a:chOff x="4287927" y="6294552"/>
            <a:chExt cx="409996" cy="137160"/>
          </a:xfrm>
        </p:grpSpPr>
        <p:sp>
          <p:nvSpPr>
            <p:cNvPr id="15" name="Rectangle 14">
              <a:extLst>
                <a:ext uri="{FF2B5EF4-FFF2-40B4-BE49-F238E27FC236}">
                  <a16:creationId xmlns:a16="http://schemas.microsoft.com/office/drawing/2014/main" id="{B5A99C8D-1A83-4993-BBCE-D40DD612F386}"/>
                </a:ext>
              </a:extLst>
            </p:cNvPr>
            <p:cNvSpPr/>
            <p:nvPr/>
          </p:nvSpPr>
          <p:spPr bwMode="auto">
            <a:xfrm>
              <a:off x="4287927" y="6294552"/>
              <a:ext cx="137160" cy="137160"/>
            </a:xfrm>
            <a:prstGeom prst="rect">
              <a:avLst/>
            </a:prstGeom>
            <a:solidFill>
              <a:srgbClr val="FF0000"/>
            </a:solidFill>
            <a:ln>
              <a:noFill/>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latin typeface="Arial" charset="0"/>
                <a:ea typeface="+mn-ea"/>
                <a:cs typeface="Times New Roman" pitchFamily="18" charset="0"/>
              </a:endParaRPr>
            </a:p>
          </p:txBody>
        </p:sp>
        <p:sp>
          <p:nvSpPr>
            <p:cNvPr id="20" name="Rectangle 105">
              <a:extLst>
                <a:ext uri="{FF2B5EF4-FFF2-40B4-BE49-F238E27FC236}">
                  <a16:creationId xmlns:a16="http://schemas.microsoft.com/office/drawing/2014/main" id="{C0FFB7CC-AE6C-4D36-8F95-A773294FD833}"/>
                </a:ext>
              </a:extLst>
            </p:cNvPr>
            <p:cNvSpPr>
              <a:spLocks noChangeArrowheads="1"/>
            </p:cNvSpPr>
            <p:nvPr/>
          </p:nvSpPr>
          <p:spPr bwMode="auto">
            <a:xfrm>
              <a:off x="4486327" y="6301577"/>
              <a:ext cx="211596" cy="123111"/>
            </a:xfrm>
            <a:prstGeom prst="rect">
              <a:avLst/>
            </a:prstGeom>
            <a:noFill/>
            <a:ln>
              <a:noFill/>
            </a:ln>
            <a:effectLst/>
            <a:extLst>
              <a:ext uri="{909E8E84-426E-40DD-AFC4-6F175D3DCCD1}">
                <a14:hiddenFill xmlns:a14="http://schemas.microsoft.com/office/drawing/2010/main">
                  <a:solidFill>
                    <a:srgbClr val="00FF00"/>
                  </a:solidFill>
                </a14:hiddenFill>
              </a:ext>
              <a:ext uri="{91240B29-F687-4F45-9708-019B960494DF}">
                <a14:hiddenLine xmlns:a14="http://schemas.microsoft.com/office/drawing/2010/main" w="12700" algn="ctr">
                  <a:solidFill>
                    <a:srgbClr val="80808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lvl1pPr>
                <a:spcBef>
                  <a:spcPct val="0"/>
                </a:spcBef>
                <a:defRPr sz="2400">
                  <a:solidFill>
                    <a:schemeClr val="tx1"/>
                  </a:solidFill>
                  <a:latin typeface="Times" panose="02020603050405020304" pitchFamily="18" charset="0"/>
                </a:defRPr>
              </a:lvl1pPr>
              <a:lvl2pPr marL="914400" indent="-457200">
                <a:spcBef>
                  <a:spcPct val="0"/>
                </a:spcBef>
                <a:defRPr sz="2400">
                  <a:solidFill>
                    <a:schemeClr val="tx1"/>
                  </a:solidFill>
                  <a:latin typeface="Times" panose="02020603050405020304" pitchFamily="18" charset="0"/>
                </a:defRPr>
              </a:lvl2pPr>
              <a:lvl3pPr marL="1371600" indent="-457200">
                <a:spcBef>
                  <a:spcPct val="0"/>
                </a:spcBef>
                <a:defRPr sz="2400">
                  <a:solidFill>
                    <a:schemeClr val="tx1"/>
                  </a:solidFill>
                  <a:latin typeface="Times" panose="02020603050405020304" pitchFamily="18" charset="0"/>
                </a:defRPr>
              </a:lvl3pPr>
              <a:lvl4pPr marL="1828800" indent="-457200">
                <a:spcBef>
                  <a:spcPct val="0"/>
                </a:spcBef>
                <a:defRPr sz="2400">
                  <a:solidFill>
                    <a:schemeClr val="tx1"/>
                  </a:solidFill>
                  <a:latin typeface="Times" panose="02020603050405020304" pitchFamily="18" charset="0"/>
                </a:defRPr>
              </a:lvl4pPr>
              <a:lvl5pPr marL="2286000" indent="-457200">
                <a:spcBef>
                  <a:spcPct val="0"/>
                </a:spcBef>
                <a:defRPr sz="2400">
                  <a:solidFill>
                    <a:schemeClr val="tx1"/>
                  </a:solidFill>
                  <a:latin typeface="Times" panose="02020603050405020304" pitchFamily="18" charset="0"/>
                </a:defRPr>
              </a:lvl5pPr>
              <a:lvl6pPr marL="2743200" indent="-457200" eaLnBrk="0" fontAlgn="base" hangingPunct="0">
                <a:spcBef>
                  <a:spcPct val="0"/>
                </a:spcBef>
                <a:spcAft>
                  <a:spcPct val="0"/>
                </a:spcAft>
                <a:defRPr sz="2400">
                  <a:solidFill>
                    <a:schemeClr val="tx1"/>
                  </a:solidFill>
                  <a:latin typeface="Times" panose="02020603050405020304" pitchFamily="18" charset="0"/>
                </a:defRPr>
              </a:lvl6pPr>
              <a:lvl7pPr marL="3200400" indent="-457200" eaLnBrk="0" fontAlgn="base" hangingPunct="0">
                <a:spcBef>
                  <a:spcPct val="0"/>
                </a:spcBef>
                <a:spcAft>
                  <a:spcPct val="0"/>
                </a:spcAft>
                <a:defRPr sz="2400">
                  <a:solidFill>
                    <a:schemeClr val="tx1"/>
                  </a:solidFill>
                  <a:latin typeface="Times" panose="02020603050405020304" pitchFamily="18" charset="0"/>
                </a:defRPr>
              </a:lvl7pPr>
              <a:lvl8pPr marL="3657600" indent="-457200" eaLnBrk="0" fontAlgn="base" hangingPunct="0">
                <a:spcBef>
                  <a:spcPct val="0"/>
                </a:spcBef>
                <a:spcAft>
                  <a:spcPct val="0"/>
                </a:spcAft>
                <a:defRPr sz="2400">
                  <a:solidFill>
                    <a:schemeClr val="tx1"/>
                  </a:solidFill>
                  <a:latin typeface="Times" panose="02020603050405020304" pitchFamily="18" charset="0"/>
                </a:defRPr>
              </a:lvl8pPr>
              <a:lvl9pPr marL="4114800" indent="-457200" eaLnBrk="0" fontAlgn="base" hangingPunct="0">
                <a:spcBef>
                  <a:spcPct val="0"/>
                </a:spcBef>
                <a:spcAft>
                  <a:spcPct val="0"/>
                </a:spcAft>
                <a:defRPr sz="2400">
                  <a:solidFill>
                    <a:schemeClr val="tx1"/>
                  </a:solidFill>
                  <a:latin typeface="Times" panose="02020603050405020304" pitchFamily="18" charset="0"/>
                </a:defRPr>
              </a:lvl9pPr>
            </a:lstStyle>
            <a:p>
              <a:pPr>
                <a:spcBef>
                  <a:spcPct val="50000"/>
                </a:spcBef>
              </a:pPr>
              <a:r>
                <a:rPr lang="en-US" altLang="en-US" sz="800" b="1" dirty="0">
                  <a:latin typeface="Arial" panose="020B0604020202020204" pitchFamily="34" charset="0"/>
                </a:rPr>
                <a:t>Late</a:t>
              </a:r>
            </a:p>
          </p:txBody>
        </p:sp>
      </p:grpSp>
    </p:spTree>
    <p:extLst>
      <p:ext uri="{BB962C8B-B14F-4D97-AF65-F5344CB8AC3E}">
        <p14:creationId xmlns:p14="http://schemas.microsoft.com/office/powerpoint/2010/main" val="37492650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6667"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b="1"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35</a:t>
            </a:fld>
            <a:endParaRPr lang="en-US" sz="1000" dirty="0">
              <a:solidFill>
                <a:srgbClr val="ADAFBB"/>
              </a:solidFill>
            </a:endParaRPr>
          </a:p>
        </p:txBody>
      </p:sp>
    </p:spTree>
    <p:extLst>
      <p:ext uri="{BB962C8B-B14F-4D97-AF65-F5344CB8AC3E}">
        <p14:creationId xmlns:p14="http://schemas.microsoft.com/office/powerpoint/2010/main" val="37679965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8377"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first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768EA8B5-6F4C-41B0-9223-B33A0B274FF9}"/>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36</a:t>
            </a:fld>
            <a:endParaRPr lang="en-US" sz="1000" dirty="0">
              <a:solidFill>
                <a:srgbClr val="ADAFBB"/>
              </a:solidFill>
            </a:endParaRPr>
          </a:p>
        </p:txBody>
      </p:sp>
      <p:sp>
        <p:nvSpPr>
          <p:cNvPr id="5" name="Rounded Rectangular Callout 19">
            <a:extLst>
              <a:ext uri="{FF2B5EF4-FFF2-40B4-BE49-F238E27FC236}">
                <a16:creationId xmlns:a16="http://schemas.microsoft.com/office/drawing/2014/main" id="{D1959E4F-961D-493C-8C20-722C5E54F665}"/>
              </a:ext>
            </a:extLst>
          </p:cNvPr>
          <p:cNvSpPr/>
          <p:nvPr/>
        </p:nvSpPr>
        <p:spPr bwMode="auto">
          <a:xfrm>
            <a:off x="5079559" y="1847000"/>
            <a:ext cx="2484518" cy="2964378"/>
          </a:xfrm>
          <a:prstGeom prst="wedgeRoundRectCallout">
            <a:avLst>
              <a:gd name="adj1" fmla="val -91112"/>
              <a:gd name="adj2" fmla="val -33180"/>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Try to keep the Communication Strategy and plan as succinct as possible.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When a topic is not essential, put it in the Exhibits section.</a:t>
            </a:r>
          </a:p>
        </p:txBody>
      </p:sp>
    </p:spTree>
    <p:extLst>
      <p:ext uri="{BB962C8B-B14F-4D97-AF65-F5344CB8AC3E}">
        <p14:creationId xmlns:p14="http://schemas.microsoft.com/office/powerpoint/2010/main" val="14213695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9398"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kern="0" dirty="0"/>
              <a:t>Insert the title of the second Exhibit</a:t>
            </a:r>
            <a:br>
              <a:rPr lang="en-US" sz="2400" kern="0" dirty="0"/>
            </a:br>
            <a:r>
              <a:rPr lang="en-US" sz="2400" b="0" kern="0" dirty="0"/>
              <a:t>Summarize the key message of this slide</a:t>
            </a:r>
          </a:p>
        </p:txBody>
      </p:sp>
      <p:sp>
        <p:nvSpPr>
          <p:cNvPr id="2" name="Slide Number Placeholder 1">
            <a:extLst>
              <a:ext uri="{FF2B5EF4-FFF2-40B4-BE49-F238E27FC236}">
                <a16:creationId xmlns:a16="http://schemas.microsoft.com/office/drawing/2014/main" id="{916FA0ED-A493-41B6-8D44-FDE9FC86BF4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37</a:t>
            </a:fld>
            <a:endParaRPr lang="en-US" sz="1000" dirty="0">
              <a:solidFill>
                <a:srgbClr val="ADAFBB"/>
              </a:solidFill>
            </a:endParaRPr>
          </a:p>
        </p:txBody>
      </p:sp>
      <p:sp>
        <p:nvSpPr>
          <p:cNvPr id="5" name="Rounded Rectangular Callout 19">
            <a:extLst>
              <a:ext uri="{FF2B5EF4-FFF2-40B4-BE49-F238E27FC236}">
                <a16:creationId xmlns:a16="http://schemas.microsoft.com/office/drawing/2014/main" id="{182E8255-9312-4A03-9579-744BF8BFFF0C}"/>
              </a:ext>
            </a:extLst>
          </p:cNvPr>
          <p:cNvSpPr/>
          <p:nvPr/>
        </p:nvSpPr>
        <p:spPr bwMode="auto">
          <a:xfrm>
            <a:off x="4853741" y="1946811"/>
            <a:ext cx="2484518" cy="2964378"/>
          </a:xfrm>
          <a:prstGeom prst="wedgeRoundRectCallout">
            <a:avLst>
              <a:gd name="adj1" fmla="val 136081"/>
              <a:gd name="adj2" fmla="val -5102"/>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 of exhibit: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A one pager describing each stakeholder group</a:t>
            </a:r>
          </a:p>
        </p:txBody>
      </p:sp>
    </p:spTree>
    <p:extLst>
      <p:ext uri="{BB962C8B-B14F-4D97-AF65-F5344CB8AC3E}">
        <p14:creationId xmlns:p14="http://schemas.microsoft.com/office/powerpoint/2010/main" val="21478501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more Business &amp; Consulting Toolkits? Our ex-McKinsey, Deloitte &amp; BCG Consultants created 10 Toolkits including practical Frameworks, Tools &amp; Templates</a:t>
            </a:r>
          </a:p>
        </p:txBody>
      </p:sp>
      <p:sp>
        <p:nvSpPr>
          <p:cNvPr id="8" name="Rectangle 7">
            <a:extLst>
              <a:ext uri="{FF2B5EF4-FFF2-40B4-BE49-F238E27FC236}">
                <a16:creationId xmlns:a16="http://schemas.microsoft.com/office/drawing/2014/main" id="{7A1F3C2F-13AA-4F62-B01D-AF6896CE5414}"/>
              </a:ext>
            </a:extLst>
          </p:cNvPr>
          <p:cNvSpPr>
            <a:spLocks noChangeArrowheads="1"/>
          </p:cNvSpPr>
          <p:nvPr/>
        </p:nvSpPr>
        <p:spPr bwMode="auto">
          <a:xfrm>
            <a:off x="8030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1.Corporate &amp; Business Strategy Toolkit</a:t>
            </a:r>
          </a:p>
        </p:txBody>
      </p:sp>
      <p:sp>
        <p:nvSpPr>
          <p:cNvPr id="9" name="Rectangle 8">
            <a:extLst>
              <a:ext uri="{FF2B5EF4-FFF2-40B4-BE49-F238E27FC236}">
                <a16:creationId xmlns:a16="http://schemas.microsoft.com/office/drawing/2014/main" id="{82E10055-F4D6-4DDF-AC29-5513284C7B1F}"/>
              </a:ext>
            </a:extLst>
          </p:cNvPr>
          <p:cNvSpPr>
            <a:spLocks noChangeArrowheads="1"/>
          </p:cNvSpPr>
          <p:nvPr/>
        </p:nvSpPr>
        <p:spPr bwMode="auto">
          <a:xfrm>
            <a:off x="29644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2.Management Consulting Toolkit</a:t>
            </a:r>
            <a:endParaRPr kumimoji="0" lang="en-GB" altLang="ja-JP" sz="1100" b="1" i="0" u="none" strike="noStrike" kern="1200" cap="none" spc="0" normalizeH="0" baseline="0" noProof="0" dirty="0">
              <a:ln>
                <a:noFill/>
              </a:ln>
              <a:solidFill>
                <a:srgbClr val="002060"/>
              </a:solidFill>
              <a:effectLst/>
              <a:uLnTx/>
              <a:uFillTx/>
              <a:latin typeface="Arial" panose="020B0604020202020204"/>
              <a:ea typeface="ＭＳ Ｐゴシック" panose="020B0600070205080204" pitchFamily="34" charset="-128"/>
              <a:cs typeface="+mn-cs"/>
            </a:endParaRPr>
          </a:p>
        </p:txBody>
      </p:sp>
      <p:sp>
        <p:nvSpPr>
          <p:cNvPr id="12" name="Rectangle 11">
            <a:extLst>
              <a:ext uri="{FF2B5EF4-FFF2-40B4-BE49-F238E27FC236}">
                <a16:creationId xmlns:a16="http://schemas.microsoft.com/office/drawing/2014/main" id="{4EEABCD1-EF9A-455D-BAD8-DC2534A3586F}"/>
              </a:ext>
            </a:extLst>
          </p:cNvPr>
          <p:cNvSpPr>
            <a:spLocks noChangeArrowheads="1"/>
          </p:cNvSpPr>
          <p:nvPr/>
        </p:nvSpPr>
        <p:spPr bwMode="auto">
          <a:xfrm>
            <a:off x="512590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3.Change Management Toolkit</a:t>
            </a:r>
          </a:p>
        </p:txBody>
      </p:sp>
      <p:sp>
        <p:nvSpPr>
          <p:cNvPr id="14" name="Rectangle 13">
            <a:extLst>
              <a:ext uri="{FF2B5EF4-FFF2-40B4-BE49-F238E27FC236}">
                <a16:creationId xmlns:a16="http://schemas.microsoft.com/office/drawing/2014/main" id="{94283B3E-7B4B-443A-93C9-8B4B94C1F3CF}"/>
              </a:ext>
            </a:extLst>
          </p:cNvPr>
          <p:cNvSpPr>
            <a:spLocks noChangeArrowheads="1"/>
          </p:cNvSpPr>
          <p:nvPr/>
        </p:nvSpPr>
        <p:spPr bwMode="auto">
          <a:xfrm>
            <a:off x="7287358"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4.Project Management Toolkit</a:t>
            </a:r>
          </a:p>
        </p:txBody>
      </p:sp>
      <p:sp>
        <p:nvSpPr>
          <p:cNvPr id="15" name="Rectangle 14">
            <a:extLst>
              <a:ext uri="{FF2B5EF4-FFF2-40B4-BE49-F238E27FC236}">
                <a16:creationId xmlns:a16="http://schemas.microsoft.com/office/drawing/2014/main" id="{BC5B6B0D-81A1-4C93-8174-450408B1A84E}"/>
              </a:ext>
            </a:extLst>
          </p:cNvPr>
          <p:cNvSpPr>
            <a:spLocks noChangeArrowheads="1"/>
          </p:cNvSpPr>
          <p:nvPr/>
        </p:nvSpPr>
        <p:spPr bwMode="auto">
          <a:xfrm>
            <a:off x="9448807" y="1598488"/>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5.Sales, Marketing &amp; Communication Toolkit</a:t>
            </a:r>
          </a:p>
        </p:txBody>
      </p:sp>
      <p:sp>
        <p:nvSpPr>
          <p:cNvPr id="16" name="Rectangle 15">
            <a:extLst>
              <a:ext uri="{FF2B5EF4-FFF2-40B4-BE49-F238E27FC236}">
                <a16:creationId xmlns:a16="http://schemas.microsoft.com/office/drawing/2014/main" id="{D3A959AB-7629-4052-B494-C924D29C4DAC}"/>
              </a:ext>
            </a:extLst>
          </p:cNvPr>
          <p:cNvSpPr>
            <a:spLocks noChangeArrowheads="1"/>
          </p:cNvSpPr>
          <p:nvPr/>
        </p:nvSpPr>
        <p:spPr bwMode="auto">
          <a:xfrm>
            <a:off x="8030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6.Finance and Mergers &amp; Acquisitions Toolkit</a:t>
            </a:r>
          </a:p>
        </p:txBody>
      </p:sp>
      <p:sp>
        <p:nvSpPr>
          <p:cNvPr id="17" name="Rectangle 16">
            <a:extLst>
              <a:ext uri="{FF2B5EF4-FFF2-40B4-BE49-F238E27FC236}">
                <a16:creationId xmlns:a16="http://schemas.microsoft.com/office/drawing/2014/main" id="{C5E0C87D-F59B-463F-9923-3D32018B9697}"/>
              </a:ext>
            </a:extLst>
          </p:cNvPr>
          <p:cNvSpPr>
            <a:spLocks noChangeArrowheads="1"/>
          </p:cNvSpPr>
          <p:nvPr/>
        </p:nvSpPr>
        <p:spPr bwMode="auto">
          <a:xfrm>
            <a:off x="29644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7.Digital Transformation Toolkit</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18" name="Rectangle 17">
            <a:extLst>
              <a:ext uri="{FF2B5EF4-FFF2-40B4-BE49-F238E27FC236}">
                <a16:creationId xmlns:a16="http://schemas.microsoft.com/office/drawing/2014/main" id="{556628EC-8F0F-4E98-B415-22055B5F4BB6}"/>
              </a:ext>
            </a:extLst>
          </p:cNvPr>
          <p:cNvSpPr>
            <a:spLocks noChangeArrowheads="1"/>
          </p:cNvSpPr>
          <p:nvPr/>
        </p:nvSpPr>
        <p:spPr bwMode="auto">
          <a:xfrm>
            <a:off x="512590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8.Operations &amp; Supply Chain Toolkit</a:t>
            </a:r>
          </a:p>
        </p:txBody>
      </p:sp>
      <p:sp>
        <p:nvSpPr>
          <p:cNvPr id="19" name="Rectangle 18">
            <a:extLst>
              <a:ext uri="{FF2B5EF4-FFF2-40B4-BE49-F238E27FC236}">
                <a16:creationId xmlns:a16="http://schemas.microsoft.com/office/drawing/2014/main" id="{28DC7B61-3902-4A98-A4A9-107C6EE78B44}"/>
              </a:ext>
            </a:extLst>
          </p:cNvPr>
          <p:cNvSpPr>
            <a:spLocks noChangeArrowheads="1"/>
          </p:cNvSpPr>
          <p:nvPr/>
        </p:nvSpPr>
        <p:spPr bwMode="auto">
          <a:xfrm>
            <a:off x="7287358"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9.Leadership Skills Toolkit</a:t>
            </a:r>
          </a:p>
        </p:txBody>
      </p:sp>
      <p:sp>
        <p:nvSpPr>
          <p:cNvPr id="20" name="Rectangle 19">
            <a:extLst>
              <a:ext uri="{FF2B5EF4-FFF2-40B4-BE49-F238E27FC236}">
                <a16:creationId xmlns:a16="http://schemas.microsoft.com/office/drawing/2014/main" id="{354DBB9D-7322-4230-B777-FD12DBBFB809}"/>
              </a:ext>
            </a:extLst>
          </p:cNvPr>
          <p:cNvSpPr>
            <a:spLocks noChangeArrowheads="1"/>
          </p:cNvSpPr>
          <p:nvPr/>
        </p:nvSpPr>
        <p:spPr bwMode="auto">
          <a:xfrm>
            <a:off x="9448807" y="4206874"/>
            <a:ext cx="1887415" cy="2286000"/>
          </a:xfrm>
          <a:prstGeom prst="rect">
            <a:avLst/>
          </a:prstGeom>
          <a:solidFill>
            <a:schemeClr val="bg1"/>
          </a:solidFill>
          <a:ln w="19050" algn="ctr">
            <a:noFill/>
            <a:miter lim="800000"/>
            <a:headEnd/>
            <a:tailEnd/>
          </a:ln>
          <a:effectLst>
            <a:outerShdw blurRad="50800" dist="25400" dir="2700000" algn="tl" rotWithShape="0">
              <a:srgbClr val="002060">
                <a:alpha val="40000"/>
              </a:srgbClr>
            </a:outerShdw>
          </a:effectLst>
        </p:spPr>
        <p:txBody>
          <a:bodyPr wrap="square" tIns="91440" bIns="91440" anchor="t">
            <a:norm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dirty="0">
                <a:ln>
                  <a:noFill/>
                </a:ln>
                <a:solidFill>
                  <a:srgbClr val="002060"/>
                </a:solidFill>
                <a:effectLst/>
                <a:uLnTx/>
                <a:uFillTx/>
                <a:latin typeface="Arial" panose="020B0604020202020204"/>
                <a:ea typeface="+mn-ea"/>
                <a:cs typeface="+mn-cs"/>
              </a:rPr>
              <a:t>10.Legal Toolkit</a:t>
            </a:r>
          </a:p>
        </p:txBody>
      </p:sp>
      <p:grpSp>
        <p:nvGrpSpPr>
          <p:cNvPr id="21" name="Group 20">
            <a:extLst>
              <a:ext uri="{FF2B5EF4-FFF2-40B4-BE49-F238E27FC236}">
                <a16:creationId xmlns:a16="http://schemas.microsoft.com/office/drawing/2014/main" id="{3FF41CEE-E63F-45DD-B920-C68CDD591211}"/>
              </a:ext>
            </a:extLst>
          </p:cNvPr>
          <p:cNvGrpSpPr/>
          <p:nvPr/>
        </p:nvGrpSpPr>
        <p:grpSpPr>
          <a:xfrm>
            <a:off x="5711529" y="5016302"/>
            <a:ext cx="716172" cy="757600"/>
            <a:chOff x="2751134" y="1557423"/>
            <a:chExt cx="3505191" cy="3707958"/>
          </a:xfrm>
          <a:solidFill>
            <a:schemeClr val="bg1"/>
          </a:solidFill>
        </p:grpSpPr>
        <p:sp>
          <p:nvSpPr>
            <p:cNvPr id="22" name="Shape 21">
              <a:extLst>
                <a:ext uri="{FF2B5EF4-FFF2-40B4-BE49-F238E27FC236}">
                  <a16:creationId xmlns:a16="http://schemas.microsoft.com/office/drawing/2014/main" id="{F1A41569-F1B2-4047-A258-E4559DBCA6CD}"/>
                </a:ext>
              </a:extLst>
            </p:cNvPr>
            <p:cNvSpPr/>
            <p:nvPr/>
          </p:nvSpPr>
          <p:spPr bwMode="auto">
            <a:xfrm>
              <a:off x="4021125" y="3030181"/>
              <a:ext cx="2235200" cy="22352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3" name="Shape 22">
              <a:extLst>
                <a:ext uri="{FF2B5EF4-FFF2-40B4-BE49-F238E27FC236}">
                  <a16:creationId xmlns:a16="http://schemas.microsoft.com/office/drawing/2014/main" id="{B800457E-7BAB-4E4F-A183-650D4A88BC84}"/>
                </a:ext>
              </a:extLst>
            </p:cNvPr>
            <p:cNvSpPr/>
            <p:nvPr/>
          </p:nvSpPr>
          <p:spPr bwMode="auto">
            <a:xfrm>
              <a:off x="2751134" y="3151264"/>
              <a:ext cx="1320800" cy="1320800"/>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4" name="Shape 23">
              <a:extLst>
                <a:ext uri="{FF2B5EF4-FFF2-40B4-BE49-F238E27FC236}">
                  <a16:creationId xmlns:a16="http://schemas.microsoft.com/office/drawing/2014/main" id="{0DC4FD6C-2A10-4D15-9EC4-6973DDA8A7B7}"/>
                </a:ext>
              </a:extLst>
            </p:cNvPr>
            <p:cNvSpPr/>
            <p:nvPr/>
          </p:nvSpPr>
          <p:spPr bwMode="auto">
            <a:xfrm>
              <a:off x="3748086" y="1557423"/>
              <a:ext cx="1657352" cy="1657352"/>
            </a:xfrm>
            <a:prstGeom prst="gear9">
              <a:avLst/>
            </a:prstGeom>
            <a:solidFill>
              <a:schemeClr val="tx2"/>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grpSp>
      <p:pic>
        <p:nvPicPr>
          <p:cNvPr id="25" name="Graphic 24" descr="Bullseye">
            <a:extLst>
              <a:ext uri="{FF2B5EF4-FFF2-40B4-BE49-F238E27FC236}">
                <a16:creationId xmlns:a16="http://schemas.microsoft.com/office/drawing/2014/main" id="{BA939FDB-24AF-40CE-B04D-2EEE1312087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958032" y="2349082"/>
            <a:ext cx="868964" cy="868963"/>
          </a:xfrm>
          <a:prstGeom prst="rect">
            <a:avLst/>
          </a:prstGeom>
        </p:spPr>
      </p:pic>
      <p:pic>
        <p:nvPicPr>
          <p:cNvPr id="26" name="Graphic 25" descr="Checklist">
            <a:extLst>
              <a:ext uri="{FF2B5EF4-FFF2-40B4-BE49-F238E27FC236}">
                <a16:creationId xmlns:a16="http://schemas.microsoft.com/office/drawing/2014/main" id="{24770BE3-E507-43A6-AD79-1A8A9BE91E5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796583" y="2349082"/>
            <a:ext cx="868964" cy="868963"/>
          </a:xfrm>
          <a:prstGeom prst="rect">
            <a:avLst/>
          </a:prstGeom>
        </p:spPr>
      </p:pic>
      <p:pic>
        <p:nvPicPr>
          <p:cNvPr id="27" name="Graphic 26" descr="Coins">
            <a:extLst>
              <a:ext uri="{FF2B5EF4-FFF2-40B4-BE49-F238E27FC236}">
                <a16:creationId xmlns:a16="http://schemas.microsoft.com/office/drawing/2014/main" id="{36375EB2-7ACA-4623-8632-2490DC52389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312233" y="4960621"/>
            <a:ext cx="868964" cy="868963"/>
          </a:xfrm>
          <a:prstGeom prst="rect">
            <a:avLst/>
          </a:prstGeom>
        </p:spPr>
      </p:pic>
      <p:pic>
        <p:nvPicPr>
          <p:cNvPr id="28" name="Graphic 27" descr="Lightbulb and gear">
            <a:extLst>
              <a:ext uri="{FF2B5EF4-FFF2-40B4-BE49-F238E27FC236}">
                <a16:creationId xmlns:a16="http://schemas.microsoft.com/office/drawing/2014/main" id="{789F9701-9507-44D1-83F2-AC33536F2EE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312233" y="2349082"/>
            <a:ext cx="868964" cy="868963"/>
          </a:xfrm>
          <a:prstGeom prst="rect">
            <a:avLst/>
          </a:prstGeom>
        </p:spPr>
      </p:pic>
      <p:pic>
        <p:nvPicPr>
          <p:cNvPr id="29" name="Graphic 28" descr="Business Growth">
            <a:extLst>
              <a:ext uri="{FF2B5EF4-FFF2-40B4-BE49-F238E27FC236}">
                <a16:creationId xmlns:a16="http://schemas.microsoft.com/office/drawing/2014/main" id="{22AF92CF-2818-4823-B5CB-AFF9168C0AA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635133" y="2349082"/>
            <a:ext cx="868964" cy="868963"/>
          </a:xfrm>
          <a:prstGeom prst="rect">
            <a:avLst/>
          </a:prstGeom>
        </p:spPr>
      </p:pic>
      <p:pic>
        <p:nvPicPr>
          <p:cNvPr id="30" name="Graphic 29" descr="Lecturer">
            <a:extLst>
              <a:ext uri="{FF2B5EF4-FFF2-40B4-BE49-F238E27FC236}">
                <a16:creationId xmlns:a16="http://schemas.microsoft.com/office/drawing/2014/main" id="{5DCE0CE9-B190-4382-9663-592C7498DA3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796583" y="4960621"/>
            <a:ext cx="868964" cy="868963"/>
          </a:xfrm>
          <a:prstGeom prst="rect">
            <a:avLst/>
          </a:prstGeom>
        </p:spPr>
      </p:pic>
      <p:pic>
        <p:nvPicPr>
          <p:cNvPr id="31" name="Graphic 30" descr="Scales of justice">
            <a:extLst>
              <a:ext uri="{FF2B5EF4-FFF2-40B4-BE49-F238E27FC236}">
                <a16:creationId xmlns:a16="http://schemas.microsoft.com/office/drawing/2014/main" id="{C6C94696-CBB1-47DA-A750-3035B7EA050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9958032" y="4960621"/>
            <a:ext cx="868964" cy="868963"/>
          </a:xfrm>
          <a:prstGeom prst="rect">
            <a:avLst/>
          </a:prstGeom>
        </p:spPr>
      </p:pic>
      <p:sp>
        <p:nvSpPr>
          <p:cNvPr id="32" name="Rectangle: Rounded Corners 31">
            <a:hlinkClick r:id="rId16"/>
            <a:extLst>
              <a:ext uri="{FF2B5EF4-FFF2-40B4-BE49-F238E27FC236}">
                <a16:creationId xmlns:a16="http://schemas.microsoft.com/office/drawing/2014/main" id="{4370470C-911A-4C62-BC74-11468F46F66B}"/>
              </a:ext>
            </a:extLst>
          </p:cNvPr>
          <p:cNvSpPr/>
          <p:nvPr/>
        </p:nvSpPr>
        <p:spPr bwMode="auto">
          <a:xfrm>
            <a:off x="11371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3" name="Rectangle: Rounded Corners 32">
            <a:hlinkClick r:id="rId17"/>
            <a:extLst>
              <a:ext uri="{FF2B5EF4-FFF2-40B4-BE49-F238E27FC236}">
                <a16:creationId xmlns:a16="http://schemas.microsoft.com/office/drawing/2014/main" id="{3FEA5F28-781B-4826-A448-C3C8008B8B0B}"/>
              </a:ext>
            </a:extLst>
          </p:cNvPr>
          <p:cNvSpPr/>
          <p:nvPr/>
        </p:nvSpPr>
        <p:spPr bwMode="auto">
          <a:xfrm>
            <a:off x="32985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4" name="Rectangle: Rounded Corners 33">
            <a:hlinkClick r:id="rId18"/>
            <a:extLst>
              <a:ext uri="{FF2B5EF4-FFF2-40B4-BE49-F238E27FC236}">
                <a16:creationId xmlns:a16="http://schemas.microsoft.com/office/drawing/2014/main" id="{9E3E3F31-607A-451A-B56B-9A80D87515D5}"/>
              </a:ext>
            </a:extLst>
          </p:cNvPr>
          <p:cNvSpPr/>
          <p:nvPr/>
        </p:nvSpPr>
        <p:spPr bwMode="auto">
          <a:xfrm>
            <a:off x="546001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5" name="Rectangle: Rounded Corners 34">
            <a:hlinkClick r:id="rId19"/>
            <a:extLst>
              <a:ext uri="{FF2B5EF4-FFF2-40B4-BE49-F238E27FC236}">
                <a16:creationId xmlns:a16="http://schemas.microsoft.com/office/drawing/2014/main" id="{8CBA3807-CCE9-4F1F-B574-9A19D70BF299}"/>
              </a:ext>
            </a:extLst>
          </p:cNvPr>
          <p:cNvSpPr/>
          <p:nvPr/>
        </p:nvSpPr>
        <p:spPr bwMode="auto">
          <a:xfrm>
            <a:off x="7621465"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6" name="Rectangle: Rounded Corners 35">
            <a:hlinkClick r:id="rId20"/>
            <a:extLst>
              <a:ext uri="{FF2B5EF4-FFF2-40B4-BE49-F238E27FC236}">
                <a16:creationId xmlns:a16="http://schemas.microsoft.com/office/drawing/2014/main" id="{DD543C03-5C66-473F-9A0F-84FD2A7F8DFE}"/>
              </a:ext>
            </a:extLst>
          </p:cNvPr>
          <p:cNvSpPr/>
          <p:nvPr/>
        </p:nvSpPr>
        <p:spPr bwMode="auto">
          <a:xfrm>
            <a:off x="9782914" y="3538293"/>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7" name="Rectangle: Rounded Corners 36">
            <a:hlinkClick r:id="rId21"/>
            <a:extLst>
              <a:ext uri="{FF2B5EF4-FFF2-40B4-BE49-F238E27FC236}">
                <a16:creationId xmlns:a16="http://schemas.microsoft.com/office/drawing/2014/main" id="{3811FF16-48C3-4C27-949E-D9A55269C53D}"/>
              </a:ext>
            </a:extLst>
          </p:cNvPr>
          <p:cNvSpPr/>
          <p:nvPr/>
        </p:nvSpPr>
        <p:spPr bwMode="auto">
          <a:xfrm>
            <a:off x="11371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8" name="Rectangle: Rounded Corners 37">
            <a:hlinkClick r:id="rId22"/>
            <a:extLst>
              <a:ext uri="{FF2B5EF4-FFF2-40B4-BE49-F238E27FC236}">
                <a16:creationId xmlns:a16="http://schemas.microsoft.com/office/drawing/2014/main" id="{DE89133E-F1DB-49A2-A468-0FAF06DECD91}"/>
              </a:ext>
            </a:extLst>
          </p:cNvPr>
          <p:cNvSpPr/>
          <p:nvPr/>
        </p:nvSpPr>
        <p:spPr bwMode="auto">
          <a:xfrm>
            <a:off x="546001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39" name="Rectangle: Rounded Corners 38">
            <a:hlinkClick r:id="rId23"/>
            <a:extLst>
              <a:ext uri="{FF2B5EF4-FFF2-40B4-BE49-F238E27FC236}">
                <a16:creationId xmlns:a16="http://schemas.microsoft.com/office/drawing/2014/main" id="{CF296990-A163-46F9-BD0B-2B08DC29FD36}"/>
              </a:ext>
            </a:extLst>
          </p:cNvPr>
          <p:cNvSpPr/>
          <p:nvPr/>
        </p:nvSpPr>
        <p:spPr bwMode="auto">
          <a:xfrm>
            <a:off x="76214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40" name="Rectangle: Rounded Corners 39">
            <a:hlinkClick r:id="rId24"/>
            <a:extLst>
              <a:ext uri="{FF2B5EF4-FFF2-40B4-BE49-F238E27FC236}">
                <a16:creationId xmlns:a16="http://schemas.microsoft.com/office/drawing/2014/main" id="{227808BD-9D8D-4654-B7DD-B98D6E5BEC3D}"/>
              </a:ext>
            </a:extLst>
          </p:cNvPr>
          <p:cNvSpPr/>
          <p:nvPr/>
        </p:nvSpPr>
        <p:spPr bwMode="auto">
          <a:xfrm>
            <a:off x="9782914"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sp>
        <p:nvSpPr>
          <p:cNvPr id="41" name="Rectangle: Rounded Corners 40">
            <a:hlinkClick r:id="rId25"/>
            <a:extLst>
              <a:ext uri="{FF2B5EF4-FFF2-40B4-BE49-F238E27FC236}">
                <a16:creationId xmlns:a16="http://schemas.microsoft.com/office/drawing/2014/main" id="{5D6D3373-0798-49EE-A6FE-66FF1C483D4B}"/>
              </a:ext>
            </a:extLst>
          </p:cNvPr>
          <p:cNvSpPr/>
          <p:nvPr/>
        </p:nvSpPr>
        <p:spPr bwMode="auto">
          <a:xfrm>
            <a:off x="3298565" y="6145568"/>
            <a:ext cx="1219200" cy="216876"/>
          </a:xfrm>
          <a:prstGeom prst="roundRect">
            <a:avLst>
              <a:gd name="adj" fmla="val 29140"/>
            </a:avLst>
          </a:prstGeom>
          <a:solidFill>
            <a:srgbClr val="3EA9F5"/>
          </a:solidFill>
          <a:ln>
            <a:noFill/>
          </a:ln>
          <a:effectLst/>
        </p:spPr>
        <p:txBody>
          <a:bodyPr wrap="square" lIns="91428" tIns="1371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1100" b="1" i="0" u="none" strike="noStrike" kern="1200" cap="none" spc="0" normalizeH="0" baseline="0" noProof="0" dirty="0">
                <a:ln>
                  <a:noFill/>
                </a:ln>
                <a:solidFill>
                  <a:srgbClr val="FFFFFF"/>
                </a:solidFill>
                <a:effectLst/>
                <a:uLnTx/>
                <a:uFillTx/>
                <a:latin typeface="Arial" charset="0"/>
                <a:ea typeface="+mn-ea"/>
                <a:cs typeface="Times New Roman" pitchFamily="18" charset="0"/>
              </a:rPr>
              <a:t>Visit Website</a:t>
            </a:r>
          </a:p>
        </p:txBody>
      </p:sp>
      <p:pic>
        <p:nvPicPr>
          <p:cNvPr id="42" name="Graphic 41" descr="Stream">
            <a:extLst>
              <a:ext uri="{FF2B5EF4-FFF2-40B4-BE49-F238E27FC236}">
                <a16:creationId xmlns:a16="http://schemas.microsoft.com/office/drawing/2014/main" id="{D9B18B2F-DC3C-4B11-AA46-EA874A31DF9D}"/>
              </a:ext>
            </a:extLst>
          </p:cNvPr>
          <p:cNvPicPr>
            <a:picLocks noChangeAspect="1"/>
          </p:cNvPicPr>
          <p:nvPr/>
        </p:nvPicPr>
        <p:blipFill>
          <a:blip r:embed="rId26">
            <a:extLst>
              <a:ext uri="{28A0092B-C50C-407E-A947-70E740481C1C}">
                <a14:useLocalDpi xmlns:a14="http://schemas.microsoft.com/office/drawing/2010/main" val="0"/>
              </a:ext>
              <a:ext uri="{96DAC541-7B7A-43D3-8B79-37D633B846F1}">
                <asvg:svgBlip xmlns:asvg="http://schemas.microsoft.com/office/drawing/2016/SVG/main" r:embed="rId27"/>
              </a:ext>
            </a:extLst>
          </a:blip>
          <a:stretch>
            <a:fillRect/>
          </a:stretch>
        </p:blipFill>
        <p:spPr>
          <a:xfrm>
            <a:off x="3457152" y="4921156"/>
            <a:ext cx="902026" cy="902026"/>
          </a:xfrm>
          <a:prstGeom prst="rect">
            <a:avLst/>
          </a:prstGeom>
        </p:spPr>
      </p:pic>
      <p:pic>
        <p:nvPicPr>
          <p:cNvPr id="43" name="Graphic 42" descr="Playbook">
            <a:extLst>
              <a:ext uri="{FF2B5EF4-FFF2-40B4-BE49-F238E27FC236}">
                <a16:creationId xmlns:a16="http://schemas.microsoft.com/office/drawing/2014/main" id="{099C55EB-628E-4298-9913-CF62438ADE70}"/>
              </a:ext>
            </a:extLst>
          </p:cNvPr>
          <p:cNvPicPr>
            <a:picLocks noChangeAspect="1"/>
          </p:cNvPicPr>
          <p:nvPr/>
        </p:nvPicPr>
        <p:blipFill>
          <a:blip r:embed="rId28">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3450965" y="2332620"/>
            <a:ext cx="914400" cy="914400"/>
          </a:xfrm>
          <a:prstGeom prst="rect">
            <a:avLst/>
          </a:prstGeom>
        </p:spPr>
      </p:pic>
      <p:sp>
        <p:nvSpPr>
          <p:cNvPr id="3" name="Slide Number Placeholder 2">
            <a:extLst>
              <a:ext uri="{FF2B5EF4-FFF2-40B4-BE49-F238E27FC236}">
                <a16:creationId xmlns:a16="http://schemas.microsoft.com/office/drawing/2014/main" id="{D277C7CA-79FB-45BF-BD71-71FE1F553382}"/>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38</a:t>
            </a:fld>
            <a:endParaRPr lang="en-US" sz="1000" dirty="0">
              <a:solidFill>
                <a:srgbClr val="ADAFBB"/>
              </a:solidFill>
            </a:endParaRPr>
          </a:p>
        </p:txBody>
      </p:sp>
    </p:spTree>
    <p:extLst>
      <p:ext uri="{BB962C8B-B14F-4D97-AF65-F5344CB8AC3E}">
        <p14:creationId xmlns:p14="http://schemas.microsoft.com/office/powerpoint/2010/main" val="6055547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Archer" charset="0"/>
              </a:rPr>
              <a:t>Interested in multiple Business &amp; Consulting Toolkits? Get access to all our Toolkits for </a:t>
            </a:r>
            <a:r>
              <a:rPr lang="en-US" sz="2400" u="sng" dirty="0">
                <a:latin typeface="Archer" charset="0"/>
              </a:rPr>
              <a:t>half the price</a:t>
            </a:r>
            <a:r>
              <a:rPr lang="en-US" sz="2400" dirty="0">
                <a:latin typeface="Archer" charset="0"/>
              </a:rPr>
              <a:t> with the Gold Business &amp; Consulting Package</a:t>
            </a:r>
          </a:p>
        </p:txBody>
      </p:sp>
      <p:sp>
        <p:nvSpPr>
          <p:cNvPr id="4" name="TextBox 3">
            <a:hlinkClick r:id="rId2"/>
            <a:extLst>
              <a:ext uri="{FF2B5EF4-FFF2-40B4-BE49-F238E27FC236}">
                <a16:creationId xmlns:a16="http://schemas.microsoft.com/office/drawing/2014/main" id="{1BC1B3F3-AD3B-48B8-9C10-684287D0D20A}"/>
              </a:ext>
            </a:extLst>
          </p:cNvPr>
          <p:cNvSpPr txBox="1"/>
          <p:nvPr/>
        </p:nvSpPr>
        <p:spPr>
          <a:xfrm>
            <a:off x="3717338" y="6167298"/>
            <a:ext cx="48006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hlinkClick r:id="rId3"/>
              </a:rPr>
              <a:t>www.slidebooks.com</a:t>
            </a:r>
            <a:endParaRPr kumimoji="0" lang="en-US" sz="16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pic>
        <p:nvPicPr>
          <p:cNvPr id="5" name="Picture 4" descr="A screenshot of a cell phone&#10;&#10;Description automatically generated">
            <a:hlinkClick r:id="rId4"/>
            <a:extLst>
              <a:ext uri="{FF2B5EF4-FFF2-40B4-BE49-F238E27FC236}">
                <a16:creationId xmlns:a16="http://schemas.microsoft.com/office/drawing/2014/main" id="{530D23B6-B04F-4109-B341-3DBA966E11F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767776" y="1691337"/>
            <a:ext cx="4699725" cy="3524794"/>
          </a:xfrm>
          <a:prstGeom prst="rect">
            <a:avLst/>
          </a:prstGeom>
          <a:ln>
            <a:noFill/>
          </a:ln>
          <a:effectLst>
            <a:outerShdw blurRad="292100" dist="139700" dir="2700000" algn="tl" rotWithShape="0">
              <a:srgbClr val="333333">
                <a:alpha val="65000"/>
              </a:srgbClr>
            </a:outerShdw>
          </a:effectLst>
        </p:spPr>
      </p:pic>
      <p:sp>
        <p:nvSpPr>
          <p:cNvPr id="10" name="Title 1">
            <a:extLst>
              <a:ext uri="{FF2B5EF4-FFF2-40B4-BE49-F238E27FC236}">
                <a16:creationId xmlns:a16="http://schemas.microsoft.com/office/drawing/2014/main" id="{45724769-7F7A-49A0-978E-58661220D668}"/>
              </a:ext>
            </a:extLst>
          </p:cNvPr>
          <p:cNvSpPr txBox="1">
            <a:spLocks/>
          </p:cNvSpPr>
          <p:nvPr/>
        </p:nvSpPr>
        <p:spPr>
          <a:xfrm>
            <a:off x="3718927" y="5354978"/>
            <a:ext cx="4797423" cy="423802"/>
          </a:xfrm>
          <a:prstGeom prst="rect">
            <a:avLst/>
          </a:prstGeom>
        </p:spPr>
        <p:txBody>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marL="0" marR="0" lvl="0" indent="0" algn="ctr" defTabSz="957998"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dirty="0">
                <a:ln>
                  <a:noFill/>
                </a:ln>
                <a:solidFill>
                  <a:srgbClr val="002060"/>
                </a:solidFill>
                <a:effectLst/>
                <a:uLnTx/>
                <a:uFillTx/>
                <a:latin typeface="Arial" panose="020B0604020202020204"/>
                <a:ea typeface="+mj-ea"/>
                <a:cs typeface="+mj-cs"/>
              </a:rPr>
              <a:t>Gold Business &amp; Consulting Package</a:t>
            </a:r>
          </a:p>
        </p:txBody>
      </p:sp>
      <p:sp>
        <p:nvSpPr>
          <p:cNvPr id="11" name="Rectangle: Rounded Corners 10">
            <a:hlinkClick r:id="rId4"/>
            <a:extLst>
              <a:ext uri="{FF2B5EF4-FFF2-40B4-BE49-F238E27FC236}">
                <a16:creationId xmlns:a16="http://schemas.microsoft.com/office/drawing/2014/main" id="{523DBC1D-DD8D-4DA5-94CC-277FB53AA1DE}"/>
              </a:ext>
            </a:extLst>
          </p:cNvPr>
          <p:cNvSpPr/>
          <p:nvPr/>
        </p:nvSpPr>
        <p:spPr bwMode="auto">
          <a:xfrm>
            <a:off x="5323400" y="5812764"/>
            <a:ext cx="1588476" cy="331198"/>
          </a:xfrm>
          <a:prstGeom prst="roundRect">
            <a:avLst>
              <a:gd name="adj" fmla="val 19468"/>
            </a:avLst>
          </a:prstGeom>
          <a:solidFill>
            <a:srgbClr val="3EA9F5"/>
          </a:solidFill>
          <a:ln>
            <a:noFill/>
          </a:ln>
        </p:spPr>
        <p:txBody>
          <a:bodyPr wrap="square" lIns="91428" tIns="36576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endPar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endParaRPr>
          </a:p>
        </p:txBody>
      </p:sp>
      <p:sp>
        <p:nvSpPr>
          <p:cNvPr id="13" name="TextBox 12">
            <a:hlinkClick r:id="rId6"/>
            <a:extLst>
              <a:ext uri="{FF2B5EF4-FFF2-40B4-BE49-F238E27FC236}">
                <a16:creationId xmlns:a16="http://schemas.microsoft.com/office/drawing/2014/main" id="{9323C349-62E8-4FBD-AB14-A96D3D6D8849}"/>
              </a:ext>
            </a:extLst>
          </p:cNvPr>
          <p:cNvSpPr txBox="1"/>
          <p:nvPr/>
        </p:nvSpPr>
        <p:spPr>
          <a:xfrm>
            <a:off x="5323400" y="5789428"/>
            <a:ext cx="1588476"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FFFF"/>
                </a:solidFill>
                <a:effectLst/>
                <a:uLnTx/>
                <a:uFillTx/>
                <a:latin typeface="Arial" charset="0"/>
                <a:ea typeface="+mn-ea"/>
                <a:cs typeface="Times New Roman" pitchFamily="18" charset="0"/>
              </a:rPr>
              <a:t>Learn More</a:t>
            </a:r>
            <a:endParaRPr kumimoji="0" lang="en-US" sz="1800" b="0" i="0" u="none" strike="noStrike" kern="1200" cap="none" spc="0" normalizeH="0" baseline="0" noProof="0" dirty="0">
              <a:ln>
                <a:noFill/>
              </a:ln>
              <a:solidFill>
                <a:srgbClr val="002060"/>
              </a:solidFill>
              <a:effectLst/>
              <a:uLnTx/>
              <a:uFillTx/>
              <a:latin typeface="Arial" panose="020B0604020202020204"/>
              <a:ea typeface="+mn-ea"/>
              <a:cs typeface="+mn-cs"/>
            </a:endParaRPr>
          </a:p>
        </p:txBody>
      </p:sp>
      <p:sp>
        <p:nvSpPr>
          <p:cNvPr id="3" name="Slide Number Placeholder 2">
            <a:extLst>
              <a:ext uri="{FF2B5EF4-FFF2-40B4-BE49-F238E27FC236}">
                <a16:creationId xmlns:a16="http://schemas.microsoft.com/office/drawing/2014/main" id="{BDEB9773-8621-4981-8D11-E18283EF9DA4}"/>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39</a:t>
            </a:fld>
            <a:endParaRPr lang="en-US" sz="1000" dirty="0">
              <a:solidFill>
                <a:srgbClr val="ADAFBB"/>
              </a:solidFill>
            </a:endParaRPr>
          </a:p>
        </p:txBody>
      </p:sp>
    </p:spTree>
    <p:extLst>
      <p:ext uri="{BB962C8B-B14F-4D97-AF65-F5344CB8AC3E}">
        <p14:creationId xmlns:p14="http://schemas.microsoft.com/office/powerpoint/2010/main" val="1048030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5167"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b="1" dirty="0">
                <a:solidFill>
                  <a:schemeClr val="tx1"/>
                </a:solidFill>
              </a:rPr>
              <a:t>Executive Summary</a:t>
            </a:r>
          </a:p>
          <a:p>
            <a:pPr marL="346075" lvl="0" indent="-231775">
              <a:spcBef>
                <a:spcPts val="300"/>
              </a:spcBef>
              <a:spcAft>
                <a:spcPts val="300"/>
              </a:spcAft>
              <a:buFont typeface="+mj-lt"/>
              <a:buAutoNum type="arabicPeriod"/>
              <a:defRPr/>
            </a:pPr>
            <a:r>
              <a:rPr lang="en-US" sz="1400" dirty="0">
                <a:solidFill>
                  <a:schemeClr val="tx1"/>
                </a:solidFill>
              </a:rPr>
              <a:t>Communication Strategy</a:t>
            </a:r>
          </a:p>
          <a:p>
            <a:pPr marL="481013" lvl="1" indent="-127000">
              <a:spcBef>
                <a:spcPts val="200"/>
              </a:spcBef>
              <a:spcAft>
                <a:spcPts val="200"/>
              </a:spcAft>
              <a:defRPr/>
            </a:pPr>
            <a:r>
              <a:rPr lang="en-US" sz="1400" dirty="0">
                <a:solidFill>
                  <a:schemeClr val="tx1"/>
                </a:solidFill>
              </a:rPr>
              <a:t>Background &amp; Context</a:t>
            </a:r>
          </a:p>
          <a:p>
            <a:pPr marL="481013" lvl="1" indent="-127000">
              <a:spcBef>
                <a:spcPts val="200"/>
              </a:spcBef>
              <a:spcAft>
                <a:spcPts val="200"/>
              </a:spcAft>
              <a:defRPr/>
            </a:pPr>
            <a:r>
              <a:rPr lang="en-US" sz="1400" dirty="0">
                <a:solidFill>
                  <a:schemeClr val="tx1"/>
                </a:solidFill>
              </a:rPr>
              <a:t>Communication Objectives</a:t>
            </a:r>
          </a:p>
          <a:p>
            <a:pPr marL="481013" lvl="1" indent="-127000">
              <a:spcBef>
                <a:spcPts val="200"/>
              </a:spcBef>
              <a:spcAft>
                <a:spcPts val="200"/>
              </a:spcAft>
              <a:defRPr/>
            </a:pPr>
            <a:r>
              <a:rPr lang="en-US" sz="1400" dirty="0">
                <a:solidFill>
                  <a:schemeClr val="tx1"/>
                </a:solidFill>
              </a:rPr>
              <a:t>Approach</a:t>
            </a:r>
          </a:p>
          <a:p>
            <a:pPr marL="481013" lvl="1" indent="-127000">
              <a:spcBef>
                <a:spcPts val="200"/>
              </a:spcBef>
              <a:spcAft>
                <a:spcPts val="200"/>
              </a:spcAft>
              <a:defRPr/>
            </a:pPr>
            <a:r>
              <a:rPr lang="en-US" sz="1400" dirty="0">
                <a:solidFill>
                  <a:schemeClr val="tx1"/>
                </a:solidFill>
              </a:rPr>
              <a:t>Communication Principles</a:t>
            </a:r>
          </a:p>
          <a:p>
            <a:pPr marL="481013" lvl="1" indent="-127000">
              <a:spcBef>
                <a:spcPts val="200"/>
              </a:spcBef>
              <a:spcAft>
                <a:spcPts val="200"/>
              </a:spcAft>
              <a:defRPr/>
            </a:pPr>
            <a:r>
              <a:rPr lang="en-US" sz="1400" dirty="0">
                <a:solidFill>
                  <a:schemeClr val="tx1"/>
                </a:solidFill>
              </a:rPr>
              <a:t>Overarching Messages</a:t>
            </a:r>
          </a:p>
          <a:p>
            <a:pPr marL="481013" lvl="1" indent="-127000">
              <a:spcBef>
                <a:spcPts val="200"/>
              </a:spcBef>
              <a:spcAft>
                <a:spcPts val="200"/>
              </a:spcAft>
              <a:defRPr/>
            </a:pPr>
            <a:r>
              <a:rPr lang="en-US" sz="1400" dirty="0">
                <a:solidFill>
                  <a:schemeClr val="tx1"/>
                </a:solidFill>
              </a:rPr>
              <a:t>Key Stakeholder Groups</a:t>
            </a:r>
          </a:p>
          <a:p>
            <a:pPr marL="481013" lvl="1" indent="-127000">
              <a:spcBef>
                <a:spcPts val="200"/>
              </a:spcBef>
              <a:spcAft>
                <a:spcPts val="200"/>
              </a:spcAft>
              <a:defRPr/>
            </a:pPr>
            <a:r>
              <a:rPr lang="en-US" sz="1400" dirty="0">
                <a:solidFill>
                  <a:schemeClr val="tx1"/>
                </a:solidFill>
              </a:rPr>
              <a:t>Communication Channels</a:t>
            </a:r>
          </a:p>
          <a:p>
            <a:pPr marL="481013" lvl="1" indent="-127000">
              <a:spcBef>
                <a:spcPts val="200"/>
              </a:spcBef>
              <a:spcAft>
                <a:spcPts val="200"/>
              </a:spcAft>
              <a:defRPr/>
            </a:pPr>
            <a:r>
              <a:rPr lang="en-US" sz="1400" dirty="0">
                <a:solidFill>
                  <a:schemeClr val="tx1"/>
                </a:solidFill>
              </a:rPr>
              <a:t>Key Dependencies</a:t>
            </a:r>
          </a:p>
          <a:p>
            <a:pPr marL="481013" lvl="1" indent="-127000">
              <a:spcBef>
                <a:spcPts val="200"/>
              </a:spcBef>
              <a:spcAft>
                <a:spcPts val="200"/>
              </a:spcAft>
              <a:defRPr/>
            </a:pPr>
            <a:r>
              <a:rPr lang="en-US" sz="1400"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9" name="Speech Bubble: Rectangle with Corners Rounded 8">
            <a:extLst>
              <a:ext uri="{FF2B5EF4-FFF2-40B4-BE49-F238E27FC236}">
                <a16:creationId xmlns:a16="http://schemas.microsoft.com/office/drawing/2014/main" id="{5EA2D572-234C-492B-B3D3-AB6998780F45}"/>
              </a:ext>
            </a:extLst>
          </p:cNvPr>
          <p:cNvSpPr/>
          <p:nvPr/>
        </p:nvSpPr>
        <p:spPr>
          <a:xfrm>
            <a:off x="4402532" y="1654629"/>
            <a:ext cx="4469326" cy="1171309"/>
          </a:xfrm>
          <a:prstGeom prst="wedgeRoundRectCallout">
            <a:avLst>
              <a:gd name="adj1" fmla="val -74270"/>
              <a:gd name="adj2" fmla="val -1454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Putting in bold the section you are about to start is a good practice.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These “Table of contents” slides may look redundant, but they are important as they help your audience to follow you.</a:t>
            </a:r>
          </a:p>
        </p:txBody>
      </p:sp>
    </p:spTree>
    <p:extLst>
      <p:ext uri="{BB962C8B-B14F-4D97-AF65-F5344CB8AC3E}">
        <p14:creationId xmlns:p14="http://schemas.microsoft.com/office/powerpoint/2010/main" val="1017366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A4BA662-CDE2-4A20-B082-F06179C98F07}"/>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0422" name="think-cell Slide" r:id="rId5" imgW="344" imgH="344" progId="TCLayout.ActiveDocument.1">
                  <p:embed/>
                </p:oleObj>
              </mc:Choice>
              <mc:Fallback>
                <p:oleObj name="think-cell Slide" r:id="rId5" imgW="344" imgH="344" progId="TCLayout.ActiveDocument.1">
                  <p:embed/>
                  <p:pic>
                    <p:nvPicPr>
                      <p:cNvPr id="4" name="Object 3" hidden="1">
                        <a:extLst>
                          <a:ext uri="{FF2B5EF4-FFF2-40B4-BE49-F238E27FC236}">
                            <a16:creationId xmlns:a16="http://schemas.microsoft.com/office/drawing/2014/main" id="{EA4BA662-CDE2-4A20-B082-F06179C98F0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BC5B23C2-E515-4719-9922-D68046440619}"/>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Need more help? </a:t>
            </a:r>
            <a:br>
              <a:rPr lang="en-US" sz="2400" dirty="0">
                <a:latin typeface="+mn-lt"/>
              </a:rPr>
            </a:br>
            <a:r>
              <a:rPr lang="en-US" sz="2400" dirty="0">
                <a:latin typeface="+mn-lt"/>
              </a:rPr>
              <a:t>Hire one of our Management Consultants for $4,000 a day</a:t>
            </a:r>
          </a:p>
        </p:txBody>
      </p:sp>
      <p:sp>
        <p:nvSpPr>
          <p:cNvPr id="7" name="Rectangle: Rounded Corners 6">
            <a:hlinkClick r:id="rId7"/>
            <a:extLst>
              <a:ext uri="{FF2B5EF4-FFF2-40B4-BE49-F238E27FC236}">
                <a16:creationId xmlns:a16="http://schemas.microsoft.com/office/drawing/2014/main" id="{FCF3B6F5-0780-4160-979E-CDC4B2E2F5EC}"/>
              </a:ext>
            </a:extLst>
          </p:cNvPr>
          <p:cNvSpPr/>
          <p:nvPr/>
        </p:nvSpPr>
        <p:spPr bwMode="auto">
          <a:xfrm>
            <a:off x="4981532" y="6078414"/>
            <a:ext cx="269748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Learn More</a:t>
            </a:r>
          </a:p>
        </p:txBody>
      </p:sp>
      <p:pic>
        <p:nvPicPr>
          <p:cNvPr id="17" name="Picture 16">
            <a:extLst>
              <a:ext uri="{FF2B5EF4-FFF2-40B4-BE49-F238E27FC236}">
                <a16:creationId xmlns:a16="http://schemas.microsoft.com/office/drawing/2014/main" id="{9A4D29E9-1B7D-4A64-8E8E-C27E8D1095CB}"/>
              </a:ext>
            </a:extLst>
          </p:cNvPr>
          <p:cNvPicPr>
            <a:picLocks noChangeAspect="1"/>
          </p:cNvPicPr>
          <p:nvPr/>
        </p:nvPicPr>
        <p:blipFill rotWithShape="1">
          <a:blip r:embed="rId8"/>
          <a:srcRect l="1175" t="6088" r="1275" b="2732"/>
          <a:stretch/>
        </p:blipFill>
        <p:spPr>
          <a:xfrm>
            <a:off x="2549769" y="1754442"/>
            <a:ext cx="7625862" cy="2079005"/>
          </a:xfrm>
          <a:prstGeom prst="rect">
            <a:avLst/>
          </a:prstGeom>
          <a:ln>
            <a:noFill/>
          </a:ln>
          <a:effectLst/>
        </p:spPr>
      </p:pic>
      <p:pic>
        <p:nvPicPr>
          <p:cNvPr id="19" name="Picture 18">
            <a:extLst>
              <a:ext uri="{FF2B5EF4-FFF2-40B4-BE49-F238E27FC236}">
                <a16:creationId xmlns:a16="http://schemas.microsoft.com/office/drawing/2014/main" id="{E260087E-C6E5-459E-91E3-868F1F662899}"/>
              </a:ext>
            </a:extLst>
          </p:cNvPr>
          <p:cNvPicPr>
            <a:picLocks noChangeAspect="1"/>
          </p:cNvPicPr>
          <p:nvPr/>
        </p:nvPicPr>
        <p:blipFill rotWithShape="1">
          <a:blip r:embed="rId9"/>
          <a:srcRect l="1946" t="3679" r="1268" b="2977"/>
          <a:stretch/>
        </p:blipFill>
        <p:spPr>
          <a:xfrm>
            <a:off x="2549770" y="3956538"/>
            <a:ext cx="7625862" cy="1998785"/>
          </a:xfrm>
          <a:prstGeom prst="rect">
            <a:avLst/>
          </a:prstGeom>
          <a:ln>
            <a:noFill/>
          </a:ln>
          <a:effectLst/>
        </p:spPr>
      </p:pic>
      <p:sp>
        <p:nvSpPr>
          <p:cNvPr id="21" name="Rectangle 20">
            <a:extLst>
              <a:ext uri="{FF2B5EF4-FFF2-40B4-BE49-F238E27FC236}">
                <a16:creationId xmlns:a16="http://schemas.microsoft.com/office/drawing/2014/main" id="{E8DAB30E-4A95-4189-A17B-D6BED1B10135}"/>
              </a:ext>
            </a:extLst>
          </p:cNvPr>
          <p:cNvSpPr/>
          <p:nvPr/>
        </p:nvSpPr>
        <p:spPr>
          <a:xfrm>
            <a:off x="4999118"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23" name="Picture 22">
            <a:hlinkClick r:id="rId7"/>
            <a:extLst>
              <a:ext uri="{FF2B5EF4-FFF2-40B4-BE49-F238E27FC236}">
                <a16:creationId xmlns:a16="http://schemas.microsoft.com/office/drawing/2014/main" id="{D2C8E5D7-AC04-4E2C-9792-04469310016C}"/>
              </a:ext>
            </a:extLst>
          </p:cNvPr>
          <p:cNvPicPr>
            <a:picLocks noChangeAspect="1"/>
          </p:cNvPicPr>
          <p:nvPr/>
        </p:nvPicPr>
        <p:blipFill>
          <a:blip r:embed="rId10"/>
          <a:stretch>
            <a:fillRect/>
          </a:stretch>
        </p:blipFill>
        <p:spPr>
          <a:xfrm>
            <a:off x="2644286" y="2595384"/>
            <a:ext cx="300385" cy="397119"/>
          </a:xfrm>
          <a:prstGeom prst="rect">
            <a:avLst/>
          </a:prstGeom>
        </p:spPr>
      </p:pic>
      <p:pic>
        <p:nvPicPr>
          <p:cNvPr id="24" name="Picture 23">
            <a:hlinkClick r:id="rId7"/>
            <a:extLst>
              <a:ext uri="{FF2B5EF4-FFF2-40B4-BE49-F238E27FC236}">
                <a16:creationId xmlns:a16="http://schemas.microsoft.com/office/drawing/2014/main" id="{B314C5B3-2F6B-4708-ACA1-B579964685F8}"/>
              </a:ext>
            </a:extLst>
          </p:cNvPr>
          <p:cNvPicPr>
            <a:picLocks noChangeAspect="1"/>
          </p:cNvPicPr>
          <p:nvPr/>
        </p:nvPicPr>
        <p:blipFill>
          <a:blip r:embed="rId10"/>
          <a:stretch>
            <a:fillRect/>
          </a:stretch>
        </p:blipFill>
        <p:spPr>
          <a:xfrm>
            <a:off x="2644286" y="4757370"/>
            <a:ext cx="300385" cy="397119"/>
          </a:xfrm>
          <a:prstGeom prst="rect">
            <a:avLst/>
          </a:prstGeom>
        </p:spPr>
      </p:pic>
      <p:pic>
        <p:nvPicPr>
          <p:cNvPr id="25" name="Picture 24">
            <a:hlinkClick r:id="rId7"/>
            <a:extLst>
              <a:ext uri="{FF2B5EF4-FFF2-40B4-BE49-F238E27FC236}">
                <a16:creationId xmlns:a16="http://schemas.microsoft.com/office/drawing/2014/main" id="{86ECF5B0-5544-4705-9293-14DB7FC5A0D2}"/>
              </a:ext>
            </a:extLst>
          </p:cNvPr>
          <p:cNvPicPr>
            <a:picLocks noChangeAspect="1"/>
          </p:cNvPicPr>
          <p:nvPr/>
        </p:nvPicPr>
        <p:blipFill>
          <a:blip r:embed="rId10"/>
          <a:stretch>
            <a:fillRect/>
          </a:stretch>
        </p:blipFill>
        <p:spPr>
          <a:xfrm rot="10800000">
            <a:off x="9748470" y="2595384"/>
            <a:ext cx="300385" cy="397119"/>
          </a:xfrm>
          <a:prstGeom prst="rect">
            <a:avLst/>
          </a:prstGeom>
        </p:spPr>
      </p:pic>
      <p:pic>
        <p:nvPicPr>
          <p:cNvPr id="26" name="Picture 25">
            <a:hlinkClick r:id="rId7"/>
            <a:extLst>
              <a:ext uri="{FF2B5EF4-FFF2-40B4-BE49-F238E27FC236}">
                <a16:creationId xmlns:a16="http://schemas.microsoft.com/office/drawing/2014/main" id="{DF0A0498-A119-43DD-8585-C703C0666C32}"/>
              </a:ext>
            </a:extLst>
          </p:cNvPr>
          <p:cNvPicPr>
            <a:picLocks noChangeAspect="1"/>
          </p:cNvPicPr>
          <p:nvPr/>
        </p:nvPicPr>
        <p:blipFill>
          <a:blip r:embed="rId10"/>
          <a:stretch>
            <a:fillRect/>
          </a:stretch>
        </p:blipFill>
        <p:spPr>
          <a:xfrm rot="10800000">
            <a:off x="9748470" y="4757370"/>
            <a:ext cx="300385" cy="397119"/>
          </a:xfrm>
          <a:prstGeom prst="rect">
            <a:avLst/>
          </a:prstGeom>
        </p:spPr>
      </p:pic>
      <p:sp>
        <p:nvSpPr>
          <p:cNvPr id="5" name="Slide Number Placeholder 4">
            <a:extLst>
              <a:ext uri="{FF2B5EF4-FFF2-40B4-BE49-F238E27FC236}">
                <a16:creationId xmlns:a16="http://schemas.microsoft.com/office/drawing/2014/main" id="{38F9D8C8-126A-43B4-B5BE-CBF6938B3EC7}"/>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40</a:t>
            </a:fld>
            <a:endParaRPr lang="en-US" sz="1000" dirty="0">
              <a:solidFill>
                <a:srgbClr val="ADAFBB"/>
              </a:solidFill>
            </a:endParaRPr>
          </a:p>
        </p:txBody>
      </p:sp>
    </p:spTree>
    <p:extLst>
      <p:ext uri="{BB962C8B-B14F-4D97-AF65-F5344CB8AC3E}">
        <p14:creationId xmlns:p14="http://schemas.microsoft.com/office/powerpoint/2010/main" val="31567991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1446"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30A95CA-0D6B-46DE-8EE9-1C8AA5C5AA05}"/>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4" name="Picture 3">
            <a:hlinkClick r:id="rId7"/>
            <a:extLst>
              <a:ext uri="{FF2B5EF4-FFF2-40B4-BE49-F238E27FC236}">
                <a16:creationId xmlns:a16="http://schemas.microsoft.com/office/drawing/2014/main" id="{9C5DE39E-F383-449D-AC9E-CE43548C42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3870" y="2473570"/>
            <a:ext cx="5571924" cy="1636509"/>
          </a:xfrm>
          <a:prstGeom prst="rect">
            <a:avLst/>
          </a:prstGeom>
        </p:spPr>
      </p:pic>
      <p:sp>
        <p:nvSpPr>
          <p:cNvPr id="5" name="Rectangle: Rounded Corners 4">
            <a:hlinkClick r:id="rId7"/>
            <a:extLst>
              <a:ext uri="{FF2B5EF4-FFF2-40B4-BE49-F238E27FC236}">
                <a16:creationId xmlns:a16="http://schemas.microsoft.com/office/drawing/2014/main" id="{FF157264-E35D-4C02-921F-0940E6F2CA43}"/>
              </a:ext>
            </a:extLst>
          </p:cNvPr>
          <p:cNvSpPr/>
          <p:nvPr/>
        </p:nvSpPr>
        <p:spPr bwMode="auto">
          <a:xfrm>
            <a:off x="4448318" y="4454770"/>
            <a:ext cx="2948940" cy="362068"/>
          </a:xfrm>
          <a:prstGeom prst="roundRect">
            <a:avLst>
              <a:gd name="adj" fmla="val 17808"/>
            </a:avLst>
          </a:prstGeom>
          <a:solidFill>
            <a:srgbClr val="3EA9F5"/>
          </a:solidFill>
          <a:ln>
            <a:noFill/>
          </a:ln>
          <a:effectLst>
            <a:outerShdw blurRad="50800" dist="38100" dir="5400000" algn="t" rotWithShape="0">
              <a:prstClr val="black">
                <a:alpha val="40000"/>
              </a:prstClr>
            </a:outerShdw>
          </a:effectLst>
        </p:spPr>
        <p:txBody>
          <a:bodyPr wrap="square" lIns="91428" tIns="228600" rIns="91428" bIns="91440" rtlCol="0" anchor="ctr">
            <a:noAutofit/>
          </a:bodyPr>
          <a:lstStyle/>
          <a:p>
            <a:pPr marL="0" marR="0" lvl="0" indent="0" algn="ctr" defTabSz="623853" rtl="0" eaLnBrk="1" fontAlgn="base" latinLnBrk="0" hangingPunct="1">
              <a:lnSpc>
                <a:spcPts val="1100"/>
              </a:lnSpc>
              <a:spcBef>
                <a:spcPct val="0"/>
              </a:spcBef>
              <a:spcAft>
                <a:spcPct val="0"/>
              </a:spcAft>
              <a:buClr>
                <a:srgbClr val="000000"/>
              </a:buClr>
              <a:buSzTx/>
              <a:buFontTx/>
              <a:buNone/>
              <a:tabLst/>
              <a:defRPr/>
            </a:pPr>
            <a:r>
              <a:rPr kumimoji="0" lang="en-US" sz="2000" b="1" i="0" u="none" strike="noStrike" kern="1200" cap="none" spc="0" normalizeH="0" baseline="0" noProof="0" dirty="0">
                <a:ln>
                  <a:noFill/>
                </a:ln>
                <a:solidFill>
                  <a:srgbClr val="FFFFFF"/>
                </a:solidFill>
                <a:effectLst/>
                <a:uLnTx/>
                <a:uFillTx/>
                <a:latin typeface="Arial" charset="0"/>
                <a:ea typeface="+mn-ea"/>
                <a:cs typeface="Times New Roman" pitchFamily="18" charset="0"/>
              </a:rPr>
              <a:t>www.slidebooks.com</a:t>
            </a:r>
          </a:p>
        </p:txBody>
      </p:sp>
      <p:sp>
        <p:nvSpPr>
          <p:cNvPr id="7" name="Slide Number Placeholder 6">
            <a:extLst>
              <a:ext uri="{FF2B5EF4-FFF2-40B4-BE49-F238E27FC236}">
                <a16:creationId xmlns:a16="http://schemas.microsoft.com/office/drawing/2014/main" id="{30DEAD62-4C00-4708-8B0D-527C8AF3F18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41</a:t>
            </a:fld>
            <a:endParaRPr lang="en-US" sz="1000" dirty="0">
              <a:solidFill>
                <a:srgbClr val="ADAFBB"/>
              </a:solidFill>
            </a:endParaRPr>
          </a:p>
        </p:txBody>
      </p:sp>
    </p:spTree>
    <p:extLst>
      <p:ext uri="{BB962C8B-B14F-4D97-AF65-F5344CB8AC3E}">
        <p14:creationId xmlns:p14="http://schemas.microsoft.com/office/powerpoint/2010/main" val="32422456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414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dirty="0"/>
              <a:t>Executive Summary</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7" name="Rectangle 6">
            <a:extLst>
              <a:ext uri="{FF2B5EF4-FFF2-40B4-BE49-F238E27FC236}">
                <a16:creationId xmlns:a16="http://schemas.microsoft.com/office/drawing/2014/main" id="{B67ABFA5-E28E-43EF-9257-16982760EB50}"/>
              </a:ext>
            </a:extLst>
          </p:cNvPr>
          <p:cNvSpPr/>
          <p:nvPr/>
        </p:nvSpPr>
        <p:spPr>
          <a:xfrm>
            <a:off x="614150" y="1632154"/>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Overarching Messages</a:t>
            </a:r>
          </a:p>
        </p:txBody>
      </p:sp>
      <p:sp>
        <p:nvSpPr>
          <p:cNvPr id="8" name="Rectangle 7">
            <a:extLst>
              <a:ext uri="{FF2B5EF4-FFF2-40B4-BE49-F238E27FC236}">
                <a16:creationId xmlns:a16="http://schemas.microsoft.com/office/drawing/2014/main" id="{E3C0BF2A-BD05-481D-8D09-3CE44469A684}"/>
              </a:ext>
            </a:extLst>
          </p:cNvPr>
          <p:cNvSpPr/>
          <p:nvPr/>
        </p:nvSpPr>
        <p:spPr>
          <a:xfrm>
            <a:off x="614150" y="2606136"/>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Key Stakeholder Groups</a:t>
            </a:r>
          </a:p>
        </p:txBody>
      </p:sp>
      <p:sp>
        <p:nvSpPr>
          <p:cNvPr id="9" name="Rectangle 8">
            <a:extLst>
              <a:ext uri="{FF2B5EF4-FFF2-40B4-BE49-F238E27FC236}">
                <a16:creationId xmlns:a16="http://schemas.microsoft.com/office/drawing/2014/main" id="{8088011A-E71A-4DA4-A0F5-8AACB95AC9B1}"/>
              </a:ext>
            </a:extLst>
          </p:cNvPr>
          <p:cNvSpPr/>
          <p:nvPr/>
        </p:nvSpPr>
        <p:spPr>
          <a:xfrm>
            <a:off x="614150" y="3580118"/>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Communication Channels</a:t>
            </a:r>
          </a:p>
        </p:txBody>
      </p:sp>
      <p:sp>
        <p:nvSpPr>
          <p:cNvPr id="10" name="Rectangle 9">
            <a:extLst>
              <a:ext uri="{FF2B5EF4-FFF2-40B4-BE49-F238E27FC236}">
                <a16:creationId xmlns:a16="http://schemas.microsoft.com/office/drawing/2014/main" id="{72BEC79B-1323-4D62-B68F-CB9221AD2B73}"/>
              </a:ext>
            </a:extLst>
          </p:cNvPr>
          <p:cNvSpPr/>
          <p:nvPr/>
        </p:nvSpPr>
        <p:spPr>
          <a:xfrm>
            <a:off x="2491901" y="1632154"/>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#1</a:t>
            </a:r>
          </a:p>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#2</a:t>
            </a:r>
          </a:p>
          <a:p>
            <a:pPr marL="117475" indent="-117475">
              <a:buFont typeface="Arial" panose="020B0604020202020204" pitchFamily="34" charset="0"/>
              <a:buChar char="•"/>
            </a:pPr>
            <a:r>
              <a:rPr lang="en-US" sz="1100" dirty="0">
                <a:solidFill>
                  <a:schemeClr val="tx2"/>
                </a:solidFill>
              </a:rPr>
              <a:t>Replace this text with your</a:t>
            </a:r>
            <a:r>
              <a:rPr lang="en-AU" sz="1100" dirty="0">
                <a:solidFill>
                  <a:schemeClr val="tx2"/>
                </a:solidFill>
              </a:rPr>
              <a:t> key message #3</a:t>
            </a:r>
          </a:p>
        </p:txBody>
      </p:sp>
      <p:sp>
        <p:nvSpPr>
          <p:cNvPr id="11" name="Rectangle 10">
            <a:extLst>
              <a:ext uri="{FF2B5EF4-FFF2-40B4-BE49-F238E27FC236}">
                <a16:creationId xmlns:a16="http://schemas.microsoft.com/office/drawing/2014/main" id="{590BF22F-5090-41BF-9F87-E7913D49DF31}"/>
              </a:ext>
            </a:extLst>
          </p:cNvPr>
          <p:cNvSpPr/>
          <p:nvPr/>
        </p:nvSpPr>
        <p:spPr>
          <a:xfrm>
            <a:off x="2491901" y="2606136"/>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100" b="1" dirty="0">
              <a:solidFill>
                <a:schemeClr val="tx2"/>
              </a:solidFill>
            </a:endParaRPr>
          </a:p>
        </p:txBody>
      </p:sp>
      <p:sp>
        <p:nvSpPr>
          <p:cNvPr id="12" name="Oval 11">
            <a:extLst>
              <a:ext uri="{FF2B5EF4-FFF2-40B4-BE49-F238E27FC236}">
                <a16:creationId xmlns:a16="http://schemas.microsoft.com/office/drawing/2014/main" id="{104353AE-6CA6-43A3-B916-4A1D7C1AD1C2}"/>
              </a:ext>
            </a:extLst>
          </p:cNvPr>
          <p:cNvSpPr/>
          <p:nvPr/>
        </p:nvSpPr>
        <p:spPr bwMode="auto">
          <a:xfrm>
            <a:off x="2721252"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rtl="0" fontAlgn="base">
              <a:spcBef>
                <a:spcPct val="0"/>
              </a:spcBef>
              <a:spcAft>
                <a:spcPct val="0"/>
              </a:spcAft>
              <a:buClr>
                <a:srgbClr val="000000"/>
              </a:buClr>
            </a:pPr>
            <a:r>
              <a:rPr lang="en-US" sz="1000" b="1" kern="1200" dirty="0">
                <a:solidFill>
                  <a:schemeClr val="accent1"/>
                </a:solidFill>
                <a:latin typeface="Arial" charset="0"/>
                <a:ea typeface="+mn-ea"/>
                <a:cs typeface="Times New Roman" pitchFamily="18" charset="0"/>
              </a:rPr>
              <a:t>Insert Stakeholder Group Name #1</a:t>
            </a:r>
          </a:p>
        </p:txBody>
      </p:sp>
      <p:sp>
        <p:nvSpPr>
          <p:cNvPr id="13" name="Oval 12">
            <a:extLst>
              <a:ext uri="{FF2B5EF4-FFF2-40B4-BE49-F238E27FC236}">
                <a16:creationId xmlns:a16="http://schemas.microsoft.com/office/drawing/2014/main" id="{FE090E15-76E0-4353-AF9C-4AE64C57D08C}"/>
              </a:ext>
            </a:extLst>
          </p:cNvPr>
          <p:cNvSpPr/>
          <p:nvPr/>
        </p:nvSpPr>
        <p:spPr bwMode="auto">
          <a:xfrm>
            <a:off x="5894009"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000" b="1" dirty="0">
                <a:solidFill>
                  <a:schemeClr val="accent1"/>
                </a:solidFill>
                <a:latin typeface="Arial" charset="0"/>
                <a:cs typeface="Times New Roman" pitchFamily="18" charset="0"/>
              </a:rPr>
              <a:t>Insert Stakeholder Group Name #2</a:t>
            </a:r>
          </a:p>
        </p:txBody>
      </p:sp>
      <p:sp>
        <p:nvSpPr>
          <p:cNvPr id="15" name="Oval 14">
            <a:extLst>
              <a:ext uri="{FF2B5EF4-FFF2-40B4-BE49-F238E27FC236}">
                <a16:creationId xmlns:a16="http://schemas.microsoft.com/office/drawing/2014/main" id="{9BE50762-DDA1-4398-A4F7-3D3CCFD9AECE}"/>
              </a:ext>
            </a:extLst>
          </p:cNvPr>
          <p:cNvSpPr/>
          <p:nvPr/>
        </p:nvSpPr>
        <p:spPr bwMode="auto">
          <a:xfrm>
            <a:off x="9066764" y="2757555"/>
            <a:ext cx="2348147" cy="599376"/>
          </a:xfrm>
          <a:prstGeom prst="ellipse">
            <a:avLst/>
          </a:prstGeom>
          <a:solidFill>
            <a:schemeClr val="bg1"/>
          </a:solidFill>
          <a:ln>
            <a:solidFill>
              <a:schemeClr val="tx1"/>
            </a:solidFill>
          </a:ln>
        </p:spPr>
        <p:txBody>
          <a:bodyPr wrap="square" lIns="91428" tIns="45715" rIns="91428" bIns="45715" rtlCol="0" anchor="ctr">
            <a:noAutofit/>
          </a:bodyPr>
          <a:lstStyle/>
          <a:p>
            <a:pPr algn="ctr" defTabSz="623853" fontAlgn="base">
              <a:spcBef>
                <a:spcPct val="0"/>
              </a:spcBef>
              <a:spcAft>
                <a:spcPct val="0"/>
              </a:spcAft>
              <a:buClr>
                <a:srgbClr val="000000"/>
              </a:buClr>
            </a:pPr>
            <a:r>
              <a:rPr lang="en-US" sz="1000" b="1" dirty="0">
                <a:solidFill>
                  <a:schemeClr val="accent1"/>
                </a:solidFill>
                <a:latin typeface="Arial" charset="0"/>
                <a:cs typeface="Times New Roman" pitchFamily="18" charset="0"/>
              </a:rPr>
              <a:t>Insert Stakeholder Group Name #3</a:t>
            </a:r>
          </a:p>
        </p:txBody>
      </p:sp>
      <p:sp>
        <p:nvSpPr>
          <p:cNvPr id="18" name="Rectangle 17">
            <a:extLst>
              <a:ext uri="{FF2B5EF4-FFF2-40B4-BE49-F238E27FC236}">
                <a16:creationId xmlns:a16="http://schemas.microsoft.com/office/drawing/2014/main" id="{4987996C-01C6-4B9E-BA01-AB1448B43315}"/>
              </a:ext>
            </a:extLst>
          </p:cNvPr>
          <p:cNvSpPr/>
          <p:nvPr/>
        </p:nvSpPr>
        <p:spPr>
          <a:xfrm>
            <a:off x="614150" y="4554100"/>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High-Level Communication Plan</a:t>
            </a:r>
          </a:p>
        </p:txBody>
      </p:sp>
      <p:sp>
        <p:nvSpPr>
          <p:cNvPr id="19" name="Rectangle 18">
            <a:extLst>
              <a:ext uri="{FF2B5EF4-FFF2-40B4-BE49-F238E27FC236}">
                <a16:creationId xmlns:a16="http://schemas.microsoft.com/office/drawing/2014/main" id="{96EFCF97-03E3-4C35-9771-044B1C04E18C}"/>
              </a:ext>
            </a:extLst>
          </p:cNvPr>
          <p:cNvSpPr/>
          <p:nvPr/>
        </p:nvSpPr>
        <p:spPr>
          <a:xfrm>
            <a:off x="2491901" y="4554100"/>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Insert the main steps of your communication plan</a:t>
            </a:r>
            <a:endParaRPr lang="en-US" sz="1100" dirty="0">
              <a:solidFill>
                <a:schemeClr val="tx2"/>
              </a:solidFill>
            </a:endParaRPr>
          </a:p>
        </p:txBody>
      </p:sp>
      <p:sp>
        <p:nvSpPr>
          <p:cNvPr id="20" name="Rectangle 19">
            <a:extLst>
              <a:ext uri="{FF2B5EF4-FFF2-40B4-BE49-F238E27FC236}">
                <a16:creationId xmlns:a16="http://schemas.microsoft.com/office/drawing/2014/main" id="{BF0516D4-F55E-4010-B1D4-D87D8E252FA3}"/>
              </a:ext>
            </a:extLst>
          </p:cNvPr>
          <p:cNvSpPr/>
          <p:nvPr/>
        </p:nvSpPr>
        <p:spPr>
          <a:xfrm>
            <a:off x="614150" y="5528081"/>
            <a:ext cx="1810259" cy="902215"/>
          </a:xfrm>
          <a:prstGeom prst="rect">
            <a:avLst/>
          </a:prstGeom>
          <a:solidFill>
            <a:schemeClr val="tx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rPr>
              <a:t>Progress Status</a:t>
            </a:r>
          </a:p>
        </p:txBody>
      </p:sp>
      <p:sp>
        <p:nvSpPr>
          <p:cNvPr id="21" name="Rectangle 20">
            <a:extLst>
              <a:ext uri="{FF2B5EF4-FFF2-40B4-BE49-F238E27FC236}">
                <a16:creationId xmlns:a16="http://schemas.microsoft.com/office/drawing/2014/main" id="{B6E67B39-9468-446A-BA20-066743174266}"/>
              </a:ext>
            </a:extLst>
          </p:cNvPr>
          <p:cNvSpPr/>
          <p:nvPr/>
        </p:nvSpPr>
        <p:spPr>
          <a:xfrm>
            <a:off x="2491901" y="5528081"/>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Provide a quick progress status. If nothing has been done yet, describe what will be done next and when</a:t>
            </a:r>
            <a:endParaRPr lang="en-US" sz="1100" dirty="0">
              <a:solidFill>
                <a:schemeClr val="tx2"/>
              </a:solidFill>
            </a:endParaRPr>
          </a:p>
        </p:txBody>
      </p:sp>
      <p:sp>
        <p:nvSpPr>
          <p:cNvPr id="22" name="Rectangle 21">
            <a:extLst>
              <a:ext uri="{FF2B5EF4-FFF2-40B4-BE49-F238E27FC236}">
                <a16:creationId xmlns:a16="http://schemas.microsoft.com/office/drawing/2014/main" id="{C3635595-C0B0-4C00-9726-93C2CD50ADA1}"/>
              </a:ext>
            </a:extLst>
          </p:cNvPr>
          <p:cNvSpPr/>
          <p:nvPr/>
        </p:nvSpPr>
        <p:spPr>
          <a:xfrm>
            <a:off x="2491901" y="3580118"/>
            <a:ext cx="9095262" cy="902215"/>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sz="1100" dirty="0">
                <a:solidFill>
                  <a:schemeClr val="tx2"/>
                </a:solidFill>
              </a:rPr>
              <a:t>List the main communication channels that you will use to deliver your messages</a:t>
            </a:r>
          </a:p>
        </p:txBody>
      </p:sp>
      <p:sp>
        <p:nvSpPr>
          <p:cNvPr id="23" name="Rounded Rectangular Callout 19">
            <a:extLst>
              <a:ext uri="{FF2B5EF4-FFF2-40B4-BE49-F238E27FC236}">
                <a16:creationId xmlns:a16="http://schemas.microsoft.com/office/drawing/2014/main" id="{5868F6A0-82E9-4130-8ADE-13BE1F1184FB}"/>
              </a:ext>
            </a:extLst>
          </p:cNvPr>
          <p:cNvSpPr/>
          <p:nvPr/>
        </p:nvSpPr>
        <p:spPr bwMode="auto">
          <a:xfrm>
            <a:off x="4582852" y="797303"/>
            <a:ext cx="4598343" cy="1835540"/>
          </a:xfrm>
          <a:prstGeom prst="wedgeRoundRectCallout">
            <a:avLst>
              <a:gd name="adj1" fmla="val -73927"/>
              <a:gd name="adj2" fmla="val -38649"/>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Even if the Executive Summary is usually done at the end,  it should be placed at the beginning. </a:t>
            </a:r>
          </a:p>
          <a:p>
            <a:pPr defTabSz="623853" fontAlgn="base">
              <a:spcBef>
                <a:spcPts val="300"/>
              </a:spcBef>
              <a:spcAft>
                <a:spcPts val="300"/>
              </a:spcAft>
              <a:buClr>
                <a:srgbClr val="000000"/>
              </a:buClr>
            </a:pPr>
            <a:endParaRPr lang="en-US" sz="50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This is a critical section, especially if your CEO or Manager does not have much time to give you.</a:t>
            </a:r>
          </a:p>
          <a:p>
            <a:pPr defTabSz="623853" fontAlgn="base">
              <a:spcBef>
                <a:spcPts val="300"/>
              </a:spcBef>
              <a:spcAft>
                <a:spcPts val="300"/>
              </a:spcAft>
              <a:buClr>
                <a:srgbClr val="000000"/>
              </a:buClr>
            </a:pPr>
            <a:endParaRPr lang="en-US" sz="500" b="1" dirty="0">
              <a:solidFill>
                <a:srgbClr val="0C2870"/>
              </a:solidFill>
              <a:latin typeface="Arial" charset="0"/>
              <a:cs typeface="Times New Roman" pitchFamily="18" charset="0"/>
            </a:endParaRP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best practice is to have between 1 and 2 slides for the Executive Summary. </a:t>
            </a:r>
          </a:p>
        </p:txBody>
      </p:sp>
    </p:spTree>
    <p:extLst>
      <p:ext uri="{BB962C8B-B14F-4D97-AF65-F5344CB8AC3E}">
        <p14:creationId xmlns:p14="http://schemas.microsoft.com/office/powerpoint/2010/main" val="3218555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B58B7AFD-01BB-4A7B-A3BF-F54B179CB4EC}"/>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6191" name="think-cell Slide" r:id="rId5" imgW="344" imgH="344" progId="TCLayout.ActiveDocument.1">
                  <p:embed/>
                </p:oleObj>
              </mc:Choice>
              <mc:Fallback>
                <p:oleObj name="think-cell Slide" r:id="rId5" imgW="344" imgH="344" progId="TCLayout.ActiveDocument.1">
                  <p:embed/>
                  <p:pic>
                    <p:nvPicPr>
                      <p:cNvPr id="7" name="Object 6" hidden="1">
                        <a:extLst>
                          <a:ext uri="{FF2B5EF4-FFF2-40B4-BE49-F238E27FC236}">
                            <a16:creationId xmlns:a16="http://schemas.microsoft.com/office/drawing/2014/main" id="{B58B7AFD-01BB-4A7B-A3BF-F54B179CB4E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6A848D05-FE2C-45F5-8AF0-7706FBA5A627}"/>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98205034-64E8-4435-BFA1-43956B7507D0}"/>
              </a:ext>
            </a:extLst>
          </p:cNvPr>
          <p:cNvSpPr>
            <a:spLocks noGrp="1"/>
          </p:cNvSpPr>
          <p:nvPr>
            <p:ph type="title"/>
          </p:nvPr>
        </p:nvSpPr>
        <p:spPr/>
        <p:txBody>
          <a:bodyPr>
            <a:normAutofit/>
          </a:bodyPr>
          <a:lstStyle/>
          <a:p>
            <a:r>
              <a:rPr lang="en-US" sz="2400" dirty="0"/>
              <a:t>Table of Contents</a:t>
            </a:r>
          </a:p>
        </p:txBody>
      </p:sp>
      <p:sp>
        <p:nvSpPr>
          <p:cNvPr id="3" name="Text Placeholder 2">
            <a:extLst>
              <a:ext uri="{FF2B5EF4-FFF2-40B4-BE49-F238E27FC236}">
                <a16:creationId xmlns:a16="http://schemas.microsoft.com/office/drawing/2014/main" id="{5A344048-DBDE-413B-8AF9-F87D45AC158E}"/>
              </a:ext>
            </a:extLst>
          </p:cNvPr>
          <p:cNvSpPr>
            <a:spLocks noGrp="1"/>
          </p:cNvSpPr>
          <p:nvPr>
            <p:ph type="body" sz="quarter" idx="10"/>
          </p:nvPr>
        </p:nvSpPr>
        <p:spPr>
          <a:xfrm>
            <a:off x="1037492" y="1899144"/>
            <a:ext cx="9729788" cy="4800288"/>
          </a:xfrm>
        </p:spPr>
        <p:txBody>
          <a:bodyPr>
            <a:spAutoFit/>
          </a:bodyPr>
          <a:lstStyle/>
          <a:p>
            <a:pPr marL="346075" lvl="0" indent="-231775">
              <a:spcBef>
                <a:spcPts val="300"/>
              </a:spcBef>
              <a:spcAft>
                <a:spcPts val="300"/>
              </a:spcAft>
              <a:buFont typeface="+mj-lt"/>
              <a:buAutoNum type="arabicPeriod"/>
              <a:defRPr/>
            </a:pPr>
            <a:r>
              <a:rPr lang="en-US" sz="1400" dirty="0">
                <a:solidFill>
                  <a:schemeClr val="tx1"/>
                </a:solidFill>
              </a:rPr>
              <a:t>Executive Summary</a:t>
            </a:r>
          </a:p>
          <a:p>
            <a:pPr marL="346075" lvl="0" indent="-231775">
              <a:spcBef>
                <a:spcPts val="300"/>
              </a:spcBef>
              <a:spcAft>
                <a:spcPts val="300"/>
              </a:spcAft>
              <a:buFont typeface="+mj-lt"/>
              <a:buAutoNum type="arabicPeriod"/>
              <a:defRPr/>
            </a:pPr>
            <a:r>
              <a:rPr lang="en-US" sz="1400" b="1" dirty="0">
                <a:solidFill>
                  <a:schemeClr val="tx1"/>
                </a:solidFill>
              </a:rPr>
              <a:t>Communication Strategy</a:t>
            </a:r>
          </a:p>
          <a:p>
            <a:pPr marL="481013" lvl="1" indent="-127000">
              <a:spcBef>
                <a:spcPts val="200"/>
              </a:spcBef>
              <a:spcAft>
                <a:spcPts val="200"/>
              </a:spcAft>
              <a:defRPr/>
            </a:pPr>
            <a:r>
              <a:rPr lang="en-US" sz="1400" b="1" dirty="0">
                <a:solidFill>
                  <a:schemeClr val="tx1"/>
                </a:solidFill>
              </a:rPr>
              <a:t>Background &amp; Context</a:t>
            </a:r>
          </a:p>
          <a:p>
            <a:pPr marL="481013" lvl="1" indent="-127000">
              <a:spcBef>
                <a:spcPts val="200"/>
              </a:spcBef>
              <a:spcAft>
                <a:spcPts val="200"/>
              </a:spcAft>
              <a:defRPr/>
            </a:pPr>
            <a:r>
              <a:rPr lang="en-US" sz="1400" b="1" dirty="0">
                <a:solidFill>
                  <a:schemeClr val="tx1"/>
                </a:solidFill>
              </a:rPr>
              <a:t>Communication Objectives</a:t>
            </a:r>
          </a:p>
          <a:p>
            <a:pPr marL="481013" lvl="1" indent="-127000">
              <a:spcBef>
                <a:spcPts val="200"/>
              </a:spcBef>
              <a:spcAft>
                <a:spcPts val="200"/>
              </a:spcAft>
              <a:defRPr/>
            </a:pPr>
            <a:r>
              <a:rPr lang="en-US" sz="1400" b="1" dirty="0">
                <a:solidFill>
                  <a:schemeClr val="tx1"/>
                </a:solidFill>
              </a:rPr>
              <a:t>Approach</a:t>
            </a:r>
          </a:p>
          <a:p>
            <a:pPr marL="481013" lvl="1" indent="-127000">
              <a:spcBef>
                <a:spcPts val="200"/>
              </a:spcBef>
              <a:spcAft>
                <a:spcPts val="200"/>
              </a:spcAft>
              <a:defRPr/>
            </a:pPr>
            <a:r>
              <a:rPr lang="en-US" sz="1400" b="1" dirty="0">
                <a:solidFill>
                  <a:schemeClr val="tx1"/>
                </a:solidFill>
              </a:rPr>
              <a:t>Communication Principles</a:t>
            </a:r>
          </a:p>
          <a:p>
            <a:pPr marL="481013" lvl="1" indent="-127000">
              <a:spcBef>
                <a:spcPts val="200"/>
              </a:spcBef>
              <a:spcAft>
                <a:spcPts val="200"/>
              </a:spcAft>
              <a:defRPr/>
            </a:pPr>
            <a:r>
              <a:rPr lang="en-US" sz="1400" b="1" dirty="0">
                <a:solidFill>
                  <a:schemeClr val="tx1"/>
                </a:solidFill>
              </a:rPr>
              <a:t>Overarching Messages</a:t>
            </a:r>
          </a:p>
          <a:p>
            <a:pPr marL="481013" lvl="1" indent="-127000">
              <a:spcBef>
                <a:spcPts val="200"/>
              </a:spcBef>
              <a:spcAft>
                <a:spcPts val="200"/>
              </a:spcAft>
              <a:defRPr/>
            </a:pPr>
            <a:r>
              <a:rPr lang="en-US" sz="1400" b="1" dirty="0">
                <a:solidFill>
                  <a:schemeClr val="tx1"/>
                </a:solidFill>
              </a:rPr>
              <a:t>Key Stakeholder Groups</a:t>
            </a:r>
          </a:p>
          <a:p>
            <a:pPr marL="481013" lvl="1" indent="-127000">
              <a:spcBef>
                <a:spcPts val="200"/>
              </a:spcBef>
              <a:spcAft>
                <a:spcPts val="200"/>
              </a:spcAft>
              <a:defRPr/>
            </a:pPr>
            <a:r>
              <a:rPr lang="en-US" sz="1400" b="1" dirty="0">
                <a:solidFill>
                  <a:schemeClr val="tx1"/>
                </a:solidFill>
              </a:rPr>
              <a:t>Communication Channels</a:t>
            </a:r>
          </a:p>
          <a:p>
            <a:pPr marL="481013" lvl="1" indent="-127000">
              <a:spcBef>
                <a:spcPts val="200"/>
              </a:spcBef>
              <a:spcAft>
                <a:spcPts val="200"/>
              </a:spcAft>
              <a:defRPr/>
            </a:pPr>
            <a:r>
              <a:rPr lang="en-US" sz="1400" b="1" dirty="0">
                <a:solidFill>
                  <a:schemeClr val="tx1"/>
                </a:solidFill>
              </a:rPr>
              <a:t>Key Dependencies</a:t>
            </a:r>
          </a:p>
          <a:p>
            <a:pPr marL="481013" lvl="1" indent="-127000">
              <a:spcBef>
                <a:spcPts val="200"/>
              </a:spcBef>
              <a:spcAft>
                <a:spcPts val="200"/>
              </a:spcAft>
              <a:defRPr/>
            </a:pPr>
            <a:r>
              <a:rPr lang="en-US" sz="1400" b="1" dirty="0">
                <a:solidFill>
                  <a:schemeClr val="tx1"/>
                </a:solidFill>
              </a:rPr>
              <a:t>Communication Risks</a:t>
            </a:r>
          </a:p>
          <a:p>
            <a:pPr marL="346075" lvl="0" indent="-231775">
              <a:spcBef>
                <a:spcPts val="500"/>
              </a:spcBef>
              <a:spcAft>
                <a:spcPts val="500"/>
              </a:spcAft>
              <a:buFont typeface="+mj-lt"/>
              <a:buAutoNum type="arabicPeriod"/>
              <a:defRPr/>
            </a:pPr>
            <a:r>
              <a:rPr lang="en-US" sz="1400" dirty="0">
                <a:solidFill>
                  <a:schemeClr val="tx1"/>
                </a:solidFill>
              </a:rPr>
              <a:t>High-Level Communication Plan</a:t>
            </a:r>
          </a:p>
          <a:p>
            <a:pPr marL="481013" lvl="1" indent="-127000">
              <a:spcBef>
                <a:spcPts val="200"/>
              </a:spcBef>
              <a:spcAft>
                <a:spcPts val="200"/>
              </a:spcAft>
              <a:defRPr/>
            </a:pPr>
            <a:r>
              <a:rPr lang="en-US" sz="1400" dirty="0">
                <a:solidFill>
                  <a:schemeClr val="tx1"/>
                </a:solidFill>
              </a:rPr>
              <a:t>Stakeholder Group #1</a:t>
            </a:r>
          </a:p>
          <a:p>
            <a:pPr marL="481013" lvl="1" indent="-127000">
              <a:spcBef>
                <a:spcPts val="200"/>
              </a:spcBef>
              <a:spcAft>
                <a:spcPts val="200"/>
              </a:spcAft>
              <a:defRPr/>
            </a:pPr>
            <a:r>
              <a:rPr lang="en-US" sz="1400" dirty="0">
                <a:solidFill>
                  <a:schemeClr val="tx1"/>
                </a:solidFill>
              </a:rPr>
              <a:t>Stakeholder Group #2</a:t>
            </a:r>
          </a:p>
          <a:p>
            <a:pPr marL="481013" lvl="1" indent="-127000">
              <a:spcBef>
                <a:spcPts val="200"/>
              </a:spcBef>
              <a:spcAft>
                <a:spcPts val="200"/>
              </a:spcAft>
              <a:defRPr/>
            </a:pPr>
            <a:r>
              <a:rPr lang="en-US" sz="1400" dirty="0">
                <a:solidFill>
                  <a:schemeClr val="tx1"/>
                </a:solidFill>
              </a:rPr>
              <a:t>Stakeholder Group #3</a:t>
            </a:r>
          </a:p>
          <a:p>
            <a:pPr marL="346075" indent="-231775">
              <a:spcBef>
                <a:spcPts val="300"/>
              </a:spcBef>
              <a:spcAft>
                <a:spcPts val="300"/>
              </a:spcAft>
              <a:buFont typeface="+mj-lt"/>
              <a:buAutoNum type="arabicPeriod"/>
              <a:defRPr/>
            </a:pPr>
            <a:r>
              <a:rPr lang="en-US" sz="1400" dirty="0">
                <a:solidFill>
                  <a:schemeClr val="tx1"/>
                </a:solidFill>
              </a:rPr>
              <a:t>Detailed Communication Plan</a:t>
            </a:r>
          </a:p>
          <a:p>
            <a:pPr marL="346075" lvl="0" indent="-231775">
              <a:spcBef>
                <a:spcPts val="300"/>
              </a:spcBef>
              <a:spcAft>
                <a:spcPts val="300"/>
              </a:spcAft>
              <a:buFont typeface="+mj-lt"/>
              <a:buAutoNum type="arabicPeriod"/>
              <a:defRPr/>
            </a:pPr>
            <a:r>
              <a:rPr lang="en-US" sz="1400" dirty="0">
                <a:solidFill>
                  <a:schemeClr val="tx1"/>
                </a:solidFill>
              </a:rPr>
              <a:t>Dashboards to Track &amp; Manage Progress</a:t>
            </a:r>
          </a:p>
          <a:p>
            <a:pPr marL="346075" lvl="0" indent="-231775">
              <a:spcBef>
                <a:spcPts val="300"/>
              </a:spcBef>
              <a:spcAft>
                <a:spcPts val="300"/>
              </a:spcAft>
              <a:buFont typeface="+mj-lt"/>
              <a:buAutoNum type="arabicPeriod"/>
              <a:defRPr/>
            </a:pPr>
            <a:r>
              <a:rPr lang="en-US" sz="1400" dirty="0">
                <a:solidFill>
                  <a:schemeClr val="tx1"/>
                </a:solidFill>
              </a:rPr>
              <a:t>Exhibits</a:t>
            </a:r>
          </a:p>
        </p:txBody>
      </p:sp>
      <p:sp>
        <p:nvSpPr>
          <p:cNvPr id="4" name="Rectangle 3">
            <a:extLst>
              <a:ext uri="{FF2B5EF4-FFF2-40B4-BE49-F238E27FC236}">
                <a16:creationId xmlns:a16="http://schemas.microsoft.com/office/drawing/2014/main" id="{255F0877-572A-45D9-B70B-77449C9C1013}"/>
              </a:ext>
            </a:extLst>
          </p:cNvPr>
          <p:cNvSpPr/>
          <p:nvPr/>
        </p:nvSpPr>
        <p:spPr>
          <a:xfrm>
            <a:off x="890954" y="1927644"/>
            <a:ext cx="146538" cy="44958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pic>
        <p:nvPicPr>
          <p:cNvPr id="5" name="Graphic 4" descr="List">
            <a:extLst>
              <a:ext uri="{FF2B5EF4-FFF2-40B4-BE49-F238E27FC236}">
                <a16:creationId xmlns:a16="http://schemas.microsoft.com/office/drawing/2014/main" id="{56B1C362-96F1-4BC9-AC8E-F365FD8F8E8A}"/>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828137" y="511345"/>
            <a:ext cx="914400" cy="914400"/>
          </a:xfrm>
          <a:prstGeom prst="rect">
            <a:avLst/>
          </a:prstGeom>
        </p:spPr>
      </p:pic>
      <p:sp>
        <p:nvSpPr>
          <p:cNvPr id="8" name="Slide Number Placeholder 7">
            <a:extLst>
              <a:ext uri="{FF2B5EF4-FFF2-40B4-BE49-F238E27FC236}">
                <a16:creationId xmlns:a16="http://schemas.microsoft.com/office/drawing/2014/main" id="{A76A0507-70F3-4E48-940C-8D8560D8E8CC}"/>
              </a:ext>
            </a:extLst>
          </p:cNvPr>
          <p:cNvSpPr>
            <a:spLocks noGrp="1"/>
          </p:cNvSpPr>
          <p:nvPr>
            <p:ph type="sldNum" sz="quarter" idx="4"/>
          </p:nvPr>
        </p:nvSpPr>
        <p:spPr/>
        <p:txBody>
          <a:bodyPr vert="horz" lIns="91440" tIns="0" rIns="0" bIns="45720" rtlCol="0" anchor="ctr"/>
          <a:lstStyle/>
          <a:p>
            <a:fld id="{37F5C94B-8C55-478B-B509-BAE6A06B2E2A}" type="slidenum">
              <a:rPr lang="en-US" sz="1000" smtClean="0">
                <a:solidFill>
                  <a:srgbClr val="ADAFBB"/>
                </a:solidFill>
              </a:rPr>
              <a:pPr/>
              <a:t>6</a:t>
            </a:fld>
            <a:endParaRPr lang="en-US" sz="1000" dirty="0">
              <a:solidFill>
                <a:srgbClr val="ADAFBB"/>
              </a:solidFill>
            </a:endParaRPr>
          </a:p>
        </p:txBody>
      </p:sp>
    </p:spTree>
    <p:extLst>
      <p:ext uri="{BB962C8B-B14F-4D97-AF65-F5344CB8AC3E}">
        <p14:creationId xmlns:p14="http://schemas.microsoft.com/office/powerpoint/2010/main" val="393407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3830"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Background &amp; Context</a:t>
            </a:r>
            <a:br>
              <a:rPr lang="en-US" kern="0" dirty="0"/>
            </a:br>
            <a:r>
              <a:rPr lang="en-US" b="0" kern="0" dirty="0"/>
              <a:t>Replace this sentence with a summary of the background and context</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7" name="Rectangle 6">
            <a:extLst>
              <a:ext uri="{FF2B5EF4-FFF2-40B4-BE49-F238E27FC236}">
                <a16:creationId xmlns:a16="http://schemas.microsoft.com/office/drawing/2014/main" id="{AF29398D-33FC-43DD-8C94-4D3D833F5065}"/>
              </a:ext>
            </a:extLst>
          </p:cNvPr>
          <p:cNvSpPr/>
          <p:nvPr/>
        </p:nvSpPr>
        <p:spPr>
          <a:xfrm>
            <a:off x="514113" y="1588445"/>
            <a:ext cx="11073049" cy="5232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spAutoFit/>
          </a:bodyPr>
          <a:lstStyle/>
          <a:p>
            <a:pPr>
              <a:spcBef>
                <a:spcPts val="400"/>
              </a:spcBef>
              <a:spcAft>
                <a:spcPts val="400"/>
              </a:spcAft>
            </a:pPr>
            <a:r>
              <a:rPr lang="en-US" sz="1400" dirty="0">
                <a:solidFill>
                  <a:schemeClr val="tx1"/>
                </a:solidFill>
              </a:rPr>
              <a:t>Describe in detail the background and context. For example, if the communications are related to a project, you can detail what the project will deliver for the business, colleagues and customers, as well as why you’re doing it. Insure you always link back to the business strategy.</a:t>
            </a:r>
          </a:p>
        </p:txBody>
      </p:sp>
      <p:sp>
        <p:nvSpPr>
          <p:cNvPr id="9" name="Rounded Rectangular Callout 19">
            <a:extLst>
              <a:ext uri="{FF2B5EF4-FFF2-40B4-BE49-F238E27FC236}">
                <a16:creationId xmlns:a16="http://schemas.microsoft.com/office/drawing/2014/main" id="{CBC5AD69-2485-4344-A65A-CE7D4339D584}"/>
              </a:ext>
            </a:extLst>
          </p:cNvPr>
          <p:cNvSpPr/>
          <p:nvPr/>
        </p:nvSpPr>
        <p:spPr bwMode="auto">
          <a:xfrm>
            <a:off x="3733800" y="3200400"/>
            <a:ext cx="4598343" cy="1835540"/>
          </a:xfrm>
          <a:prstGeom prst="wedgeRoundRectCallout">
            <a:avLst>
              <a:gd name="adj1" fmla="val -54679"/>
              <a:gd name="adj2" fmla="val -801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 from a tier one Insurance company we’ve been working for</a:t>
            </a:r>
            <a:r>
              <a:rPr lang="en-US" sz="1050" b="1">
                <a:solidFill>
                  <a:srgbClr val="0C2870"/>
                </a:solidFill>
                <a:latin typeface="Arial" charset="0"/>
                <a:cs typeface="Times New Roman" pitchFamily="18" charset="0"/>
              </a:rPr>
              <a:t>: </a:t>
            </a:r>
            <a:r>
              <a:rPr lang="en-US" sz="1050" b="1" dirty="0">
                <a:solidFill>
                  <a:srgbClr val="0C2870"/>
                </a:solidFill>
                <a:latin typeface="Arial" charset="0"/>
                <a:cs typeface="Times New Roman" pitchFamily="18" charset="0"/>
              </a:rPr>
              <a:t>we are rolling out a new bicycle insurance because it supports our multi product strategy to offer new and innovative products to suit the needs of customers at every stage of their lives.</a:t>
            </a:r>
          </a:p>
        </p:txBody>
      </p:sp>
    </p:spTree>
    <p:extLst>
      <p:ext uri="{BB962C8B-B14F-4D97-AF65-F5344CB8AC3E}">
        <p14:creationId xmlns:p14="http://schemas.microsoft.com/office/powerpoint/2010/main" val="2544868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215"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Objectives</a:t>
            </a:r>
            <a:br>
              <a:rPr lang="en-US" kern="0" dirty="0"/>
            </a:br>
            <a:r>
              <a:rPr lang="en-US" b="0" kern="0" dirty="0"/>
              <a:t>Replace this sentence with a summary or quick overview of your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8</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DD3C393E-6E44-4603-A0DC-B85BDEB56C9E}"/>
              </a:ext>
            </a:extLst>
          </p:cNvPr>
          <p:cNvGraphicFramePr>
            <a:graphicFrameLocks noGrp="1"/>
          </p:cNvGraphicFramePr>
          <p:nvPr>
            <p:extLst>
              <p:ext uri="{D42A27DB-BD31-4B8C-83A1-F6EECF244321}">
                <p14:modId xmlns:p14="http://schemas.microsoft.com/office/powerpoint/2010/main" val="60953473"/>
              </p:ext>
            </p:extLst>
          </p:nvPr>
        </p:nvGraphicFramePr>
        <p:xfrm>
          <a:off x="609239" y="1693110"/>
          <a:ext cx="10977925" cy="4648694"/>
        </p:xfrm>
        <a:graphic>
          <a:graphicData uri="http://schemas.openxmlformats.org/drawingml/2006/table">
            <a:tbl>
              <a:tblPr firstRow="1" bandRow="1">
                <a:tableStyleId>{69012ECD-51FC-41F1-AA8D-1B2483CD663E}</a:tableStyleId>
              </a:tblPr>
              <a:tblGrid>
                <a:gridCol w="466310">
                  <a:extLst>
                    <a:ext uri="{9D8B030D-6E8A-4147-A177-3AD203B41FA5}">
                      <a16:colId xmlns:a16="http://schemas.microsoft.com/office/drawing/2014/main" val="4007788702"/>
                    </a:ext>
                  </a:extLst>
                </a:gridCol>
                <a:gridCol w="4443542">
                  <a:extLst>
                    <a:ext uri="{9D8B030D-6E8A-4147-A177-3AD203B41FA5}">
                      <a16:colId xmlns:a16="http://schemas.microsoft.com/office/drawing/2014/main" val="2293155269"/>
                    </a:ext>
                  </a:extLst>
                </a:gridCol>
                <a:gridCol w="3317370">
                  <a:extLst>
                    <a:ext uri="{9D8B030D-6E8A-4147-A177-3AD203B41FA5}">
                      <a16:colId xmlns:a16="http://schemas.microsoft.com/office/drawing/2014/main" val="3533438939"/>
                    </a:ext>
                  </a:extLst>
                </a:gridCol>
                <a:gridCol w="2750703">
                  <a:extLst>
                    <a:ext uri="{9D8B030D-6E8A-4147-A177-3AD203B41FA5}">
                      <a16:colId xmlns:a16="http://schemas.microsoft.com/office/drawing/2014/main" val="2424407945"/>
                    </a:ext>
                  </a:extLst>
                </a:gridCol>
              </a:tblGrid>
              <a:tr h="289494">
                <a:tc>
                  <a:txBody>
                    <a:bodyPr/>
                    <a:lstStyle/>
                    <a:p>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Objective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Qualitative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lang="en-US" sz="1200" dirty="0"/>
                        <a:t>Quantitative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71840">
                <a:tc>
                  <a:txBody>
                    <a:bodyPr/>
                    <a:lstStyle/>
                    <a:p>
                      <a:r>
                        <a:rPr lang="en-US" sz="1200" b="1"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defTabSz="623853" fontAlgn="base">
                        <a:spcBef>
                          <a:spcPts val="200"/>
                        </a:spcBef>
                        <a:spcAft>
                          <a:spcPts val="200"/>
                        </a:spcAft>
                        <a:buClr>
                          <a:srgbClr val="000000"/>
                        </a:buClr>
                      </a:pPr>
                      <a:r>
                        <a:rPr lang="en-US" sz="1200" dirty="0">
                          <a:solidFill>
                            <a:schemeClr val="tx1"/>
                          </a:solidFill>
                          <a:latin typeface="+mn-lt"/>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indent="-98425">
                        <a:buFont typeface="Arial" panose="020B0604020202020204" pitchFamily="34" charset="0"/>
                        <a:buChar char="•"/>
                      </a:pPr>
                      <a:r>
                        <a:rPr lang="en-US" sz="1100" dirty="0">
                          <a:solidFill>
                            <a:schemeClr val="tx1"/>
                          </a:solidFill>
                          <a:latin typeface="+mn-lt"/>
                        </a:rPr>
                        <a:t>Insert your own text</a:t>
                      </a:r>
                    </a:p>
                    <a:p>
                      <a:pPr marL="98425" indent="-98425">
                        <a:buFont typeface="Arial" panose="020B0604020202020204" pitchFamily="34" charset="0"/>
                        <a:buChar char="•"/>
                      </a:pPr>
                      <a:r>
                        <a:rPr lang="en-US" sz="1100" dirty="0">
                          <a:solidFill>
                            <a:schemeClr val="tx1"/>
                          </a:solidFill>
                          <a:latin typeface="+mn-lt"/>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71840">
                <a:tc>
                  <a:txBody>
                    <a:bodyPr/>
                    <a:lstStyle/>
                    <a:p>
                      <a:r>
                        <a:rPr lang="en-US" sz="1200" b="1"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71840">
                <a:tc>
                  <a:txBody>
                    <a:bodyPr/>
                    <a:lstStyle/>
                    <a:p>
                      <a:r>
                        <a:rPr lang="en-US" sz="1200" b="1"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71840">
                <a:tc>
                  <a:txBody>
                    <a:bodyPr/>
                    <a:lstStyle/>
                    <a:p>
                      <a:r>
                        <a:rPr lang="en-US" sz="1200" b="1"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71840">
                <a:tc>
                  <a:txBody>
                    <a:bodyPr/>
                    <a:lstStyle/>
                    <a:p>
                      <a:r>
                        <a:rPr lang="en-US" sz="1200" b="1" dirty="0">
                          <a:solidFill>
                            <a:schemeClr val="tx1"/>
                          </a:solidFill>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8" name="Rounded Rectangular Callout 19">
            <a:extLst>
              <a:ext uri="{FF2B5EF4-FFF2-40B4-BE49-F238E27FC236}">
                <a16:creationId xmlns:a16="http://schemas.microsoft.com/office/drawing/2014/main" id="{C0869294-CDFB-4375-AB69-5EFB5726EF6A}"/>
              </a:ext>
            </a:extLst>
          </p:cNvPr>
          <p:cNvSpPr/>
          <p:nvPr/>
        </p:nvSpPr>
        <p:spPr bwMode="auto">
          <a:xfrm>
            <a:off x="4911742" y="237778"/>
            <a:ext cx="4598343" cy="1172308"/>
          </a:xfrm>
          <a:prstGeom prst="wedgeRoundRectCallout">
            <a:avLst>
              <a:gd name="adj1" fmla="val -70995"/>
              <a:gd name="adj2" fmla="val 109078"/>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Example of communication objectives from a consumer goods company we’ve been working for: </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Create awareness of a new system</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Drive behavioral change in how people use procurement systems</a:t>
            </a:r>
          </a:p>
        </p:txBody>
      </p:sp>
      <p:sp>
        <p:nvSpPr>
          <p:cNvPr id="9" name="Rounded Rectangular Callout 19">
            <a:extLst>
              <a:ext uri="{FF2B5EF4-FFF2-40B4-BE49-F238E27FC236}">
                <a16:creationId xmlns:a16="http://schemas.microsoft.com/office/drawing/2014/main" id="{F57FAC81-D940-4C7B-A263-EF7FCB95587E}"/>
              </a:ext>
            </a:extLst>
          </p:cNvPr>
          <p:cNvSpPr/>
          <p:nvPr/>
        </p:nvSpPr>
        <p:spPr bwMode="auto">
          <a:xfrm>
            <a:off x="4136571" y="2589928"/>
            <a:ext cx="4598343" cy="914400"/>
          </a:xfrm>
          <a:prstGeom prst="wedgeRoundRectCallout">
            <a:avLst>
              <a:gd name="adj1" fmla="val -54679"/>
              <a:gd name="adj2" fmla="val -801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The communication objectives should support the business objectives and clearly outline the outcomes you are trying to </a:t>
            </a:r>
            <a:r>
              <a:rPr lang="en-US" sz="1050" b="1">
                <a:solidFill>
                  <a:srgbClr val="0C2870"/>
                </a:solidFill>
                <a:latin typeface="Arial" charset="0"/>
                <a:cs typeface="Times New Roman" pitchFamily="18" charset="0"/>
              </a:rPr>
              <a:t>achieve.</a:t>
            </a:r>
            <a:endParaRPr lang="en-US" sz="1050" b="1" dirty="0">
              <a:solidFill>
                <a:srgbClr val="0C2870"/>
              </a:solidFill>
              <a:latin typeface="Arial" charset="0"/>
              <a:cs typeface="Times New Roman" pitchFamily="18" charset="0"/>
            </a:endParaRPr>
          </a:p>
        </p:txBody>
      </p:sp>
      <p:sp>
        <p:nvSpPr>
          <p:cNvPr id="11" name="Rounded Rectangular Callout 19">
            <a:extLst>
              <a:ext uri="{FF2B5EF4-FFF2-40B4-BE49-F238E27FC236}">
                <a16:creationId xmlns:a16="http://schemas.microsoft.com/office/drawing/2014/main" id="{5DB3D97E-A00D-4EA7-80E3-19134F9612DF}"/>
              </a:ext>
            </a:extLst>
          </p:cNvPr>
          <p:cNvSpPr/>
          <p:nvPr/>
        </p:nvSpPr>
        <p:spPr bwMode="auto">
          <a:xfrm>
            <a:off x="4060371" y="4181248"/>
            <a:ext cx="4598343" cy="2451466"/>
          </a:xfrm>
          <a:prstGeom prst="wedgeRoundRectCallout">
            <a:avLst>
              <a:gd name="adj1" fmla="val -54679"/>
              <a:gd name="adj2" fmla="val -80163"/>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Consider what you want your audience to know/think/do</a:t>
            </a:r>
          </a:p>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Use Smart objectives (see next 2 slides for more details):</a:t>
            </a:r>
          </a:p>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S</a:t>
            </a:r>
            <a:r>
              <a:rPr lang="en-US" sz="1050" b="1" dirty="0">
                <a:solidFill>
                  <a:srgbClr val="0C2870"/>
                </a:solidFill>
                <a:latin typeface="Arial" charset="0"/>
                <a:cs typeface="Times New Roman" pitchFamily="18" charset="0"/>
              </a:rPr>
              <a:t>pecific</a:t>
            </a:r>
          </a:p>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M</a:t>
            </a:r>
            <a:r>
              <a:rPr lang="en-US" sz="1050" b="1" dirty="0">
                <a:solidFill>
                  <a:srgbClr val="0C2870"/>
                </a:solidFill>
                <a:latin typeface="Arial" charset="0"/>
                <a:cs typeface="Times New Roman" pitchFamily="18" charset="0"/>
              </a:rPr>
              <a:t>easurable</a:t>
            </a:r>
          </a:p>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A</a:t>
            </a:r>
            <a:r>
              <a:rPr lang="en-US" sz="1050" b="1" dirty="0">
                <a:solidFill>
                  <a:srgbClr val="0C2870"/>
                </a:solidFill>
                <a:latin typeface="Arial" charset="0"/>
                <a:cs typeface="Times New Roman" pitchFamily="18" charset="0"/>
              </a:rPr>
              <a:t>chievable</a:t>
            </a:r>
          </a:p>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R</a:t>
            </a:r>
            <a:r>
              <a:rPr lang="en-US" sz="1050" b="1" dirty="0">
                <a:solidFill>
                  <a:srgbClr val="0C2870"/>
                </a:solidFill>
                <a:latin typeface="Arial" charset="0"/>
                <a:cs typeface="Times New Roman" pitchFamily="18" charset="0"/>
              </a:rPr>
              <a:t>elevant</a:t>
            </a:r>
          </a:p>
          <a:p>
            <a:pPr defTabSz="623853" fontAlgn="base">
              <a:spcBef>
                <a:spcPts val="300"/>
              </a:spcBef>
              <a:spcAft>
                <a:spcPts val="300"/>
              </a:spcAft>
              <a:buClr>
                <a:srgbClr val="000000"/>
              </a:buClr>
            </a:pPr>
            <a:r>
              <a:rPr lang="en-US" sz="1050" b="1">
                <a:solidFill>
                  <a:srgbClr val="0C2870"/>
                </a:solidFill>
                <a:latin typeface="Arial" charset="0"/>
                <a:cs typeface="Times New Roman" pitchFamily="18" charset="0"/>
              </a:rPr>
              <a:t>T</a:t>
            </a:r>
            <a:r>
              <a:rPr lang="en-US" sz="1050" b="1" dirty="0">
                <a:solidFill>
                  <a:srgbClr val="0C2870"/>
                </a:solidFill>
                <a:latin typeface="Arial" charset="0"/>
                <a:cs typeface="Times New Roman" pitchFamily="18" charset="0"/>
              </a:rPr>
              <a:t>imely </a:t>
            </a:r>
          </a:p>
          <a:p>
            <a:pPr defTabSz="623853" fontAlgn="base">
              <a:spcBef>
                <a:spcPts val="300"/>
              </a:spcBef>
              <a:spcAft>
                <a:spcPts val="300"/>
              </a:spcAft>
              <a:buClr>
                <a:srgbClr val="000000"/>
              </a:buClr>
            </a:pP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552546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Object 15" hidden="1">
            <a:extLst>
              <a:ext uri="{FF2B5EF4-FFF2-40B4-BE49-F238E27FC236}">
                <a16:creationId xmlns:a16="http://schemas.microsoft.com/office/drawing/2014/main" id="{38F4D8DD-8613-44FF-977A-5BA6866F4E84}"/>
              </a:ext>
            </a:extLst>
          </p:cNvPr>
          <p:cNvGraphicFramePr>
            <a:graphicFrameLocks noChangeAspect="1"/>
          </p:cNvGraphicFramePr>
          <p:nvPr>
            <p:custDataLst>
              <p:tags r:id="rId2"/>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689" name="think-cell Slide" r:id="rId5" imgW="344" imgH="344" progId="TCLayout.ActiveDocument.1">
                  <p:embed/>
                </p:oleObj>
              </mc:Choice>
              <mc:Fallback>
                <p:oleObj name="think-cell Slide" r:id="rId5" imgW="344" imgH="344" progId="TCLayout.ActiveDocument.1">
                  <p:embed/>
                  <p:pic>
                    <p:nvPicPr>
                      <p:cNvPr id="16" name="Object 15" hidden="1">
                        <a:extLst>
                          <a:ext uri="{FF2B5EF4-FFF2-40B4-BE49-F238E27FC236}">
                            <a16:creationId xmlns:a16="http://schemas.microsoft.com/office/drawing/2014/main" id="{38F4D8DD-8613-44FF-977A-5BA6866F4E84}"/>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7" name="Rectangle 16" hidden="1">
            <a:extLst>
              <a:ext uri="{FF2B5EF4-FFF2-40B4-BE49-F238E27FC236}">
                <a16:creationId xmlns:a16="http://schemas.microsoft.com/office/drawing/2014/main" id="{73B060D7-2450-410C-BE6C-7648B3CE12E6}"/>
              </a:ext>
            </a:extLst>
          </p:cNvPr>
          <p:cNvSpPr/>
          <p:nvPr>
            <p:custDataLst>
              <p:tags r:id="rId3"/>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kumimoji="0" lang="en-US" sz="2400" b="1" u="none" strike="noStrike" kern="1200" cap="none" spc="0" normalizeH="0" noProof="0" dirty="0">
              <a:ln>
                <a:noFill/>
              </a:ln>
              <a:solidFill>
                <a:srgbClr val="FFFFFF"/>
              </a:solidFill>
              <a:effectLst/>
              <a:uLnTx/>
              <a:uFillTx/>
              <a:latin typeface="Arial" panose="020B0604020202020204" pitchFamily="34" charset="0"/>
              <a:ea typeface="+mj-ea"/>
              <a:cs typeface="Arial" panose="020B0604020202020204" pitchFamily="34" charset="0"/>
              <a:sym typeface="Arial" panose="020B0604020202020204" pitchFamily="34" charset="0"/>
            </a:endParaRPr>
          </a:p>
        </p:txBody>
      </p:sp>
      <p:sp>
        <p:nvSpPr>
          <p:cNvPr id="14" name="Title 13">
            <a:extLst>
              <a:ext uri="{FF2B5EF4-FFF2-40B4-BE49-F238E27FC236}">
                <a16:creationId xmlns:a16="http://schemas.microsoft.com/office/drawing/2014/main" id="{C9800183-F524-4412-AB39-A6E1A21FF0B3}"/>
              </a:ext>
            </a:extLst>
          </p:cNvPr>
          <p:cNvSpPr>
            <a:spLocks noGrp="1"/>
          </p:cNvSpPr>
          <p:nvPr>
            <p:ph type="title"/>
          </p:nvPr>
        </p:nvSpPr>
        <p:spPr>
          <a:xfrm>
            <a:off x="514114" y="365126"/>
            <a:ext cx="11073049" cy="1091318"/>
          </a:xfrm>
        </p:spPr>
        <p:txBody>
          <a:bodyPr/>
          <a:lstStyle/>
          <a:p>
            <a:r>
              <a:rPr lang="en-US" kern="0" dirty="0"/>
              <a:t>Communication Objectives</a:t>
            </a:r>
            <a:br>
              <a:rPr lang="en-US" kern="0" dirty="0"/>
            </a:br>
            <a:r>
              <a:rPr lang="en-US" b="0" kern="0" dirty="0"/>
              <a:t>Replace this sentence with a summary or quick overview of your objectives</a:t>
            </a:r>
          </a:p>
        </p:txBody>
      </p:sp>
      <p:sp>
        <p:nvSpPr>
          <p:cNvPr id="2" name="Slide Number Placeholder 1">
            <a:extLst>
              <a:ext uri="{FF2B5EF4-FFF2-40B4-BE49-F238E27FC236}">
                <a16:creationId xmlns:a16="http://schemas.microsoft.com/office/drawing/2014/main" id="{A67BEC9B-911F-478E-9C56-72957F18467D}"/>
              </a:ext>
            </a:extLst>
          </p:cNvPr>
          <p:cNvSpPr>
            <a:spLocks noGrp="1"/>
          </p:cNvSpPr>
          <p:nvPr>
            <p:ph type="sldNum" sz="quarter" idx="4"/>
          </p:nvPr>
        </p:nvSpPr>
        <p:spPr/>
        <p:txBody>
          <a:bodyPr tIns="0" rIns="0"/>
          <a:lstStyle/>
          <a:p>
            <a:fld id="{37F5C94B-8C55-478B-B509-BAE6A06B2E2A}" type="slidenum">
              <a:rPr lang="en-US" sz="1000" smtClean="0">
                <a:solidFill>
                  <a:srgbClr val="ADAFBB"/>
                </a:solidFill>
              </a:rPr>
              <a:pPr/>
              <a:t>9</a:t>
            </a:fld>
            <a:endParaRPr lang="en-US" sz="1000" dirty="0">
              <a:solidFill>
                <a:srgbClr val="ADAFBB"/>
              </a:solidFill>
            </a:endParaRPr>
          </a:p>
        </p:txBody>
      </p:sp>
      <p:graphicFrame>
        <p:nvGraphicFramePr>
          <p:cNvPr id="7" name="Table 6">
            <a:extLst>
              <a:ext uri="{FF2B5EF4-FFF2-40B4-BE49-F238E27FC236}">
                <a16:creationId xmlns:a16="http://schemas.microsoft.com/office/drawing/2014/main" id="{DD3C393E-6E44-4603-A0DC-B85BDEB56C9E}"/>
              </a:ext>
            </a:extLst>
          </p:cNvPr>
          <p:cNvGraphicFramePr>
            <a:graphicFrameLocks noGrp="1"/>
          </p:cNvGraphicFramePr>
          <p:nvPr/>
        </p:nvGraphicFramePr>
        <p:xfrm>
          <a:off x="609239" y="1693110"/>
          <a:ext cx="10977925" cy="4648694"/>
        </p:xfrm>
        <a:graphic>
          <a:graphicData uri="http://schemas.openxmlformats.org/drawingml/2006/table">
            <a:tbl>
              <a:tblPr firstRow="1" bandRow="1">
                <a:tableStyleId>{69012ECD-51FC-41F1-AA8D-1B2483CD663E}</a:tableStyleId>
              </a:tblPr>
              <a:tblGrid>
                <a:gridCol w="466310">
                  <a:extLst>
                    <a:ext uri="{9D8B030D-6E8A-4147-A177-3AD203B41FA5}">
                      <a16:colId xmlns:a16="http://schemas.microsoft.com/office/drawing/2014/main" val="4007788702"/>
                    </a:ext>
                  </a:extLst>
                </a:gridCol>
                <a:gridCol w="4443542">
                  <a:extLst>
                    <a:ext uri="{9D8B030D-6E8A-4147-A177-3AD203B41FA5}">
                      <a16:colId xmlns:a16="http://schemas.microsoft.com/office/drawing/2014/main" val="2293155269"/>
                    </a:ext>
                  </a:extLst>
                </a:gridCol>
                <a:gridCol w="3317370">
                  <a:extLst>
                    <a:ext uri="{9D8B030D-6E8A-4147-A177-3AD203B41FA5}">
                      <a16:colId xmlns:a16="http://schemas.microsoft.com/office/drawing/2014/main" val="3533438939"/>
                    </a:ext>
                  </a:extLst>
                </a:gridCol>
                <a:gridCol w="2750703">
                  <a:extLst>
                    <a:ext uri="{9D8B030D-6E8A-4147-A177-3AD203B41FA5}">
                      <a16:colId xmlns:a16="http://schemas.microsoft.com/office/drawing/2014/main" val="2424407945"/>
                    </a:ext>
                  </a:extLst>
                </a:gridCol>
              </a:tblGrid>
              <a:tr h="289494">
                <a:tc>
                  <a:txBody>
                    <a:bodyPr/>
                    <a:lstStyle/>
                    <a:p>
                      <a:r>
                        <a:rPr lang="en-US" sz="1200" dirty="0"/>
                        <a:t>#</a:t>
                      </a:r>
                    </a:p>
                  </a:txBody>
                  <a:tcPr anchor="ctr">
                    <a:lnL w="12700" cap="flat" cmpd="sng" algn="ctr">
                      <a:solidFill>
                        <a:schemeClr val="tx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Communication Objective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r>
                        <a:rPr lang="en-US" sz="1200" dirty="0"/>
                        <a:t>Qualitative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tc>
                  <a:txBody>
                    <a:bodyPr/>
                    <a:lstStyle/>
                    <a:p>
                      <a:pPr marL="0" marR="0" lvl="0" indent="0" algn="l" defTabSz="859512" rtl="0" eaLnBrk="1" fontAlgn="auto" latinLnBrk="0" hangingPunct="1">
                        <a:lnSpc>
                          <a:spcPct val="100000"/>
                        </a:lnSpc>
                        <a:spcBef>
                          <a:spcPts val="0"/>
                        </a:spcBef>
                        <a:spcAft>
                          <a:spcPts val="0"/>
                        </a:spcAft>
                        <a:buClrTx/>
                        <a:buSzTx/>
                        <a:buFontTx/>
                        <a:buNone/>
                        <a:tabLst/>
                        <a:defRPr/>
                      </a:pPr>
                      <a:r>
                        <a:rPr lang="en-US" sz="1200" dirty="0"/>
                        <a:t>Quantitative Measurement</a:t>
                      </a:r>
                    </a:p>
                  </a:txBody>
                  <a:tcPr anchor="ctr">
                    <a:lnL w="12700" cap="flat" cmpd="sng" algn="ctr">
                      <a:solidFill>
                        <a:schemeClr val="bg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9525" cap="flat" cmpd="sng" algn="ctr">
                      <a:noFill/>
                      <a:prstDash val="solid"/>
                    </a:lnB>
                  </a:tcPr>
                </a:tc>
                <a:extLst>
                  <a:ext uri="{0D108BD9-81ED-4DB2-BD59-A6C34878D82A}">
                    <a16:rowId xmlns:a16="http://schemas.microsoft.com/office/drawing/2014/main" val="1061414920"/>
                  </a:ext>
                </a:extLst>
              </a:tr>
              <a:tr h="871840">
                <a:tc>
                  <a:txBody>
                    <a:bodyPr/>
                    <a:lstStyle/>
                    <a:p>
                      <a:r>
                        <a:rPr lang="en-US" sz="1200" b="1" dirty="0">
                          <a:solidFill>
                            <a:schemeClr val="tx1"/>
                          </a:solidFill>
                          <a:latin typeface="+mn-lt"/>
                        </a:rPr>
                        <a:t>1.</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defTabSz="623853" fontAlgn="base">
                        <a:spcBef>
                          <a:spcPts val="200"/>
                        </a:spcBef>
                        <a:spcAft>
                          <a:spcPts val="200"/>
                        </a:spcAft>
                        <a:buClr>
                          <a:srgbClr val="000000"/>
                        </a:buClr>
                      </a:pPr>
                      <a:r>
                        <a:rPr lang="en-US" sz="1200" dirty="0">
                          <a:solidFill>
                            <a:schemeClr val="tx1"/>
                          </a:solidFill>
                          <a:latin typeface="+mn-lt"/>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indent="-98425">
                        <a:buFont typeface="Arial" panose="020B0604020202020204" pitchFamily="34" charset="0"/>
                        <a:buChar char="•"/>
                      </a:pPr>
                      <a:r>
                        <a:rPr lang="en-US" sz="1100" dirty="0">
                          <a:solidFill>
                            <a:schemeClr val="tx1"/>
                          </a:solidFill>
                          <a:latin typeface="+mn-lt"/>
                        </a:rPr>
                        <a:t>Insert your own text</a:t>
                      </a:r>
                    </a:p>
                    <a:p>
                      <a:pPr marL="98425" indent="-98425">
                        <a:buFont typeface="Arial" panose="020B0604020202020204" pitchFamily="34" charset="0"/>
                        <a:buChar char="•"/>
                      </a:pPr>
                      <a:r>
                        <a:rPr lang="en-US" sz="1100" dirty="0">
                          <a:solidFill>
                            <a:schemeClr val="tx1"/>
                          </a:solidFill>
                          <a:latin typeface="+mn-lt"/>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9525" cap="flat" cmpd="sng" algn="ctr">
                      <a:noFill/>
                      <a:prstDash val="soli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14453794"/>
                  </a:ext>
                </a:extLst>
              </a:tr>
              <a:tr h="871840">
                <a:tc>
                  <a:txBody>
                    <a:bodyPr/>
                    <a:lstStyle/>
                    <a:p>
                      <a:r>
                        <a:rPr lang="en-US" sz="1200" b="1" dirty="0">
                          <a:solidFill>
                            <a:schemeClr val="tx1"/>
                          </a:solidFill>
                          <a:latin typeface="+mn-lt"/>
                        </a:rPr>
                        <a:t>2.</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08787718"/>
                  </a:ext>
                </a:extLst>
              </a:tr>
              <a:tr h="871840">
                <a:tc>
                  <a:txBody>
                    <a:bodyPr/>
                    <a:lstStyle/>
                    <a:p>
                      <a:r>
                        <a:rPr lang="en-US" sz="1200" b="1" dirty="0">
                          <a:solidFill>
                            <a:schemeClr val="tx1"/>
                          </a:solidFill>
                          <a:latin typeface="+mn-lt"/>
                        </a:rPr>
                        <a:t>3.</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80820993"/>
                  </a:ext>
                </a:extLst>
              </a:tr>
              <a:tr h="871840">
                <a:tc>
                  <a:txBody>
                    <a:bodyPr/>
                    <a:lstStyle/>
                    <a:p>
                      <a:r>
                        <a:rPr lang="en-US" sz="1200" b="1" dirty="0">
                          <a:solidFill>
                            <a:schemeClr val="tx1"/>
                          </a:solidFill>
                          <a:latin typeface="+mn-lt"/>
                        </a:rPr>
                        <a:t>4.</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a:ln>
                            <a:noFill/>
                          </a:ln>
                          <a:solidFill>
                            <a:schemeClr val="tx1"/>
                          </a:solidFill>
                          <a:effectLst/>
                          <a:uLnTx/>
                          <a:uFillTx/>
                          <a:latin typeface="+mn-lt"/>
                          <a:ea typeface="+mn-ea"/>
                          <a:cs typeface="+mn-cs"/>
                        </a:rPr>
                        <a:t>Insert your own text</a:t>
                      </a:r>
                      <a:endParaRPr kumimoji="0" lang="en-US" sz="1100" b="0" i="0" u="none" strike="noStrike" kern="1200" cap="none" spc="0" normalizeH="0" baseline="0" noProof="0" dirty="0">
                        <a:ln>
                          <a:noFill/>
                        </a:ln>
                        <a:solidFill>
                          <a:schemeClr val="tx1"/>
                        </a:solidFill>
                        <a:effectLst/>
                        <a:uLnTx/>
                        <a:uFillTx/>
                        <a:latin typeface="+mn-lt"/>
                        <a:ea typeface="+mn-ea"/>
                        <a:cs typeface="+mn-cs"/>
                      </a:endParaRP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20553806"/>
                  </a:ext>
                </a:extLst>
              </a:tr>
              <a:tr h="871840">
                <a:tc>
                  <a:txBody>
                    <a:bodyPr/>
                    <a:lstStyle/>
                    <a:p>
                      <a:r>
                        <a:rPr lang="en-US" sz="1200" b="1" dirty="0">
                          <a:solidFill>
                            <a:schemeClr val="tx1"/>
                          </a:solidFill>
                          <a:latin typeface="+mn-lt"/>
                        </a:rPr>
                        <a:t>5.</a:t>
                      </a:r>
                    </a:p>
                  </a:txBody>
                  <a:tcP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23853" rtl="0" eaLnBrk="1" fontAlgn="base" latinLnBrk="0" hangingPunct="1">
                        <a:lnSpc>
                          <a:spcPct val="100000"/>
                        </a:lnSpc>
                        <a:spcBef>
                          <a:spcPts val="200"/>
                        </a:spcBef>
                        <a:spcAft>
                          <a:spcPts val="200"/>
                        </a:spcAft>
                        <a:buClr>
                          <a:srgbClr val="000000"/>
                        </a:buClr>
                        <a:buSzTx/>
                        <a:buFontTx/>
                        <a:buNone/>
                        <a:tabLst/>
                        <a:defRPr/>
                      </a:pPr>
                      <a:r>
                        <a:rPr kumimoji="0" lang="en-US" sz="1200" b="0" i="0" u="none" strike="noStrike" kern="1200" cap="none" spc="0" normalizeH="0" baseline="0" noProof="0" dirty="0">
                          <a:ln>
                            <a:noFill/>
                          </a:ln>
                          <a:solidFill>
                            <a:schemeClr val="tx1"/>
                          </a:solidFill>
                          <a:effectLst/>
                          <a:uLnTx/>
                          <a:uFillTx/>
                          <a:latin typeface="+mn-lt"/>
                          <a:ea typeface="+mn-ea"/>
                          <a:cs typeface="Times New Roman" pitchFamily="18" charset="0"/>
                        </a:rPr>
                        <a:t>Describe your objective (check our tutorial to see some examples)</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p>
                      <a:pPr marL="98425" marR="0" lvl="0" indent="-98425" algn="l" defTabSz="859512"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chemeClr val="tx1"/>
                          </a:solidFill>
                          <a:effectLst/>
                          <a:uLnTx/>
                          <a:uFillTx/>
                          <a:latin typeface="+mn-lt"/>
                          <a:ea typeface="+mn-ea"/>
                          <a:cs typeface="+mn-cs"/>
                        </a:rPr>
                        <a:t>Insert your own text</a:t>
                      </a:r>
                    </a:p>
                  </a:txBody>
                  <a:tcPr>
                    <a:lnL w="12700" cap="flat" cmpd="sng" algn="ctr">
                      <a:solidFill>
                        <a:schemeClr val="bg1">
                          <a:lumMod val="75000"/>
                        </a:schemeClr>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11726913"/>
                  </a:ext>
                </a:extLst>
              </a:tr>
            </a:tbl>
          </a:graphicData>
        </a:graphic>
      </p:graphicFrame>
      <p:sp>
        <p:nvSpPr>
          <p:cNvPr id="10" name="Rounded Rectangular Callout 19">
            <a:extLst>
              <a:ext uri="{FF2B5EF4-FFF2-40B4-BE49-F238E27FC236}">
                <a16:creationId xmlns:a16="http://schemas.microsoft.com/office/drawing/2014/main" id="{802E884E-F066-4F82-B813-194D0A7CDA7F}"/>
              </a:ext>
            </a:extLst>
          </p:cNvPr>
          <p:cNvSpPr/>
          <p:nvPr/>
        </p:nvSpPr>
        <p:spPr bwMode="auto">
          <a:xfrm>
            <a:off x="5018314" y="4073639"/>
            <a:ext cx="4598343" cy="1609080"/>
          </a:xfrm>
          <a:prstGeom prst="wedgeRoundRectCallout">
            <a:avLst>
              <a:gd name="adj1" fmla="val 4467"/>
              <a:gd name="adj2" fmla="val -145916"/>
              <a:gd name="adj3" fmla="val 16667"/>
            </a:avLst>
          </a:prstGeom>
          <a:solidFill>
            <a:srgbClr val="FFE48F"/>
          </a:solidFill>
          <a:ln>
            <a:solidFill>
              <a:schemeClr val="accent1"/>
            </a:solidFill>
            <a:prstDash val="solid"/>
          </a:ln>
          <a:effectLst>
            <a:outerShdw blurRad="50800" dist="38100" dir="2700000" algn="tl" rotWithShape="0">
              <a:prstClr val="black">
                <a:alpha val="40000"/>
              </a:prstClr>
            </a:outerShdw>
          </a:effectLst>
        </p:spPr>
        <p:txBody>
          <a:bodyPr wrap="square" lIns="91428" tIns="45715" rIns="91428" bIns="45715" rtlCol="0" anchor="ctr">
            <a:noAutofit/>
          </a:bodyPr>
          <a:lstStyle/>
          <a:p>
            <a:pPr defTabSz="623853" fontAlgn="base">
              <a:spcBef>
                <a:spcPts val="300"/>
              </a:spcBef>
              <a:spcAft>
                <a:spcPts val="300"/>
              </a:spcAft>
              <a:buClr>
                <a:srgbClr val="000000"/>
              </a:buClr>
            </a:pPr>
            <a:r>
              <a:rPr lang="en-US" sz="1050" b="1" dirty="0">
                <a:solidFill>
                  <a:srgbClr val="0C2870"/>
                </a:solidFill>
                <a:latin typeface="Arial" charset="0"/>
                <a:cs typeface="Times New Roman" pitchFamily="18" charset="0"/>
              </a:rPr>
              <a:t>Outline how your communication objectives will be measured and evaluated. For example, quantitative measurement tools may include pulse checks or surveys and qualitative measurement tools may include informal and formal feedback </a:t>
            </a:r>
            <a:r>
              <a:rPr lang="en-US" sz="1050" b="1">
                <a:solidFill>
                  <a:srgbClr val="0C2870"/>
                </a:solidFill>
                <a:latin typeface="Arial" charset="0"/>
                <a:cs typeface="Times New Roman" pitchFamily="18" charset="0"/>
              </a:rPr>
              <a:t>mechanisms.</a:t>
            </a:r>
            <a:endParaRPr lang="en-US" sz="1050" b="1" dirty="0">
              <a:solidFill>
                <a:srgbClr val="0C2870"/>
              </a:solidFill>
              <a:latin typeface="Arial" charset="0"/>
              <a:cs typeface="Times New Roman" pitchFamily="18" charset="0"/>
            </a:endParaRPr>
          </a:p>
        </p:txBody>
      </p:sp>
    </p:spTree>
    <p:extLst>
      <p:ext uri="{BB962C8B-B14F-4D97-AF65-F5344CB8AC3E}">
        <p14:creationId xmlns:p14="http://schemas.microsoft.com/office/powerpoint/2010/main" val="254482776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pZLRrCAx0ORA1hNqGHQw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JcRcijefOUS6RiXxiGYzj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S.JYyU5GEkWyB5K0VeDdYQ"/>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9wofFLDosU8pWsWzCzxV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KmbfIErli5ENa1hIjOitiQ"/>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W8zb6CnzZhTWhOd86FwMg"/>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zDNa9RZ9mAz2ls6noAvqZw"/>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4x9BLWiYJd.eWOKEemrrWQ"/>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1909</TotalTime>
  <Words>4163</Words>
  <Application>Microsoft Office PowerPoint</Application>
  <PresentationFormat>Widescreen</PresentationFormat>
  <Paragraphs>886</Paragraphs>
  <Slides>41</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8" baseType="lpstr">
      <vt:lpstr>Archer</vt:lpstr>
      <vt:lpstr>Arial</vt:lpstr>
      <vt:lpstr>Calibri</vt:lpstr>
      <vt:lpstr>Courier New</vt:lpstr>
      <vt:lpstr>Wingdings 3</vt:lpstr>
      <vt:lpstr>Custom Design</vt:lpstr>
      <vt:lpstr>think-cell Slide</vt:lpstr>
      <vt:lpstr>PowerPoint Presentation</vt:lpstr>
      <vt:lpstr>Communication  Strategy &amp; Plan</vt:lpstr>
      <vt:lpstr>Table of Contents</vt:lpstr>
      <vt:lpstr>Table of Contents</vt:lpstr>
      <vt:lpstr>Executive Summary</vt:lpstr>
      <vt:lpstr>Table of Contents</vt:lpstr>
      <vt:lpstr>Background &amp; Context Replace this sentence with a summary of the background and context</vt:lpstr>
      <vt:lpstr>Communication Objectives Replace this sentence with a summary or quick overview of your objectives</vt:lpstr>
      <vt:lpstr>Communication Objectives Replace this sentence with a summary or quick overview of your objectives</vt:lpstr>
      <vt:lpstr>Communication Approach Replace this sentence with a summary of the communication approach that you decided to take to meet your objectives</vt:lpstr>
      <vt:lpstr>Additional Templates to create your approach (1/4)</vt:lpstr>
      <vt:lpstr>Additional Templates to create your approach (2/4)</vt:lpstr>
      <vt:lpstr>Additional Templates to create your approach (3/4)</vt:lpstr>
      <vt:lpstr>Additional Templates to create your approach (4/4)</vt:lpstr>
      <vt:lpstr>Example of Approach</vt:lpstr>
      <vt:lpstr>Communication Principles We will follow [insert your own number] overarching principles</vt:lpstr>
      <vt:lpstr>Overarching messages We need to deliver [insert your own number] overarching messages</vt:lpstr>
      <vt:lpstr>This slide will help you brainstorm and define the key  messages that you want to communicate</vt:lpstr>
      <vt:lpstr>Key stakeholder groups Our messages will be mainly delivered to [insert your own number] stakeholder groups</vt:lpstr>
      <vt:lpstr>Stakeholder Matrix We will have to ensure an efficient collaboration with [insert stakeholder group names] and maintain confidence with [insert stakeholder group names] </vt:lpstr>
      <vt:lpstr>Additional Stakeholder Matrix Template</vt:lpstr>
      <vt:lpstr>Communication Channels To deliver our messages, we will mainly leverage [insert your own number] internal communication channels and [insert your own number] external communication channels </vt:lpstr>
      <vt:lpstr>Key Dependencies The following key dependencies will impact the timing of our communications:</vt:lpstr>
      <vt:lpstr>Key Communication Risks There are [insert your own number] key risks that we need to consider in our Communication Strategy and Plan</vt:lpstr>
      <vt:lpstr>Table of Contents</vt:lpstr>
      <vt:lpstr>High-Level Communication Plan for [Insert stakeholder group #1 name] Person responsible for the execution of this plan: [insert name]</vt:lpstr>
      <vt:lpstr>High-Level Communication Plan for [Insert stakeholder group #2 name] Person responsible for the execution of this plan: [insert name]</vt:lpstr>
      <vt:lpstr>High-Level Communication Plan for [Insert stakeholder group #3 name] Person responsible for the execution of this plan: [insert name]</vt:lpstr>
      <vt:lpstr>Table of Contents</vt:lpstr>
      <vt:lpstr>Detailed Communication Plan To see a more detailed communication plan, open the Excel sheet called “Detailed Communication Plan”</vt:lpstr>
      <vt:lpstr>Table of Contents</vt:lpstr>
      <vt:lpstr>High-Level Communication Plan for [Insert stakeholder group #1 name] Person responsible for the execution of this plan: [insert name] Overall Status: </vt:lpstr>
      <vt:lpstr>High-Level Communication Plan for [Insert stakeholder group #2 name] Person responsible for the execution of this plan: [insert name] Overall Status: </vt:lpstr>
      <vt:lpstr>High-Level Communication Plan for [Insert stakeholder group #3 name] Person responsible for the execution of this plan: [insert name] Overall Status: </vt:lpstr>
      <vt:lpstr>Table of Contents</vt:lpstr>
      <vt:lpstr>Insert the title of the first Exhibit Summarize the key message of this slide</vt:lpstr>
      <vt:lpstr>Insert the title of the second Exhibit Summarize the key message of this slide</vt:lpstr>
      <vt:lpstr>Interested in more Business &amp; Consulting Toolkits? Our ex-McKinsey, Deloitte &amp; BCG Consultants created 10 Toolkits including practical Frameworks, Tools &amp; Templates</vt:lpstr>
      <vt:lpstr>Interested in multiple Business &amp; Consulting Toolkits? Get access to all our Toolkits for half the price with the Gold Business &amp; Consulting Package</vt:lpstr>
      <vt:lpstr>Need more help?  Hire one of our Management Consultants for $4,000 a day</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274</cp:revision>
  <dcterms:created xsi:type="dcterms:W3CDTF">2020-07-08T04:44:55Z</dcterms:created>
  <dcterms:modified xsi:type="dcterms:W3CDTF">2020-08-14T00:23:24Z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