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1.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notesSlides/notesSlide2.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 id="2147483674" r:id="rId5"/>
    <p:sldMasterId id="2147483683" r:id="rId6"/>
    <p:sldMasterId id="2147483692" r:id="rId7"/>
    <p:sldMasterId id="2147483701" r:id="rId8"/>
  </p:sldMasterIdLst>
  <p:notesMasterIdLst>
    <p:notesMasterId r:id="rId34"/>
  </p:notesMasterIdLst>
  <p:handoutMasterIdLst>
    <p:handoutMasterId r:id="rId35"/>
  </p:handoutMasterIdLst>
  <p:sldIdLst>
    <p:sldId id="256" r:id="rId9"/>
    <p:sldId id="1808" r:id="rId10"/>
    <p:sldId id="1882" r:id="rId11"/>
    <p:sldId id="1881" r:id="rId12"/>
    <p:sldId id="1883" r:id="rId13"/>
    <p:sldId id="1837" r:id="rId14"/>
    <p:sldId id="1838" r:id="rId15"/>
    <p:sldId id="1885" r:id="rId16"/>
    <p:sldId id="1839" r:id="rId17"/>
    <p:sldId id="1886" r:id="rId18"/>
    <p:sldId id="1840" r:id="rId19"/>
    <p:sldId id="1884" r:id="rId20"/>
    <p:sldId id="1841" r:id="rId21"/>
    <p:sldId id="1888" r:id="rId22"/>
    <p:sldId id="1844" r:id="rId23"/>
    <p:sldId id="1845" r:id="rId24"/>
    <p:sldId id="1887" r:id="rId25"/>
    <p:sldId id="1892" r:id="rId26"/>
    <p:sldId id="1893" r:id="rId27"/>
    <p:sldId id="1894" r:id="rId28"/>
    <p:sldId id="1895" r:id="rId29"/>
    <p:sldId id="1597" r:id="rId30"/>
    <p:sldId id="1889" r:id="rId31"/>
    <p:sldId id="1890" r:id="rId32"/>
    <p:sldId id="1891" r:id="rId33"/>
  </p:sldIdLst>
  <p:sldSz cx="12192000" cy="6858000"/>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F4D4"/>
    <a:srgbClr val="EBF2FF"/>
    <a:srgbClr val="000000"/>
    <a:srgbClr val="D3EFCE"/>
    <a:srgbClr val="BCFFDB"/>
    <a:srgbClr val="D6E3FF"/>
    <a:srgbClr val="F7F7F7"/>
    <a:srgbClr val="C00000"/>
    <a:srgbClr val="FFC000"/>
    <a:srgbClr val="FFE4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A44522-0AAA-46D6-B960-162DF0B02CBE}" v="43" dt="2020-10-28T03:46:46.0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844" autoAdjust="0"/>
    <p:restoredTop sz="96229" autoAdjust="0"/>
  </p:normalViewPr>
  <p:slideViewPr>
    <p:cSldViewPr snapToGrid="0">
      <p:cViewPr varScale="1">
        <p:scale>
          <a:sx n="110" d="100"/>
          <a:sy n="110" d="100"/>
        </p:scale>
        <p:origin x="1020" y="108"/>
      </p:cViewPr>
      <p:guideLst>
        <p:guide orient="horz" pos="2409"/>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9" d="100"/>
          <a:sy n="49" d="100"/>
        </p:scale>
        <p:origin x="267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viewProps" Target="viewProps.xml"/><Relationship Id="rId21" Type="http://schemas.openxmlformats.org/officeDocument/2006/relationships/slide" Target="slides/slide13.xml"/><Relationship Id="rId34" Type="http://schemas.openxmlformats.org/officeDocument/2006/relationships/notesMaster" Target="notesMasters/notesMaster1.xml"/><Relationship Id="rId42" Type="http://schemas.microsoft.com/office/2016/11/relationships/changesInfo" Target="changesInfos/changesInfo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ags" Target="tags/tag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handoutMaster" Target="handoutMasters/handoutMaster1.xml"/><Relationship Id="rId43" Type="http://schemas.microsoft.com/office/2015/10/relationships/revisionInfo" Target="revisionInfo.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relien Domont" userId="6da7715ce44349b3" providerId="LiveId" clId="{2BA44522-0AAA-46D6-B960-162DF0B02CBE}"/>
    <pc:docChg chg="undo custSel addSld delSld modSld sldOrd">
      <pc:chgData name="Aurelien Domont" userId="6da7715ce44349b3" providerId="LiveId" clId="{2BA44522-0AAA-46D6-B960-162DF0B02CBE}" dt="2020-10-28T04:15:53.185" v="5924" actId="20577"/>
      <pc:docMkLst>
        <pc:docMk/>
      </pc:docMkLst>
      <pc:sldChg chg="delSp modSp mod">
        <pc:chgData name="Aurelien Domont" userId="6da7715ce44349b3" providerId="LiveId" clId="{2BA44522-0AAA-46D6-B960-162DF0B02CBE}" dt="2020-10-27T06:54:37.152" v="2958" actId="20577"/>
        <pc:sldMkLst>
          <pc:docMk/>
          <pc:sldMk cId="3131901387" sldId="256"/>
        </pc:sldMkLst>
        <pc:spChg chg="mod">
          <ac:chgData name="Aurelien Domont" userId="6da7715ce44349b3" providerId="LiveId" clId="{2BA44522-0AAA-46D6-B960-162DF0B02CBE}" dt="2020-10-27T06:54:37.152" v="2958" actId="20577"/>
          <ac:spMkLst>
            <pc:docMk/>
            <pc:sldMk cId="3131901387" sldId="256"/>
            <ac:spMk id="2" creationId="{5261080C-C60C-4746-B6B1-A9A4FFA86785}"/>
          </ac:spMkLst>
        </pc:spChg>
        <pc:spChg chg="mod">
          <ac:chgData name="Aurelien Domont" userId="6da7715ce44349b3" providerId="LiveId" clId="{2BA44522-0AAA-46D6-B960-162DF0B02CBE}" dt="2020-10-27T03:07:01.526" v="34" actId="14100"/>
          <ac:spMkLst>
            <pc:docMk/>
            <pc:sldMk cId="3131901387" sldId="256"/>
            <ac:spMk id="3" creationId="{D781CD62-85AB-400E-A66C-9594AAD807B4}"/>
          </ac:spMkLst>
        </pc:spChg>
        <pc:picChg chg="mod">
          <ac:chgData name="Aurelien Domont" userId="6da7715ce44349b3" providerId="LiveId" clId="{2BA44522-0AAA-46D6-B960-162DF0B02CBE}" dt="2020-10-27T03:05:55.397" v="0" actId="1076"/>
          <ac:picMkLst>
            <pc:docMk/>
            <pc:sldMk cId="3131901387" sldId="256"/>
            <ac:picMk id="7" creationId="{56F6D9FE-2BD8-43FA-8517-544E7B92AA1A}"/>
          </ac:picMkLst>
        </pc:picChg>
        <pc:picChg chg="del mod">
          <ac:chgData name="Aurelien Domont" userId="6da7715ce44349b3" providerId="LiveId" clId="{2BA44522-0AAA-46D6-B960-162DF0B02CBE}" dt="2020-10-27T03:06:38.711" v="28" actId="478"/>
          <ac:picMkLst>
            <pc:docMk/>
            <pc:sldMk cId="3131901387" sldId="256"/>
            <ac:picMk id="14" creationId="{575896A4-CAC7-497C-810A-8A8F3F93025F}"/>
          </ac:picMkLst>
        </pc:picChg>
      </pc:sldChg>
      <pc:sldChg chg="add del">
        <pc:chgData name="Aurelien Domont" userId="6da7715ce44349b3" providerId="LiveId" clId="{2BA44522-0AAA-46D6-B960-162DF0B02CBE}" dt="2020-10-28T02:40:04.461" v="3034" actId="47"/>
        <pc:sldMkLst>
          <pc:docMk/>
          <pc:sldMk cId="1754585881" sldId="1598"/>
        </pc:sldMkLst>
      </pc:sldChg>
      <pc:sldChg chg="add del">
        <pc:chgData name="Aurelien Domont" userId="6da7715ce44349b3" providerId="LiveId" clId="{2BA44522-0AAA-46D6-B960-162DF0B02CBE}" dt="2020-10-28T02:40:14.104" v="3035" actId="47"/>
        <pc:sldMkLst>
          <pc:docMk/>
          <pc:sldMk cId="748962572" sldId="1599"/>
        </pc:sldMkLst>
      </pc:sldChg>
      <pc:sldChg chg="add del">
        <pc:chgData name="Aurelien Domont" userId="6da7715ce44349b3" providerId="LiveId" clId="{2BA44522-0AAA-46D6-B960-162DF0B02CBE}" dt="2020-10-28T02:40:14.104" v="3035" actId="47"/>
        <pc:sldMkLst>
          <pc:docMk/>
          <pc:sldMk cId="2853806433" sldId="1600"/>
        </pc:sldMkLst>
      </pc:sldChg>
      <pc:sldChg chg="addSp delSp modSp mod">
        <pc:chgData name="Aurelien Domont" userId="6da7715ce44349b3" providerId="LiveId" clId="{2BA44522-0AAA-46D6-B960-162DF0B02CBE}" dt="2020-10-28T03:23:33.326" v="4950" actId="20577"/>
        <pc:sldMkLst>
          <pc:docMk/>
          <pc:sldMk cId="9867922" sldId="1808"/>
        </pc:sldMkLst>
        <pc:spChg chg="mod">
          <ac:chgData name="Aurelien Domont" userId="6da7715ce44349b3" providerId="LiveId" clId="{2BA44522-0AAA-46D6-B960-162DF0B02CBE}" dt="2020-10-28T03:22:09.833" v="4784" actId="20577"/>
          <ac:spMkLst>
            <pc:docMk/>
            <pc:sldMk cId="9867922" sldId="1808"/>
            <ac:spMk id="2" creationId="{98205034-64E8-4435-BFA1-43956B7507D0}"/>
          </ac:spMkLst>
        </pc:spChg>
        <pc:spChg chg="add mod">
          <ac:chgData name="Aurelien Domont" userId="6da7715ce44349b3" providerId="LiveId" clId="{2BA44522-0AAA-46D6-B960-162DF0B02CBE}" dt="2020-10-28T03:23:25.337" v="4949" actId="1037"/>
          <ac:spMkLst>
            <pc:docMk/>
            <pc:sldMk cId="9867922" sldId="1808"/>
            <ac:spMk id="3" creationId="{0E36C274-2D6D-47AE-A6EF-42D31E957AF2}"/>
          </ac:spMkLst>
        </pc:spChg>
        <pc:spChg chg="del">
          <ac:chgData name="Aurelien Domont" userId="6da7715ce44349b3" providerId="LiveId" clId="{2BA44522-0AAA-46D6-B960-162DF0B02CBE}" dt="2020-10-27T05:19:27.652" v="85" actId="478"/>
          <ac:spMkLst>
            <pc:docMk/>
            <pc:sldMk cId="9867922" sldId="1808"/>
            <ac:spMk id="3" creationId="{5A344048-DBDE-413B-8AF9-F87D45AC158E}"/>
          </ac:spMkLst>
        </pc:spChg>
        <pc:spChg chg="del">
          <ac:chgData name="Aurelien Domont" userId="6da7715ce44349b3" providerId="LiveId" clId="{2BA44522-0AAA-46D6-B960-162DF0B02CBE}" dt="2020-10-27T05:19:27.652" v="85" actId="478"/>
          <ac:spMkLst>
            <pc:docMk/>
            <pc:sldMk cId="9867922" sldId="1808"/>
            <ac:spMk id="4" creationId="{255F0877-572A-45D9-B70B-77449C9C1013}"/>
          </ac:spMkLst>
        </pc:spChg>
        <pc:spChg chg="add mod">
          <ac:chgData name="Aurelien Domont" userId="6da7715ce44349b3" providerId="LiveId" clId="{2BA44522-0AAA-46D6-B960-162DF0B02CBE}" dt="2020-10-28T03:23:33.326" v="4950" actId="20577"/>
          <ac:spMkLst>
            <pc:docMk/>
            <pc:sldMk cId="9867922" sldId="1808"/>
            <ac:spMk id="4" creationId="{774BB942-56D9-4A15-8A6D-87057CCABB70}"/>
          </ac:spMkLst>
        </pc:spChg>
        <pc:spChg chg="add del mod">
          <ac:chgData name="Aurelien Domont" userId="6da7715ce44349b3" providerId="LiveId" clId="{2BA44522-0AAA-46D6-B960-162DF0B02CBE}" dt="2020-10-27T05:19:30.526" v="86" actId="478"/>
          <ac:spMkLst>
            <pc:docMk/>
            <pc:sldMk cId="9867922" sldId="1808"/>
            <ac:spMk id="9" creationId="{ABA86451-1FE7-42F6-8AEC-4974880B00B3}"/>
          </ac:spMkLst>
        </pc:spChg>
        <pc:spChg chg="add mod topLvl">
          <ac:chgData name="Aurelien Domont" userId="6da7715ce44349b3" providerId="LiveId" clId="{2BA44522-0AAA-46D6-B960-162DF0B02CBE}" dt="2020-10-27T05:38:07.982" v="376" actId="20577"/>
          <ac:spMkLst>
            <pc:docMk/>
            <pc:sldMk cId="9867922" sldId="1808"/>
            <ac:spMk id="11" creationId="{3389ED1D-8656-4FDF-BFAE-3E203C7DD331}"/>
          </ac:spMkLst>
        </pc:spChg>
        <pc:spChg chg="add del">
          <ac:chgData name="Aurelien Domont" userId="6da7715ce44349b3" providerId="LiveId" clId="{2BA44522-0AAA-46D6-B960-162DF0B02CBE}" dt="2020-10-27T05:19:42.883" v="90" actId="22"/>
          <ac:spMkLst>
            <pc:docMk/>
            <pc:sldMk cId="9867922" sldId="1808"/>
            <ac:spMk id="12" creationId="{EFF12812-7AE0-4811-92EF-A068CC9DB461}"/>
          </ac:spMkLst>
        </pc:spChg>
        <pc:spChg chg="add mod topLvl">
          <ac:chgData name="Aurelien Domont" userId="6da7715ce44349b3" providerId="LiveId" clId="{2BA44522-0AAA-46D6-B960-162DF0B02CBE}" dt="2020-10-27T05:38:10.342" v="378" actId="20577"/>
          <ac:spMkLst>
            <pc:docMk/>
            <pc:sldMk cId="9867922" sldId="1808"/>
            <ac:spMk id="14" creationId="{965351A9-A4E4-43B8-9255-943CE3A1246D}"/>
          </ac:spMkLst>
        </pc:spChg>
        <pc:spChg chg="add mod topLvl">
          <ac:chgData name="Aurelien Domont" userId="6da7715ce44349b3" providerId="LiveId" clId="{2BA44522-0AAA-46D6-B960-162DF0B02CBE}" dt="2020-10-27T05:38:13.410" v="380" actId="20577"/>
          <ac:spMkLst>
            <pc:docMk/>
            <pc:sldMk cId="9867922" sldId="1808"/>
            <ac:spMk id="18" creationId="{E8140B53-AF46-4024-926A-513B7952F708}"/>
          </ac:spMkLst>
        </pc:spChg>
        <pc:spChg chg="add del">
          <ac:chgData name="Aurelien Domont" userId="6da7715ce44349b3" providerId="LiveId" clId="{2BA44522-0AAA-46D6-B960-162DF0B02CBE}" dt="2020-10-27T05:23:03.585" v="162" actId="478"/>
          <ac:spMkLst>
            <pc:docMk/>
            <pc:sldMk cId="9867922" sldId="1808"/>
            <ac:spMk id="20" creationId="{165D6013-836D-44EF-9039-6777831445F0}"/>
          </ac:spMkLst>
        </pc:spChg>
        <pc:spChg chg="add del">
          <ac:chgData name="Aurelien Domont" userId="6da7715ce44349b3" providerId="LiveId" clId="{2BA44522-0AAA-46D6-B960-162DF0B02CBE}" dt="2020-10-27T05:23:03.585" v="162" actId="478"/>
          <ac:spMkLst>
            <pc:docMk/>
            <pc:sldMk cId="9867922" sldId="1808"/>
            <ac:spMk id="22" creationId="{E61BA575-C18B-407D-B83D-54B3F6D0376D}"/>
          </ac:spMkLst>
        </pc:spChg>
        <pc:spChg chg="add mod topLvl">
          <ac:chgData name="Aurelien Domont" userId="6da7715ce44349b3" providerId="LiveId" clId="{2BA44522-0AAA-46D6-B960-162DF0B02CBE}" dt="2020-10-27T05:38:05.642" v="374" actId="20577"/>
          <ac:spMkLst>
            <pc:docMk/>
            <pc:sldMk cId="9867922" sldId="1808"/>
            <ac:spMk id="24" creationId="{D669F62A-50D2-4896-B0A3-E8762966708F}"/>
          </ac:spMkLst>
        </pc:spChg>
        <pc:spChg chg="add mod">
          <ac:chgData name="Aurelien Domont" userId="6da7715ce44349b3" providerId="LiveId" clId="{2BA44522-0AAA-46D6-B960-162DF0B02CBE}" dt="2020-10-27T05:38:17.460" v="382" actId="20577"/>
          <ac:spMkLst>
            <pc:docMk/>
            <pc:sldMk cId="9867922" sldId="1808"/>
            <ac:spMk id="38" creationId="{FB7394D1-474A-43E6-803D-F84419CC9D26}"/>
          </ac:spMkLst>
        </pc:spChg>
        <pc:grpChg chg="add del mod">
          <ac:chgData name="Aurelien Domont" userId="6da7715ce44349b3" providerId="LiveId" clId="{2BA44522-0AAA-46D6-B960-162DF0B02CBE}" dt="2020-10-27T05:24:10.203" v="167" actId="165"/>
          <ac:grpSpMkLst>
            <pc:docMk/>
            <pc:sldMk cId="9867922" sldId="1808"/>
            <ac:grpSpMk id="37" creationId="{9FE808B2-10CB-4975-8795-4A567054BFDF}"/>
          </ac:grpSpMkLst>
        </pc:grpChg>
        <pc:picChg chg="del">
          <ac:chgData name="Aurelien Domont" userId="6da7715ce44349b3" providerId="LiveId" clId="{2BA44522-0AAA-46D6-B960-162DF0B02CBE}" dt="2020-10-27T05:19:41.102" v="88" actId="478"/>
          <ac:picMkLst>
            <pc:docMk/>
            <pc:sldMk cId="9867922" sldId="1808"/>
            <ac:picMk id="5" creationId="{56B1C362-96F1-4BC9-AC8E-F365FD8F8E8A}"/>
          </ac:picMkLst>
        </pc:picChg>
        <pc:picChg chg="add del">
          <ac:chgData name="Aurelien Domont" userId="6da7715ce44349b3" providerId="LiveId" clId="{2BA44522-0AAA-46D6-B960-162DF0B02CBE}" dt="2020-10-27T05:24:33.190" v="179" actId="478"/>
          <ac:picMkLst>
            <pc:docMk/>
            <pc:sldMk cId="9867922" sldId="1808"/>
            <ac:picMk id="26" creationId="{A46B8164-5187-47EF-9F2A-251D4733B6BD}"/>
          </ac:picMkLst>
        </pc:picChg>
        <pc:picChg chg="add del">
          <ac:chgData name="Aurelien Domont" userId="6da7715ce44349b3" providerId="LiveId" clId="{2BA44522-0AAA-46D6-B960-162DF0B02CBE}" dt="2020-10-27T05:24:32.237" v="178" actId="478"/>
          <ac:picMkLst>
            <pc:docMk/>
            <pc:sldMk cId="9867922" sldId="1808"/>
            <ac:picMk id="28" creationId="{0B9FD9A5-8217-4756-873C-8ABF204DE9DF}"/>
          </ac:picMkLst>
        </pc:picChg>
        <pc:picChg chg="add mod">
          <ac:chgData name="Aurelien Domont" userId="6da7715ce44349b3" providerId="LiveId" clId="{2BA44522-0AAA-46D6-B960-162DF0B02CBE}" dt="2020-10-27T05:24:38.927" v="183" actId="1037"/>
          <ac:picMkLst>
            <pc:docMk/>
            <pc:sldMk cId="9867922" sldId="1808"/>
            <ac:picMk id="30" creationId="{EC8E9C49-6BE5-4269-B2AD-2B872904C1CC}"/>
          </ac:picMkLst>
        </pc:picChg>
        <pc:picChg chg="add del">
          <ac:chgData name="Aurelien Domont" userId="6da7715ce44349b3" providerId="LiveId" clId="{2BA44522-0AAA-46D6-B960-162DF0B02CBE}" dt="2020-10-27T05:24:27.018" v="176" actId="478"/>
          <ac:picMkLst>
            <pc:docMk/>
            <pc:sldMk cId="9867922" sldId="1808"/>
            <ac:picMk id="32" creationId="{480D8DF5-D005-4DF3-B930-33C2FC0971AE}"/>
          </ac:picMkLst>
        </pc:picChg>
        <pc:picChg chg="add del">
          <ac:chgData name="Aurelien Domont" userId="6da7715ce44349b3" providerId="LiveId" clId="{2BA44522-0AAA-46D6-B960-162DF0B02CBE}" dt="2020-10-27T05:23:03.585" v="162" actId="478"/>
          <ac:picMkLst>
            <pc:docMk/>
            <pc:sldMk cId="9867922" sldId="1808"/>
            <ac:picMk id="34" creationId="{0B6D7971-C4ED-4AED-BF97-F8BEF3041D6C}"/>
          </ac:picMkLst>
        </pc:picChg>
        <pc:picChg chg="add del">
          <ac:chgData name="Aurelien Domont" userId="6da7715ce44349b3" providerId="LiveId" clId="{2BA44522-0AAA-46D6-B960-162DF0B02CBE}" dt="2020-10-27T05:23:03.585" v="162" actId="478"/>
          <ac:picMkLst>
            <pc:docMk/>
            <pc:sldMk cId="9867922" sldId="1808"/>
            <ac:picMk id="36" creationId="{2BC5A60E-3D82-412A-B78F-94F1C136E1F3}"/>
          </ac:picMkLst>
        </pc:picChg>
        <pc:picChg chg="add del mod">
          <ac:chgData name="Aurelien Domont" userId="6da7715ce44349b3" providerId="LiveId" clId="{2BA44522-0AAA-46D6-B960-162DF0B02CBE}" dt="2020-10-27T05:31:10.522" v="343" actId="478"/>
          <ac:picMkLst>
            <pc:docMk/>
            <pc:sldMk cId="9867922" sldId="1808"/>
            <ac:picMk id="40" creationId="{0846682D-087C-4235-940B-5F14DA672626}"/>
          </ac:picMkLst>
        </pc:picChg>
        <pc:picChg chg="add mod">
          <ac:chgData name="Aurelien Domont" userId="6da7715ce44349b3" providerId="LiveId" clId="{2BA44522-0AAA-46D6-B960-162DF0B02CBE}" dt="2020-10-27T05:32:41.168" v="359" actId="14100"/>
          <ac:picMkLst>
            <pc:docMk/>
            <pc:sldMk cId="9867922" sldId="1808"/>
            <ac:picMk id="42" creationId="{88A4D575-0734-48BF-9BE5-B5FD7C7D34A7}"/>
          </ac:picMkLst>
        </pc:picChg>
        <pc:picChg chg="add mod">
          <ac:chgData name="Aurelien Domont" userId="6da7715ce44349b3" providerId="LiveId" clId="{2BA44522-0AAA-46D6-B960-162DF0B02CBE}" dt="2020-10-27T05:32:37.602" v="358" actId="1076"/>
          <ac:picMkLst>
            <pc:docMk/>
            <pc:sldMk cId="9867922" sldId="1808"/>
            <ac:picMk id="44" creationId="{E041D23D-4DB4-4E5E-89AC-3EA9D4881C70}"/>
          </ac:picMkLst>
        </pc:picChg>
        <pc:picChg chg="add mod">
          <ac:chgData name="Aurelien Domont" userId="6da7715ce44349b3" providerId="LiveId" clId="{2BA44522-0AAA-46D6-B960-162DF0B02CBE}" dt="2020-10-27T05:34:46.956" v="364" actId="108"/>
          <ac:picMkLst>
            <pc:docMk/>
            <pc:sldMk cId="9867922" sldId="1808"/>
            <ac:picMk id="46" creationId="{C4EF2230-CC71-42EF-93E1-52044AAE2B9F}"/>
          </ac:picMkLst>
        </pc:picChg>
        <pc:picChg chg="add mod">
          <ac:chgData name="Aurelien Domont" userId="6da7715ce44349b3" providerId="LiveId" clId="{2BA44522-0AAA-46D6-B960-162DF0B02CBE}" dt="2020-10-27T05:35:39.977" v="369" actId="1076"/>
          <ac:picMkLst>
            <pc:docMk/>
            <pc:sldMk cId="9867922" sldId="1808"/>
            <ac:picMk id="48" creationId="{1769B653-E50C-4877-BF56-7ABE82AC3A12}"/>
          </ac:picMkLst>
        </pc:picChg>
      </pc:sldChg>
      <pc:sldChg chg="addSp modSp mod">
        <pc:chgData name="Aurelien Domont" userId="6da7715ce44349b3" providerId="LiveId" clId="{2BA44522-0AAA-46D6-B960-162DF0B02CBE}" dt="2020-10-27T06:02:27.285" v="1631" actId="14100"/>
        <pc:sldMkLst>
          <pc:docMk/>
          <pc:sldMk cId="1731686811" sldId="1837"/>
        </pc:sldMkLst>
        <pc:spChg chg="mod">
          <ac:chgData name="Aurelien Domont" userId="6da7715ce44349b3" providerId="LiveId" clId="{2BA44522-0AAA-46D6-B960-162DF0B02CBE}" dt="2020-10-27T06:02:27.285" v="1631" actId="14100"/>
          <ac:spMkLst>
            <pc:docMk/>
            <pc:sldMk cId="1731686811" sldId="1837"/>
            <ac:spMk id="16" creationId="{6C2BB713-9637-4B9B-938F-E9768876782A}"/>
          </ac:spMkLst>
        </pc:spChg>
        <pc:picChg chg="add mod">
          <ac:chgData name="Aurelien Domont" userId="6da7715ce44349b3" providerId="LiveId" clId="{2BA44522-0AAA-46D6-B960-162DF0B02CBE}" dt="2020-10-27T06:00:01.386" v="1569" actId="1076"/>
          <ac:picMkLst>
            <pc:docMk/>
            <pc:sldMk cId="1731686811" sldId="1837"/>
            <ac:picMk id="2" creationId="{8096B213-6C7B-42B5-AB6A-FE497971FC41}"/>
          </ac:picMkLst>
        </pc:picChg>
      </pc:sldChg>
      <pc:sldChg chg="addSp delSp modSp mod">
        <pc:chgData name="Aurelien Domont" userId="6da7715ce44349b3" providerId="LiveId" clId="{2BA44522-0AAA-46D6-B960-162DF0B02CBE}" dt="2020-10-27T06:19:08.227" v="1939" actId="20577"/>
        <pc:sldMkLst>
          <pc:docMk/>
          <pc:sldMk cId="889375178" sldId="1838"/>
        </pc:sldMkLst>
        <pc:spChg chg="mod">
          <ac:chgData name="Aurelien Domont" userId="6da7715ce44349b3" providerId="LiveId" clId="{2BA44522-0AAA-46D6-B960-162DF0B02CBE}" dt="2020-10-27T06:13:22.262" v="1825" actId="207"/>
          <ac:spMkLst>
            <pc:docMk/>
            <pc:sldMk cId="889375178" sldId="1838"/>
            <ac:spMk id="3" creationId="{CE2529A3-BA97-486F-9E02-8DFAAA7D8D38}"/>
          </ac:spMkLst>
        </pc:spChg>
        <pc:spChg chg="mod">
          <ac:chgData name="Aurelien Domont" userId="6da7715ce44349b3" providerId="LiveId" clId="{2BA44522-0AAA-46D6-B960-162DF0B02CBE}" dt="2020-10-27T06:17:39.813" v="1925" actId="14100"/>
          <ac:spMkLst>
            <pc:docMk/>
            <pc:sldMk cId="889375178" sldId="1838"/>
            <ac:spMk id="16" creationId="{6C2BB713-9637-4B9B-938F-E9768876782A}"/>
          </ac:spMkLst>
        </pc:spChg>
        <pc:spChg chg="mod topLvl">
          <ac:chgData name="Aurelien Domont" userId="6da7715ce44349b3" providerId="LiveId" clId="{2BA44522-0AAA-46D6-B960-162DF0B02CBE}" dt="2020-10-27T06:19:06.177" v="1937" actId="20577"/>
          <ac:spMkLst>
            <pc:docMk/>
            <pc:sldMk cId="889375178" sldId="1838"/>
            <ac:spMk id="18" creationId="{BC3E0BAE-E4EF-4334-8BFD-318B286C24F2}"/>
          </ac:spMkLst>
        </pc:spChg>
        <pc:spChg chg="mod topLvl">
          <ac:chgData name="Aurelien Domont" userId="6da7715ce44349b3" providerId="LiveId" clId="{2BA44522-0AAA-46D6-B960-162DF0B02CBE}" dt="2020-10-27T06:19:04.197" v="1935" actId="20577"/>
          <ac:spMkLst>
            <pc:docMk/>
            <pc:sldMk cId="889375178" sldId="1838"/>
            <ac:spMk id="19" creationId="{869551C0-25DF-403A-890D-97CE020A9F12}"/>
          </ac:spMkLst>
        </pc:spChg>
        <pc:spChg chg="add del mod topLvl">
          <ac:chgData name="Aurelien Domont" userId="6da7715ce44349b3" providerId="LiveId" clId="{2BA44522-0AAA-46D6-B960-162DF0B02CBE}" dt="2020-10-27T06:14:02.415" v="1844" actId="478"/>
          <ac:spMkLst>
            <pc:docMk/>
            <pc:sldMk cId="889375178" sldId="1838"/>
            <ac:spMk id="20" creationId="{7DD7E35F-8B62-4955-9B3B-370BA2CF66AC}"/>
          </ac:spMkLst>
        </pc:spChg>
        <pc:spChg chg="del mod topLvl">
          <ac:chgData name="Aurelien Domont" userId="6da7715ce44349b3" providerId="LiveId" clId="{2BA44522-0AAA-46D6-B960-162DF0B02CBE}" dt="2020-10-27T06:14:07.276" v="1845" actId="478"/>
          <ac:spMkLst>
            <pc:docMk/>
            <pc:sldMk cId="889375178" sldId="1838"/>
            <ac:spMk id="21" creationId="{92709F4F-871D-4096-A9FC-FC244FA25DB3}"/>
          </ac:spMkLst>
        </pc:spChg>
        <pc:spChg chg="mod topLvl">
          <ac:chgData name="Aurelien Domont" userId="6da7715ce44349b3" providerId="LiveId" clId="{2BA44522-0AAA-46D6-B960-162DF0B02CBE}" dt="2020-10-27T06:19:08.227" v="1939" actId="20577"/>
          <ac:spMkLst>
            <pc:docMk/>
            <pc:sldMk cId="889375178" sldId="1838"/>
            <ac:spMk id="22" creationId="{56A08451-34F7-41B6-9E25-D863C521246F}"/>
          </ac:spMkLst>
        </pc:spChg>
        <pc:spChg chg="mod topLvl">
          <ac:chgData name="Aurelien Domont" userId="6da7715ce44349b3" providerId="LiveId" clId="{2BA44522-0AAA-46D6-B960-162DF0B02CBE}" dt="2020-10-27T06:14:19.068" v="1878" actId="1035"/>
          <ac:spMkLst>
            <pc:docMk/>
            <pc:sldMk cId="889375178" sldId="1838"/>
            <ac:spMk id="23" creationId="{8C3B4796-37E9-4121-AE04-1AF5440B709B}"/>
          </ac:spMkLst>
        </pc:spChg>
        <pc:spChg chg="mod topLvl">
          <ac:chgData name="Aurelien Domont" userId="6da7715ce44349b3" providerId="LiveId" clId="{2BA44522-0AAA-46D6-B960-162DF0B02CBE}" dt="2020-10-27T06:14:19.068" v="1878" actId="1035"/>
          <ac:spMkLst>
            <pc:docMk/>
            <pc:sldMk cId="889375178" sldId="1838"/>
            <ac:spMk id="24" creationId="{34BE031C-2EC1-40A9-990C-5DB6C74F7A80}"/>
          </ac:spMkLst>
        </pc:spChg>
        <pc:spChg chg="add del mod topLvl">
          <ac:chgData name="Aurelien Domont" userId="6da7715ce44349b3" providerId="LiveId" clId="{2BA44522-0AAA-46D6-B960-162DF0B02CBE}" dt="2020-10-27T06:14:02.415" v="1844" actId="478"/>
          <ac:spMkLst>
            <pc:docMk/>
            <pc:sldMk cId="889375178" sldId="1838"/>
            <ac:spMk id="25" creationId="{DEECD197-3636-417D-BDEF-DA8CC209C3A7}"/>
          </ac:spMkLst>
        </pc:spChg>
        <pc:spChg chg="del mod topLvl">
          <ac:chgData name="Aurelien Domont" userId="6da7715ce44349b3" providerId="LiveId" clId="{2BA44522-0AAA-46D6-B960-162DF0B02CBE}" dt="2020-10-27T06:14:07.276" v="1845" actId="478"/>
          <ac:spMkLst>
            <pc:docMk/>
            <pc:sldMk cId="889375178" sldId="1838"/>
            <ac:spMk id="26" creationId="{F3075BBE-0FAD-429B-95A4-0FBD382454BA}"/>
          </ac:spMkLst>
        </pc:spChg>
        <pc:spChg chg="mod topLvl">
          <ac:chgData name="Aurelien Domont" userId="6da7715ce44349b3" providerId="LiveId" clId="{2BA44522-0AAA-46D6-B960-162DF0B02CBE}" dt="2020-10-27T06:14:19.068" v="1878" actId="1035"/>
          <ac:spMkLst>
            <pc:docMk/>
            <pc:sldMk cId="889375178" sldId="1838"/>
            <ac:spMk id="27" creationId="{14B0F252-E628-4E0F-8C07-E7A8B51B1AA4}"/>
          </ac:spMkLst>
        </pc:spChg>
        <pc:spChg chg="mod topLvl">
          <ac:chgData name="Aurelien Domont" userId="6da7715ce44349b3" providerId="LiveId" clId="{2BA44522-0AAA-46D6-B960-162DF0B02CBE}" dt="2020-10-27T06:14:13.945" v="1853" actId="1036"/>
          <ac:spMkLst>
            <pc:docMk/>
            <pc:sldMk cId="889375178" sldId="1838"/>
            <ac:spMk id="28" creationId="{77038E7B-92E8-422A-8D82-7C0C202D7BDE}"/>
          </ac:spMkLst>
        </pc:spChg>
        <pc:spChg chg="mod topLvl">
          <ac:chgData name="Aurelien Domont" userId="6da7715ce44349b3" providerId="LiveId" clId="{2BA44522-0AAA-46D6-B960-162DF0B02CBE}" dt="2020-10-27T06:14:13.945" v="1853" actId="1036"/>
          <ac:spMkLst>
            <pc:docMk/>
            <pc:sldMk cId="889375178" sldId="1838"/>
            <ac:spMk id="29" creationId="{A9DDAAD0-E410-40C2-A7D1-FDF0DBC6205F}"/>
          </ac:spMkLst>
        </pc:spChg>
        <pc:spChg chg="mod topLvl">
          <ac:chgData name="Aurelien Domont" userId="6da7715ce44349b3" providerId="LiveId" clId="{2BA44522-0AAA-46D6-B960-162DF0B02CBE}" dt="2020-10-27T06:13:15.505" v="1823" actId="165"/>
          <ac:spMkLst>
            <pc:docMk/>
            <pc:sldMk cId="889375178" sldId="1838"/>
            <ac:spMk id="30" creationId="{94B73FCF-28F3-4E86-85DA-20AF3B8D9B6C}"/>
          </ac:spMkLst>
        </pc:spChg>
        <pc:grpChg chg="del">
          <ac:chgData name="Aurelien Domont" userId="6da7715ce44349b3" providerId="LiveId" clId="{2BA44522-0AAA-46D6-B960-162DF0B02CBE}" dt="2020-10-27T06:13:15.505" v="1823" actId="165"/>
          <ac:grpSpMkLst>
            <pc:docMk/>
            <pc:sldMk cId="889375178" sldId="1838"/>
            <ac:grpSpMk id="17" creationId="{30728C10-8D8E-4FB9-A144-03D398D64495}"/>
          </ac:grpSpMkLst>
        </pc:grpChg>
        <pc:picChg chg="add">
          <ac:chgData name="Aurelien Domont" userId="6da7715ce44349b3" providerId="LiveId" clId="{2BA44522-0AAA-46D6-B960-162DF0B02CBE}" dt="2020-10-27T06:17:34.453" v="1924" actId="22"/>
          <ac:picMkLst>
            <pc:docMk/>
            <pc:sldMk cId="889375178" sldId="1838"/>
            <ac:picMk id="2" creationId="{FD962C3B-EB62-4D3F-B1EA-BA1CE63C555E}"/>
          </ac:picMkLst>
        </pc:picChg>
      </pc:sldChg>
      <pc:sldChg chg="addSp delSp modSp mod">
        <pc:chgData name="Aurelien Domont" userId="6da7715ce44349b3" providerId="LiveId" clId="{2BA44522-0AAA-46D6-B960-162DF0B02CBE}" dt="2020-10-27T06:19:30.321" v="1955" actId="20577"/>
        <pc:sldMkLst>
          <pc:docMk/>
          <pc:sldMk cId="3806977209" sldId="1839"/>
        </pc:sldMkLst>
        <pc:spChg chg="mod">
          <ac:chgData name="Aurelien Domont" userId="6da7715ce44349b3" providerId="LiveId" clId="{2BA44522-0AAA-46D6-B960-162DF0B02CBE}" dt="2020-10-27T06:17:49.894" v="1929" actId="14100"/>
          <ac:spMkLst>
            <pc:docMk/>
            <pc:sldMk cId="3806977209" sldId="1839"/>
            <ac:spMk id="16" creationId="{6C2BB713-9637-4B9B-938F-E9768876782A}"/>
          </ac:spMkLst>
        </pc:spChg>
        <pc:spChg chg="mod">
          <ac:chgData name="Aurelien Domont" userId="6da7715ce44349b3" providerId="LiveId" clId="{2BA44522-0AAA-46D6-B960-162DF0B02CBE}" dt="2020-10-27T06:19:28.587" v="1953" actId="20577"/>
          <ac:spMkLst>
            <pc:docMk/>
            <pc:sldMk cId="3806977209" sldId="1839"/>
            <ac:spMk id="18" creationId="{BC3E0BAE-E4EF-4334-8BFD-318B286C24F2}"/>
          </ac:spMkLst>
        </pc:spChg>
        <pc:spChg chg="mod">
          <ac:chgData name="Aurelien Domont" userId="6da7715ce44349b3" providerId="LiveId" clId="{2BA44522-0AAA-46D6-B960-162DF0B02CBE}" dt="2020-10-27T06:19:26.837" v="1951" actId="20577"/>
          <ac:spMkLst>
            <pc:docMk/>
            <pc:sldMk cId="3806977209" sldId="1839"/>
            <ac:spMk id="19" creationId="{869551C0-25DF-403A-890D-97CE020A9F12}"/>
          </ac:spMkLst>
        </pc:spChg>
        <pc:spChg chg="del">
          <ac:chgData name="Aurelien Domont" userId="6da7715ce44349b3" providerId="LiveId" clId="{2BA44522-0AAA-46D6-B960-162DF0B02CBE}" dt="2020-10-27T06:16:19.085" v="1884" actId="478"/>
          <ac:spMkLst>
            <pc:docMk/>
            <pc:sldMk cId="3806977209" sldId="1839"/>
            <ac:spMk id="20" creationId="{7DD7E35F-8B62-4955-9B3B-370BA2CF66AC}"/>
          </ac:spMkLst>
        </pc:spChg>
        <pc:spChg chg="del">
          <ac:chgData name="Aurelien Domont" userId="6da7715ce44349b3" providerId="LiveId" clId="{2BA44522-0AAA-46D6-B960-162DF0B02CBE}" dt="2020-10-27T06:16:52.251" v="1885" actId="478"/>
          <ac:spMkLst>
            <pc:docMk/>
            <pc:sldMk cId="3806977209" sldId="1839"/>
            <ac:spMk id="21" creationId="{92709F4F-871D-4096-A9FC-FC244FA25DB3}"/>
          </ac:spMkLst>
        </pc:spChg>
        <pc:spChg chg="mod">
          <ac:chgData name="Aurelien Domont" userId="6da7715ce44349b3" providerId="LiveId" clId="{2BA44522-0AAA-46D6-B960-162DF0B02CBE}" dt="2020-10-27T06:19:30.321" v="1955" actId="20577"/>
          <ac:spMkLst>
            <pc:docMk/>
            <pc:sldMk cId="3806977209" sldId="1839"/>
            <ac:spMk id="22" creationId="{56A08451-34F7-41B6-9E25-D863C521246F}"/>
          </ac:spMkLst>
        </pc:spChg>
        <pc:spChg chg="mod">
          <ac:chgData name="Aurelien Domont" userId="6da7715ce44349b3" providerId="LiveId" clId="{2BA44522-0AAA-46D6-B960-162DF0B02CBE}" dt="2020-10-27T06:16:59.098" v="1920" actId="1035"/>
          <ac:spMkLst>
            <pc:docMk/>
            <pc:sldMk cId="3806977209" sldId="1839"/>
            <ac:spMk id="23" creationId="{8C3B4796-37E9-4121-AE04-1AF5440B709B}"/>
          </ac:spMkLst>
        </pc:spChg>
        <pc:spChg chg="mod">
          <ac:chgData name="Aurelien Domont" userId="6da7715ce44349b3" providerId="LiveId" clId="{2BA44522-0AAA-46D6-B960-162DF0B02CBE}" dt="2020-10-27T06:16:59.098" v="1920" actId="1035"/>
          <ac:spMkLst>
            <pc:docMk/>
            <pc:sldMk cId="3806977209" sldId="1839"/>
            <ac:spMk id="24" creationId="{34BE031C-2EC1-40A9-990C-5DB6C74F7A80}"/>
          </ac:spMkLst>
        </pc:spChg>
        <pc:spChg chg="del">
          <ac:chgData name="Aurelien Domont" userId="6da7715ce44349b3" providerId="LiveId" clId="{2BA44522-0AAA-46D6-B960-162DF0B02CBE}" dt="2020-10-27T06:16:19.085" v="1884" actId="478"/>
          <ac:spMkLst>
            <pc:docMk/>
            <pc:sldMk cId="3806977209" sldId="1839"/>
            <ac:spMk id="25" creationId="{DEECD197-3636-417D-BDEF-DA8CC209C3A7}"/>
          </ac:spMkLst>
        </pc:spChg>
        <pc:spChg chg="del">
          <ac:chgData name="Aurelien Domont" userId="6da7715ce44349b3" providerId="LiveId" clId="{2BA44522-0AAA-46D6-B960-162DF0B02CBE}" dt="2020-10-27T06:16:52.251" v="1885" actId="478"/>
          <ac:spMkLst>
            <pc:docMk/>
            <pc:sldMk cId="3806977209" sldId="1839"/>
            <ac:spMk id="26" creationId="{F3075BBE-0FAD-429B-95A4-0FBD382454BA}"/>
          </ac:spMkLst>
        </pc:spChg>
        <pc:spChg chg="mod">
          <ac:chgData name="Aurelien Domont" userId="6da7715ce44349b3" providerId="LiveId" clId="{2BA44522-0AAA-46D6-B960-162DF0B02CBE}" dt="2020-10-27T06:16:59.098" v="1920" actId="1035"/>
          <ac:spMkLst>
            <pc:docMk/>
            <pc:sldMk cId="3806977209" sldId="1839"/>
            <ac:spMk id="27" creationId="{14B0F252-E628-4E0F-8C07-E7A8B51B1AA4}"/>
          </ac:spMkLst>
        </pc:spChg>
        <pc:spChg chg="mod">
          <ac:chgData name="Aurelien Domont" userId="6da7715ce44349b3" providerId="LiveId" clId="{2BA44522-0AAA-46D6-B960-162DF0B02CBE}" dt="2020-10-27T06:15:14.642" v="1880"/>
          <ac:spMkLst>
            <pc:docMk/>
            <pc:sldMk cId="3806977209" sldId="1839"/>
            <ac:spMk id="30" creationId="{94B73FCF-28F3-4E86-85DA-20AF3B8D9B6C}"/>
          </ac:spMkLst>
        </pc:spChg>
        <pc:picChg chg="add">
          <ac:chgData name="Aurelien Domont" userId="6da7715ce44349b3" providerId="LiveId" clId="{2BA44522-0AAA-46D6-B960-162DF0B02CBE}" dt="2020-10-27T06:17:47.859" v="1928" actId="22"/>
          <ac:picMkLst>
            <pc:docMk/>
            <pc:sldMk cId="3806977209" sldId="1839"/>
            <ac:picMk id="2" creationId="{3CC147DF-F638-4250-82E6-C54A7FC02A93}"/>
          </ac:picMkLst>
        </pc:picChg>
      </pc:sldChg>
      <pc:sldChg chg="addSp modSp mod">
        <pc:chgData name="Aurelien Domont" userId="6da7715ce44349b3" providerId="LiveId" clId="{2BA44522-0AAA-46D6-B960-162DF0B02CBE}" dt="2020-10-27T06:17:58.928" v="1933" actId="22"/>
        <pc:sldMkLst>
          <pc:docMk/>
          <pc:sldMk cId="1104121548" sldId="1840"/>
        </pc:sldMkLst>
        <pc:spChg chg="mod">
          <ac:chgData name="Aurelien Domont" userId="6da7715ce44349b3" providerId="LiveId" clId="{2BA44522-0AAA-46D6-B960-162DF0B02CBE}" dt="2020-10-27T06:17:58.777" v="1932" actId="14100"/>
          <ac:spMkLst>
            <pc:docMk/>
            <pc:sldMk cId="1104121548" sldId="1840"/>
            <ac:spMk id="16" creationId="{6C2BB713-9637-4B9B-938F-E9768876782A}"/>
          </ac:spMkLst>
        </pc:spChg>
        <pc:spChg chg="mod">
          <ac:chgData name="Aurelien Domont" userId="6da7715ce44349b3" providerId="LiveId" clId="{2BA44522-0AAA-46D6-B960-162DF0B02CBE}" dt="2020-10-27T06:04:25.394" v="1676" actId="404"/>
          <ac:spMkLst>
            <pc:docMk/>
            <pc:sldMk cId="1104121548" sldId="1840"/>
            <ac:spMk id="35" creationId="{5791243E-BCCF-44D8-A8A5-9AA3264BA333}"/>
          </ac:spMkLst>
        </pc:spChg>
        <pc:spChg chg="mod">
          <ac:chgData name="Aurelien Domont" userId="6da7715ce44349b3" providerId="LiveId" clId="{2BA44522-0AAA-46D6-B960-162DF0B02CBE}" dt="2020-10-27T06:09:10.807" v="1739" actId="20577"/>
          <ac:spMkLst>
            <pc:docMk/>
            <pc:sldMk cId="1104121548" sldId="1840"/>
            <ac:spMk id="36" creationId="{C59B7CF5-68D3-4A52-AB08-0374A482126D}"/>
          </ac:spMkLst>
        </pc:spChg>
        <pc:spChg chg="mod">
          <ac:chgData name="Aurelien Domont" userId="6da7715ce44349b3" providerId="LiveId" clId="{2BA44522-0AAA-46D6-B960-162DF0B02CBE}" dt="2020-10-27T06:09:15.074" v="1740"/>
          <ac:spMkLst>
            <pc:docMk/>
            <pc:sldMk cId="1104121548" sldId="1840"/>
            <ac:spMk id="39" creationId="{7A158C23-4117-44FE-B386-654B61350F28}"/>
          </ac:spMkLst>
        </pc:spChg>
        <pc:picChg chg="add">
          <ac:chgData name="Aurelien Domont" userId="6da7715ce44349b3" providerId="LiveId" clId="{2BA44522-0AAA-46D6-B960-162DF0B02CBE}" dt="2020-10-27T06:17:58.928" v="1933" actId="22"/>
          <ac:picMkLst>
            <pc:docMk/>
            <pc:sldMk cId="1104121548" sldId="1840"/>
            <ac:picMk id="2" creationId="{3BDA960F-41D8-432D-A4F6-9AE6234CDB1C}"/>
          </ac:picMkLst>
        </pc:picChg>
      </pc:sldChg>
      <pc:sldChg chg="addSp delSp modSp mod">
        <pc:chgData name="Aurelien Domont" userId="6da7715ce44349b3" providerId="LiveId" clId="{2BA44522-0AAA-46D6-B960-162DF0B02CBE}" dt="2020-10-27T06:37:17.182" v="2514" actId="1076"/>
        <pc:sldMkLst>
          <pc:docMk/>
          <pc:sldMk cId="919636543" sldId="1841"/>
        </pc:sldMkLst>
        <pc:spChg chg="mod">
          <ac:chgData name="Aurelien Domont" userId="6da7715ce44349b3" providerId="LiveId" clId="{2BA44522-0AAA-46D6-B960-162DF0B02CBE}" dt="2020-10-27T06:28:30" v="2070" actId="20577"/>
          <ac:spMkLst>
            <pc:docMk/>
            <pc:sldMk cId="919636543" sldId="1841"/>
            <ac:spMk id="16" creationId="{6C2BB713-9637-4B9B-938F-E9768876782A}"/>
          </ac:spMkLst>
        </pc:spChg>
        <pc:spChg chg="mod">
          <ac:chgData name="Aurelien Domont" userId="6da7715ce44349b3" providerId="LiveId" clId="{2BA44522-0AAA-46D6-B960-162DF0B02CBE}" dt="2020-10-27T06:37:17.182" v="2514" actId="1076"/>
          <ac:spMkLst>
            <pc:docMk/>
            <pc:sldMk cId="919636543" sldId="1841"/>
            <ac:spMk id="18" creationId="{BC3E0BAE-E4EF-4334-8BFD-318B286C24F2}"/>
          </ac:spMkLst>
        </pc:spChg>
        <pc:spChg chg="mod">
          <ac:chgData name="Aurelien Domont" userId="6da7715ce44349b3" providerId="LiveId" clId="{2BA44522-0AAA-46D6-B960-162DF0B02CBE}" dt="2020-10-27T06:37:17.182" v="2514" actId="1076"/>
          <ac:spMkLst>
            <pc:docMk/>
            <pc:sldMk cId="919636543" sldId="1841"/>
            <ac:spMk id="19" creationId="{869551C0-25DF-403A-890D-97CE020A9F12}"/>
          </ac:spMkLst>
        </pc:spChg>
        <pc:spChg chg="del">
          <ac:chgData name="Aurelien Domont" userId="6da7715ce44349b3" providerId="LiveId" clId="{2BA44522-0AAA-46D6-B960-162DF0B02CBE}" dt="2020-10-27T06:28:43.138" v="2078" actId="478"/>
          <ac:spMkLst>
            <pc:docMk/>
            <pc:sldMk cId="919636543" sldId="1841"/>
            <ac:spMk id="20" creationId="{7DD7E35F-8B62-4955-9B3B-370BA2CF66AC}"/>
          </ac:spMkLst>
        </pc:spChg>
        <pc:spChg chg="del">
          <ac:chgData name="Aurelien Domont" userId="6da7715ce44349b3" providerId="LiveId" clId="{2BA44522-0AAA-46D6-B960-162DF0B02CBE}" dt="2020-10-27T06:28:39.920" v="2077" actId="478"/>
          <ac:spMkLst>
            <pc:docMk/>
            <pc:sldMk cId="919636543" sldId="1841"/>
            <ac:spMk id="21" creationId="{92709F4F-871D-4096-A9FC-FC244FA25DB3}"/>
          </ac:spMkLst>
        </pc:spChg>
        <pc:spChg chg="mod">
          <ac:chgData name="Aurelien Domont" userId="6da7715ce44349b3" providerId="LiveId" clId="{2BA44522-0AAA-46D6-B960-162DF0B02CBE}" dt="2020-10-27T06:37:17.182" v="2514" actId="1076"/>
          <ac:spMkLst>
            <pc:docMk/>
            <pc:sldMk cId="919636543" sldId="1841"/>
            <ac:spMk id="22" creationId="{56A08451-34F7-41B6-9E25-D863C521246F}"/>
          </ac:spMkLst>
        </pc:spChg>
        <pc:spChg chg="mod">
          <ac:chgData name="Aurelien Domont" userId="6da7715ce44349b3" providerId="LiveId" clId="{2BA44522-0AAA-46D6-B960-162DF0B02CBE}" dt="2020-10-27T06:37:17.182" v="2514" actId="1076"/>
          <ac:spMkLst>
            <pc:docMk/>
            <pc:sldMk cId="919636543" sldId="1841"/>
            <ac:spMk id="23" creationId="{8C3B4796-37E9-4121-AE04-1AF5440B709B}"/>
          </ac:spMkLst>
        </pc:spChg>
        <pc:spChg chg="mod">
          <ac:chgData name="Aurelien Domont" userId="6da7715ce44349b3" providerId="LiveId" clId="{2BA44522-0AAA-46D6-B960-162DF0B02CBE}" dt="2020-10-27T06:37:17.182" v="2514" actId="1076"/>
          <ac:spMkLst>
            <pc:docMk/>
            <pc:sldMk cId="919636543" sldId="1841"/>
            <ac:spMk id="24" creationId="{34BE031C-2EC1-40A9-990C-5DB6C74F7A80}"/>
          </ac:spMkLst>
        </pc:spChg>
        <pc:spChg chg="del">
          <ac:chgData name="Aurelien Domont" userId="6da7715ce44349b3" providerId="LiveId" clId="{2BA44522-0AAA-46D6-B960-162DF0B02CBE}" dt="2020-10-27T06:28:43.138" v="2078" actId="478"/>
          <ac:spMkLst>
            <pc:docMk/>
            <pc:sldMk cId="919636543" sldId="1841"/>
            <ac:spMk id="25" creationId="{DEECD197-3636-417D-BDEF-DA8CC209C3A7}"/>
          </ac:spMkLst>
        </pc:spChg>
        <pc:spChg chg="del">
          <ac:chgData name="Aurelien Domont" userId="6da7715ce44349b3" providerId="LiveId" clId="{2BA44522-0AAA-46D6-B960-162DF0B02CBE}" dt="2020-10-27T06:28:39.920" v="2077" actId="478"/>
          <ac:spMkLst>
            <pc:docMk/>
            <pc:sldMk cId="919636543" sldId="1841"/>
            <ac:spMk id="26" creationId="{F3075BBE-0FAD-429B-95A4-0FBD382454BA}"/>
          </ac:spMkLst>
        </pc:spChg>
        <pc:spChg chg="mod">
          <ac:chgData name="Aurelien Domont" userId="6da7715ce44349b3" providerId="LiveId" clId="{2BA44522-0AAA-46D6-B960-162DF0B02CBE}" dt="2020-10-27T06:37:17.182" v="2514" actId="1076"/>
          <ac:spMkLst>
            <pc:docMk/>
            <pc:sldMk cId="919636543" sldId="1841"/>
            <ac:spMk id="27" creationId="{14B0F252-E628-4E0F-8C07-E7A8B51B1AA4}"/>
          </ac:spMkLst>
        </pc:spChg>
        <pc:spChg chg="mod">
          <ac:chgData name="Aurelien Domont" userId="6da7715ce44349b3" providerId="LiveId" clId="{2BA44522-0AAA-46D6-B960-162DF0B02CBE}" dt="2020-10-27T06:37:17.182" v="2514" actId="1076"/>
          <ac:spMkLst>
            <pc:docMk/>
            <pc:sldMk cId="919636543" sldId="1841"/>
            <ac:spMk id="28" creationId="{77038E7B-92E8-422A-8D82-7C0C202D7BDE}"/>
          </ac:spMkLst>
        </pc:spChg>
        <pc:spChg chg="mod">
          <ac:chgData name="Aurelien Domont" userId="6da7715ce44349b3" providerId="LiveId" clId="{2BA44522-0AAA-46D6-B960-162DF0B02CBE}" dt="2020-10-27T06:37:17.182" v="2514" actId="1076"/>
          <ac:spMkLst>
            <pc:docMk/>
            <pc:sldMk cId="919636543" sldId="1841"/>
            <ac:spMk id="29" creationId="{A9DDAAD0-E410-40C2-A7D1-FDF0DBC6205F}"/>
          </ac:spMkLst>
        </pc:spChg>
        <pc:spChg chg="mod">
          <ac:chgData name="Aurelien Domont" userId="6da7715ce44349b3" providerId="LiveId" clId="{2BA44522-0AAA-46D6-B960-162DF0B02CBE}" dt="2020-10-27T06:36:37.979" v="2512" actId="20577"/>
          <ac:spMkLst>
            <pc:docMk/>
            <pc:sldMk cId="919636543" sldId="1841"/>
            <ac:spMk id="30" creationId="{94B73FCF-28F3-4E86-85DA-20AF3B8D9B6C}"/>
          </ac:spMkLst>
        </pc:spChg>
        <pc:spChg chg="add mod">
          <ac:chgData name="Aurelien Domont" userId="6da7715ce44349b3" providerId="LiveId" clId="{2BA44522-0AAA-46D6-B960-162DF0B02CBE}" dt="2020-10-27T06:37:17.182" v="2514" actId="1076"/>
          <ac:spMkLst>
            <pc:docMk/>
            <pc:sldMk cId="919636543" sldId="1841"/>
            <ac:spMk id="32" creationId="{0D86E820-EAA2-48B9-8FDA-B40C7729F899}"/>
          </ac:spMkLst>
        </pc:spChg>
        <pc:spChg chg="add mod">
          <ac:chgData name="Aurelien Domont" userId="6da7715ce44349b3" providerId="LiveId" clId="{2BA44522-0AAA-46D6-B960-162DF0B02CBE}" dt="2020-10-27T06:37:17.182" v="2514" actId="1076"/>
          <ac:spMkLst>
            <pc:docMk/>
            <pc:sldMk cId="919636543" sldId="1841"/>
            <ac:spMk id="33" creationId="{9F820DB3-A41A-42BE-8E19-B2C6423B51F3}"/>
          </ac:spMkLst>
        </pc:spChg>
        <pc:spChg chg="add mod">
          <ac:chgData name="Aurelien Domont" userId="6da7715ce44349b3" providerId="LiveId" clId="{2BA44522-0AAA-46D6-B960-162DF0B02CBE}" dt="2020-10-27T06:37:17.182" v="2514" actId="1076"/>
          <ac:spMkLst>
            <pc:docMk/>
            <pc:sldMk cId="919636543" sldId="1841"/>
            <ac:spMk id="34" creationId="{2FF55538-F5E0-4C76-AA5F-7C22D9C2F182}"/>
          </ac:spMkLst>
        </pc:spChg>
        <pc:spChg chg="add mod">
          <ac:chgData name="Aurelien Domont" userId="6da7715ce44349b3" providerId="LiveId" clId="{2BA44522-0AAA-46D6-B960-162DF0B02CBE}" dt="2020-10-27T06:37:17.182" v="2514" actId="1076"/>
          <ac:spMkLst>
            <pc:docMk/>
            <pc:sldMk cId="919636543" sldId="1841"/>
            <ac:spMk id="35" creationId="{7AA3DC5A-13C6-4E13-B5E0-FB12F025E39A}"/>
          </ac:spMkLst>
        </pc:spChg>
        <pc:spChg chg="add mod">
          <ac:chgData name="Aurelien Domont" userId="6da7715ce44349b3" providerId="LiveId" clId="{2BA44522-0AAA-46D6-B960-162DF0B02CBE}" dt="2020-10-27T06:30:13.511" v="2121" actId="571"/>
          <ac:spMkLst>
            <pc:docMk/>
            <pc:sldMk cId="919636543" sldId="1841"/>
            <ac:spMk id="36" creationId="{98CAA6E3-7E2C-4E44-A1B6-5A25C4BED644}"/>
          </ac:spMkLst>
        </pc:spChg>
        <pc:spChg chg="add mod">
          <ac:chgData name="Aurelien Domont" userId="6da7715ce44349b3" providerId="LiveId" clId="{2BA44522-0AAA-46D6-B960-162DF0B02CBE}" dt="2020-10-27T06:30:13.511" v="2121" actId="571"/>
          <ac:spMkLst>
            <pc:docMk/>
            <pc:sldMk cId="919636543" sldId="1841"/>
            <ac:spMk id="37" creationId="{1CEED8C2-3D95-4CB0-9A48-4DF6BE79CCFD}"/>
          </ac:spMkLst>
        </pc:spChg>
        <pc:spChg chg="add mod">
          <ac:chgData name="Aurelien Domont" userId="6da7715ce44349b3" providerId="LiveId" clId="{2BA44522-0AAA-46D6-B960-162DF0B02CBE}" dt="2020-10-27T06:30:13.511" v="2121" actId="571"/>
          <ac:spMkLst>
            <pc:docMk/>
            <pc:sldMk cId="919636543" sldId="1841"/>
            <ac:spMk id="38" creationId="{B309E905-051A-4BAC-B310-5A4A89D341A4}"/>
          </ac:spMkLst>
        </pc:spChg>
        <pc:spChg chg="add mod">
          <ac:chgData name="Aurelien Domont" userId="6da7715ce44349b3" providerId="LiveId" clId="{2BA44522-0AAA-46D6-B960-162DF0B02CBE}" dt="2020-10-27T06:30:13.511" v="2121" actId="571"/>
          <ac:spMkLst>
            <pc:docMk/>
            <pc:sldMk cId="919636543" sldId="1841"/>
            <ac:spMk id="39" creationId="{C737EED7-1276-4FBE-B775-5D84BF65631B}"/>
          </ac:spMkLst>
        </pc:spChg>
        <pc:spChg chg="add del mod">
          <ac:chgData name="Aurelien Domont" userId="6da7715ce44349b3" providerId="LiveId" clId="{2BA44522-0AAA-46D6-B960-162DF0B02CBE}" dt="2020-10-27T06:35:00.810" v="2317" actId="478"/>
          <ac:spMkLst>
            <pc:docMk/>
            <pc:sldMk cId="919636543" sldId="1841"/>
            <ac:spMk id="40" creationId="{70EB2DD7-7389-44F0-8CA6-AFD08578ECAD}"/>
          </ac:spMkLst>
        </pc:spChg>
        <pc:spChg chg="add del mod">
          <ac:chgData name="Aurelien Domont" userId="6da7715ce44349b3" providerId="LiveId" clId="{2BA44522-0AAA-46D6-B960-162DF0B02CBE}" dt="2020-10-27T06:35:00.810" v="2317" actId="478"/>
          <ac:spMkLst>
            <pc:docMk/>
            <pc:sldMk cId="919636543" sldId="1841"/>
            <ac:spMk id="41" creationId="{DB93D8CD-81DE-4D3E-BE63-9E3FD79C5411}"/>
          </ac:spMkLst>
        </pc:spChg>
        <pc:spChg chg="add del mod">
          <ac:chgData name="Aurelien Domont" userId="6da7715ce44349b3" providerId="LiveId" clId="{2BA44522-0AAA-46D6-B960-162DF0B02CBE}" dt="2020-10-27T06:35:00.810" v="2317" actId="478"/>
          <ac:spMkLst>
            <pc:docMk/>
            <pc:sldMk cId="919636543" sldId="1841"/>
            <ac:spMk id="42" creationId="{7E6C73E5-76F2-4877-8F75-42FF4462FE31}"/>
          </ac:spMkLst>
        </pc:spChg>
        <pc:spChg chg="add del mod">
          <ac:chgData name="Aurelien Domont" userId="6da7715ce44349b3" providerId="LiveId" clId="{2BA44522-0AAA-46D6-B960-162DF0B02CBE}" dt="2020-10-27T06:35:00.810" v="2317" actId="478"/>
          <ac:spMkLst>
            <pc:docMk/>
            <pc:sldMk cId="919636543" sldId="1841"/>
            <ac:spMk id="43" creationId="{1B6C9143-5C41-4E4E-A6EE-F503C0371DB5}"/>
          </ac:spMkLst>
        </pc:spChg>
        <pc:picChg chg="add">
          <ac:chgData name="Aurelien Domont" userId="6da7715ce44349b3" providerId="LiveId" clId="{2BA44522-0AAA-46D6-B960-162DF0B02CBE}" dt="2020-10-27T06:20:39.403" v="1967" actId="22"/>
          <ac:picMkLst>
            <pc:docMk/>
            <pc:sldMk cId="919636543" sldId="1841"/>
            <ac:picMk id="2" creationId="{45D8A517-6492-4686-B37C-FA84F1277536}"/>
          </ac:picMkLst>
        </pc:picChg>
      </pc:sldChg>
      <pc:sldChg chg="del">
        <pc:chgData name="Aurelien Domont" userId="6da7715ce44349b3" providerId="LiveId" clId="{2BA44522-0AAA-46D6-B960-162DF0B02CBE}" dt="2020-10-27T06:42:04.664" v="2525" actId="47"/>
        <pc:sldMkLst>
          <pc:docMk/>
          <pc:sldMk cId="1118675400" sldId="1843"/>
        </pc:sldMkLst>
      </pc:sldChg>
      <pc:sldChg chg="modSp mod">
        <pc:chgData name="Aurelien Domont" userId="6da7715ce44349b3" providerId="LiveId" clId="{2BA44522-0AAA-46D6-B960-162DF0B02CBE}" dt="2020-10-28T02:44:42.690" v="3211" actId="20577"/>
        <pc:sldMkLst>
          <pc:docMk/>
          <pc:sldMk cId="2051299408" sldId="1844"/>
        </pc:sldMkLst>
        <pc:spChg chg="mod">
          <ac:chgData name="Aurelien Domont" userId="6da7715ce44349b3" providerId="LiveId" clId="{2BA44522-0AAA-46D6-B960-162DF0B02CBE}" dt="2020-10-27T06:48:08.140" v="2739" actId="20577"/>
          <ac:spMkLst>
            <pc:docMk/>
            <pc:sldMk cId="2051299408" sldId="1844"/>
            <ac:spMk id="8" creationId="{AB822850-31C4-4825-8060-42484E950D33}"/>
          </ac:spMkLst>
        </pc:spChg>
        <pc:spChg chg="mod">
          <ac:chgData name="Aurelien Domont" userId="6da7715ce44349b3" providerId="LiveId" clId="{2BA44522-0AAA-46D6-B960-162DF0B02CBE}" dt="2020-10-27T06:48:13.058" v="2743" actId="20577"/>
          <ac:spMkLst>
            <pc:docMk/>
            <pc:sldMk cId="2051299408" sldId="1844"/>
            <ac:spMk id="12" creationId="{A911761E-7FE3-4FD8-8F34-CBB1632C1A94}"/>
          </ac:spMkLst>
        </pc:spChg>
        <pc:spChg chg="mod">
          <ac:chgData name="Aurelien Domont" userId="6da7715ce44349b3" providerId="LiveId" clId="{2BA44522-0AAA-46D6-B960-162DF0B02CBE}" dt="2020-10-27T06:48:10.471" v="2741" actId="20577"/>
          <ac:spMkLst>
            <pc:docMk/>
            <pc:sldMk cId="2051299408" sldId="1844"/>
            <ac:spMk id="14" creationId="{6FFC631C-E47E-46F9-B6E1-10C22B75BDA8}"/>
          </ac:spMkLst>
        </pc:spChg>
        <pc:spChg chg="mod">
          <ac:chgData name="Aurelien Domont" userId="6da7715ce44349b3" providerId="LiveId" clId="{2BA44522-0AAA-46D6-B960-162DF0B02CBE}" dt="2020-10-27T06:51:04.356" v="2939" actId="20577"/>
          <ac:spMkLst>
            <pc:docMk/>
            <pc:sldMk cId="2051299408" sldId="1844"/>
            <ac:spMk id="16" creationId="{6C2BB713-9637-4B9B-938F-E9768876782A}"/>
          </ac:spMkLst>
        </pc:spChg>
        <pc:spChg chg="mod">
          <ac:chgData name="Aurelien Domont" userId="6da7715ce44349b3" providerId="LiveId" clId="{2BA44522-0AAA-46D6-B960-162DF0B02CBE}" dt="2020-10-27T06:48:00.559" v="2733" actId="20577"/>
          <ac:spMkLst>
            <pc:docMk/>
            <pc:sldMk cId="2051299408" sldId="1844"/>
            <ac:spMk id="18" creationId="{1DD5B661-5905-4EEF-90A0-84A539DE9E9F}"/>
          </ac:spMkLst>
        </pc:spChg>
        <pc:spChg chg="mod">
          <ac:chgData name="Aurelien Domont" userId="6da7715ce44349b3" providerId="LiveId" clId="{2BA44522-0AAA-46D6-B960-162DF0B02CBE}" dt="2020-10-27T06:48:03.049" v="2735" actId="20577"/>
          <ac:spMkLst>
            <pc:docMk/>
            <pc:sldMk cId="2051299408" sldId="1844"/>
            <ac:spMk id="19" creationId="{6216820C-ADCD-4515-A1B4-13BD93421E17}"/>
          </ac:spMkLst>
        </pc:spChg>
        <pc:spChg chg="mod">
          <ac:chgData name="Aurelien Domont" userId="6da7715ce44349b3" providerId="LiveId" clId="{2BA44522-0AAA-46D6-B960-162DF0B02CBE}" dt="2020-10-27T06:48:05.530" v="2737" actId="20577"/>
          <ac:spMkLst>
            <pc:docMk/>
            <pc:sldMk cId="2051299408" sldId="1844"/>
            <ac:spMk id="20" creationId="{8F55F59D-3254-4797-AB88-18BDAF2D1CF6}"/>
          </ac:spMkLst>
        </pc:spChg>
        <pc:spChg chg="mod">
          <ac:chgData name="Aurelien Domont" userId="6da7715ce44349b3" providerId="LiveId" clId="{2BA44522-0AAA-46D6-B960-162DF0B02CBE}" dt="2020-10-27T06:44:34.836" v="2654"/>
          <ac:spMkLst>
            <pc:docMk/>
            <pc:sldMk cId="2051299408" sldId="1844"/>
            <ac:spMk id="21" creationId="{B31856CC-F4B5-4AA2-B861-CE95968A570A}"/>
          </ac:spMkLst>
        </pc:spChg>
        <pc:spChg chg="mod">
          <ac:chgData name="Aurelien Domont" userId="6da7715ce44349b3" providerId="LiveId" clId="{2BA44522-0AAA-46D6-B960-162DF0B02CBE}" dt="2020-10-27T06:44:31.886" v="2652"/>
          <ac:spMkLst>
            <pc:docMk/>
            <pc:sldMk cId="2051299408" sldId="1844"/>
            <ac:spMk id="22" creationId="{12B3A2AB-1222-4D8D-87F7-FB5D2916DC28}"/>
          </ac:spMkLst>
        </pc:spChg>
        <pc:spChg chg="mod">
          <ac:chgData name="Aurelien Domont" userId="6da7715ce44349b3" providerId="LiveId" clId="{2BA44522-0AAA-46D6-B960-162DF0B02CBE}" dt="2020-10-28T02:44:42.690" v="3211" actId="20577"/>
          <ac:spMkLst>
            <pc:docMk/>
            <pc:sldMk cId="2051299408" sldId="1844"/>
            <ac:spMk id="23" creationId="{B89847C6-B9B4-4379-A344-BD775173999C}"/>
          </ac:spMkLst>
        </pc:spChg>
        <pc:spChg chg="mod">
          <ac:chgData name="Aurelien Domont" userId="6da7715ce44349b3" providerId="LiveId" clId="{2BA44522-0AAA-46D6-B960-162DF0B02CBE}" dt="2020-10-27T06:44:36.362" v="2655"/>
          <ac:spMkLst>
            <pc:docMk/>
            <pc:sldMk cId="2051299408" sldId="1844"/>
            <ac:spMk id="24" creationId="{75664335-84DF-477E-B12E-66D25AB468C2}"/>
          </ac:spMkLst>
        </pc:spChg>
        <pc:spChg chg="mod">
          <ac:chgData name="Aurelien Domont" userId="6da7715ce44349b3" providerId="LiveId" clId="{2BA44522-0AAA-46D6-B960-162DF0B02CBE}" dt="2020-10-27T06:44:29.655" v="2651"/>
          <ac:spMkLst>
            <pc:docMk/>
            <pc:sldMk cId="2051299408" sldId="1844"/>
            <ac:spMk id="26" creationId="{B9EEDD09-5C3D-44D4-A104-A93439B1786B}"/>
          </ac:spMkLst>
        </pc:spChg>
        <pc:spChg chg="mod">
          <ac:chgData name="Aurelien Domont" userId="6da7715ce44349b3" providerId="LiveId" clId="{2BA44522-0AAA-46D6-B960-162DF0B02CBE}" dt="2020-10-27T06:44:38.552" v="2657"/>
          <ac:spMkLst>
            <pc:docMk/>
            <pc:sldMk cId="2051299408" sldId="1844"/>
            <ac:spMk id="27" creationId="{1525170D-CE94-4B63-B88B-BC503CB8C840}"/>
          </ac:spMkLst>
        </pc:spChg>
        <pc:spChg chg="mod">
          <ac:chgData name="Aurelien Domont" userId="6da7715ce44349b3" providerId="LiveId" clId="{2BA44522-0AAA-46D6-B960-162DF0B02CBE}" dt="2020-10-27T06:44:40.298" v="2659"/>
          <ac:spMkLst>
            <pc:docMk/>
            <pc:sldMk cId="2051299408" sldId="1844"/>
            <ac:spMk id="28" creationId="{E9491910-67CC-46BC-B06B-97BA81DCBA2E}"/>
          </ac:spMkLst>
        </pc:spChg>
      </pc:sldChg>
      <pc:sldChg chg="modSp mod ord">
        <pc:chgData name="Aurelien Domont" userId="6da7715ce44349b3" providerId="LiveId" clId="{2BA44522-0AAA-46D6-B960-162DF0B02CBE}" dt="2020-10-28T02:40:52.935" v="3047" actId="20577"/>
        <pc:sldMkLst>
          <pc:docMk/>
          <pc:sldMk cId="875473973" sldId="1845"/>
        </pc:sldMkLst>
        <pc:spChg chg="mod">
          <ac:chgData name="Aurelien Domont" userId="6da7715ce44349b3" providerId="LiveId" clId="{2BA44522-0AAA-46D6-B960-162DF0B02CBE}" dt="2020-10-28T02:40:52.935" v="3047" actId="20577"/>
          <ac:spMkLst>
            <pc:docMk/>
            <pc:sldMk cId="875473973" sldId="1845"/>
            <ac:spMk id="16" creationId="{6C2BB713-9637-4B9B-938F-E9768876782A}"/>
          </ac:spMkLst>
        </pc:spChg>
        <pc:spChg chg="mod">
          <ac:chgData name="Aurelien Domont" userId="6da7715ce44349b3" providerId="LiveId" clId="{2BA44522-0AAA-46D6-B960-162DF0B02CBE}" dt="2020-10-27T06:48:20.551" v="2747" actId="20577"/>
          <ac:spMkLst>
            <pc:docMk/>
            <pc:sldMk cId="875473973" sldId="1845"/>
            <ac:spMk id="37" creationId="{C71B2D3B-6CE2-4B47-9889-CB8ACEB6E039}"/>
          </ac:spMkLst>
        </pc:spChg>
        <pc:spChg chg="mod">
          <ac:chgData name="Aurelien Domont" userId="6da7715ce44349b3" providerId="LiveId" clId="{2BA44522-0AAA-46D6-B960-162DF0B02CBE}" dt="2020-10-27T06:48:22.826" v="2749" actId="20577"/>
          <ac:spMkLst>
            <pc:docMk/>
            <pc:sldMk cId="875473973" sldId="1845"/>
            <ac:spMk id="38" creationId="{6ADF97D2-0736-4498-B7ED-41292ECD6F48}"/>
          </ac:spMkLst>
        </pc:spChg>
        <pc:spChg chg="mod">
          <ac:chgData name="Aurelien Domont" userId="6da7715ce44349b3" providerId="LiveId" clId="{2BA44522-0AAA-46D6-B960-162DF0B02CBE}" dt="2020-10-27T06:48:26.210" v="2751" actId="20577"/>
          <ac:spMkLst>
            <pc:docMk/>
            <pc:sldMk cId="875473973" sldId="1845"/>
            <ac:spMk id="39" creationId="{8189A206-F8AB-4105-BF56-DB893223BF65}"/>
          </ac:spMkLst>
        </pc:spChg>
        <pc:spChg chg="mod">
          <ac:chgData name="Aurelien Domont" userId="6da7715ce44349b3" providerId="LiveId" clId="{2BA44522-0AAA-46D6-B960-162DF0B02CBE}" dt="2020-10-27T06:48:29.344" v="2753" actId="20577"/>
          <ac:spMkLst>
            <pc:docMk/>
            <pc:sldMk cId="875473973" sldId="1845"/>
            <ac:spMk id="40" creationId="{FF162F62-A48F-41A3-BB5D-244D7B4E70E7}"/>
          </ac:spMkLst>
        </pc:spChg>
        <pc:spChg chg="mod">
          <ac:chgData name="Aurelien Domont" userId="6da7715ce44349b3" providerId="LiveId" clId="{2BA44522-0AAA-46D6-B960-162DF0B02CBE}" dt="2020-10-27T06:48:18.053" v="2745" actId="20577"/>
          <ac:spMkLst>
            <pc:docMk/>
            <pc:sldMk cId="875473973" sldId="1845"/>
            <ac:spMk id="41" creationId="{E2DD9FAC-36AE-43CD-83E3-2433EB00691A}"/>
          </ac:spMkLst>
        </pc:spChg>
        <pc:spChg chg="mod">
          <ac:chgData name="Aurelien Domont" userId="6da7715ce44349b3" providerId="LiveId" clId="{2BA44522-0AAA-46D6-B960-162DF0B02CBE}" dt="2020-10-27T06:48:32.186" v="2755" actId="20577"/>
          <ac:spMkLst>
            <pc:docMk/>
            <pc:sldMk cId="875473973" sldId="1845"/>
            <ac:spMk id="42" creationId="{A1EFEBFA-42A6-4972-BDF6-9BF6C15D69F1}"/>
          </ac:spMkLst>
        </pc:spChg>
        <pc:spChg chg="mod">
          <ac:chgData name="Aurelien Domont" userId="6da7715ce44349b3" providerId="LiveId" clId="{2BA44522-0AAA-46D6-B960-162DF0B02CBE}" dt="2020-10-27T06:48:42.948" v="2763" actId="20577"/>
          <ac:spMkLst>
            <pc:docMk/>
            <pc:sldMk cId="875473973" sldId="1845"/>
            <ac:spMk id="43" creationId="{09BA9974-535E-4EF9-97E0-1EDB8606795B}"/>
          </ac:spMkLst>
        </pc:spChg>
        <pc:spChg chg="mod">
          <ac:chgData name="Aurelien Domont" userId="6da7715ce44349b3" providerId="LiveId" clId="{2BA44522-0AAA-46D6-B960-162DF0B02CBE}" dt="2020-10-27T06:52:32.086" v="2950" actId="14100"/>
          <ac:spMkLst>
            <pc:docMk/>
            <pc:sldMk cId="875473973" sldId="1845"/>
            <ac:spMk id="44" creationId="{66A4CF1F-2B9B-440E-8B5A-0DADD09F6B50}"/>
          </ac:spMkLst>
        </pc:spChg>
        <pc:spChg chg="mod">
          <ac:chgData name="Aurelien Domont" userId="6da7715ce44349b3" providerId="LiveId" clId="{2BA44522-0AAA-46D6-B960-162DF0B02CBE}" dt="2020-10-27T06:48:35.041" v="2757" actId="20577"/>
          <ac:spMkLst>
            <pc:docMk/>
            <pc:sldMk cId="875473973" sldId="1845"/>
            <ac:spMk id="45" creationId="{0E9C04F3-67E7-4C48-AE6D-161C2AED74CF}"/>
          </ac:spMkLst>
        </pc:spChg>
        <pc:spChg chg="mod">
          <ac:chgData name="Aurelien Domont" userId="6da7715ce44349b3" providerId="LiveId" clId="{2BA44522-0AAA-46D6-B960-162DF0B02CBE}" dt="2020-10-27T06:48:39.933" v="2761" actId="20577"/>
          <ac:spMkLst>
            <pc:docMk/>
            <pc:sldMk cId="875473973" sldId="1845"/>
            <ac:spMk id="46" creationId="{EE6B100E-87E7-454A-A9BF-A7D7B01B2346}"/>
          </ac:spMkLst>
        </pc:spChg>
        <pc:spChg chg="mod">
          <ac:chgData name="Aurelien Domont" userId="6da7715ce44349b3" providerId="LiveId" clId="{2BA44522-0AAA-46D6-B960-162DF0B02CBE}" dt="2020-10-27T06:45:27.404" v="2673"/>
          <ac:spMkLst>
            <pc:docMk/>
            <pc:sldMk cId="875473973" sldId="1845"/>
            <ac:spMk id="47" creationId="{C0A10B0D-3C3E-4B33-AAD6-D0B507E7C0DD}"/>
          </ac:spMkLst>
        </pc:spChg>
        <pc:spChg chg="mod">
          <ac:chgData name="Aurelien Domont" userId="6da7715ce44349b3" providerId="LiveId" clId="{2BA44522-0AAA-46D6-B960-162DF0B02CBE}" dt="2020-10-27T06:45:25.480" v="2672"/>
          <ac:spMkLst>
            <pc:docMk/>
            <pc:sldMk cId="875473973" sldId="1845"/>
            <ac:spMk id="48" creationId="{5D553C72-B49F-41D2-8B4D-6B1A153E9F0F}"/>
          </ac:spMkLst>
        </pc:spChg>
        <pc:spChg chg="mod">
          <ac:chgData name="Aurelien Domont" userId="6da7715ce44349b3" providerId="LiveId" clId="{2BA44522-0AAA-46D6-B960-162DF0B02CBE}" dt="2020-10-27T06:45:24.073" v="2671"/>
          <ac:spMkLst>
            <pc:docMk/>
            <pc:sldMk cId="875473973" sldId="1845"/>
            <ac:spMk id="49" creationId="{DD100F33-DBD3-4694-9FC6-D4A019C4F253}"/>
          </ac:spMkLst>
        </pc:spChg>
        <pc:spChg chg="mod">
          <ac:chgData name="Aurelien Domont" userId="6da7715ce44349b3" providerId="LiveId" clId="{2BA44522-0AAA-46D6-B960-162DF0B02CBE}" dt="2020-10-27T06:45:31.429" v="2675"/>
          <ac:spMkLst>
            <pc:docMk/>
            <pc:sldMk cId="875473973" sldId="1845"/>
            <ac:spMk id="57" creationId="{6465AC3D-8144-47FA-B18F-9C70F906D040}"/>
          </ac:spMkLst>
        </pc:spChg>
        <pc:spChg chg="mod">
          <ac:chgData name="Aurelien Domont" userId="6da7715ce44349b3" providerId="LiveId" clId="{2BA44522-0AAA-46D6-B960-162DF0B02CBE}" dt="2020-10-27T06:45:35.433" v="2677"/>
          <ac:spMkLst>
            <pc:docMk/>
            <pc:sldMk cId="875473973" sldId="1845"/>
            <ac:spMk id="61" creationId="{5A688CA2-3C58-41A3-8440-328FD77B222D}"/>
          </ac:spMkLst>
        </pc:spChg>
        <pc:spChg chg="mod">
          <ac:chgData name="Aurelien Domont" userId="6da7715ce44349b3" providerId="LiveId" clId="{2BA44522-0AAA-46D6-B960-162DF0B02CBE}" dt="2020-10-27T06:45:29.892" v="2674"/>
          <ac:spMkLst>
            <pc:docMk/>
            <pc:sldMk cId="875473973" sldId="1845"/>
            <ac:spMk id="63" creationId="{B54DFAC4-5559-49EA-AC7E-E4819E59A479}"/>
          </ac:spMkLst>
        </pc:spChg>
        <pc:spChg chg="mod">
          <ac:chgData name="Aurelien Domont" userId="6da7715ce44349b3" providerId="LiveId" clId="{2BA44522-0AAA-46D6-B960-162DF0B02CBE}" dt="2020-10-27T06:45:17.644" v="2669" actId="20577"/>
          <ac:spMkLst>
            <pc:docMk/>
            <pc:sldMk cId="875473973" sldId="1845"/>
            <ac:spMk id="64" creationId="{4D989604-ADAE-4311-A58E-D015005A15F2}"/>
          </ac:spMkLst>
        </pc:spChg>
        <pc:spChg chg="mod">
          <ac:chgData name="Aurelien Domont" userId="6da7715ce44349b3" providerId="LiveId" clId="{2BA44522-0AAA-46D6-B960-162DF0B02CBE}" dt="2020-10-27T06:45:22.760" v="2670"/>
          <ac:spMkLst>
            <pc:docMk/>
            <pc:sldMk cId="875473973" sldId="1845"/>
            <ac:spMk id="67" creationId="{E212ECCC-3ABB-4C02-91C2-7BBCB334F2E2}"/>
          </ac:spMkLst>
        </pc:spChg>
        <pc:spChg chg="mod">
          <ac:chgData name="Aurelien Domont" userId="6da7715ce44349b3" providerId="LiveId" clId="{2BA44522-0AAA-46D6-B960-162DF0B02CBE}" dt="2020-10-27T06:45:36.961" v="2678"/>
          <ac:spMkLst>
            <pc:docMk/>
            <pc:sldMk cId="875473973" sldId="1845"/>
            <ac:spMk id="68" creationId="{C917D37F-7EFA-4953-ABC9-AA2E1212CCEF}"/>
          </ac:spMkLst>
        </pc:spChg>
        <pc:spChg chg="mod">
          <ac:chgData name="Aurelien Domont" userId="6da7715ce44349b3" providerId="LiveId" clId="{2BA44522-0AAA-46D6-B960-162DF0B02CBE}" dt="2020-10-27T06:45:33.769" v="2676"/>
          <ac:spMkLst>
            <pc:docMk/>
            <pc:sldMk cId="875473973" sldId="1845"/>
            <ac:spMk id="70" creationId="{3919E909-73DB-4C5B-927D-D7B14242CB5D}"/>
          </ac:spMkLst>
        </pc:spChg>
      </pc:sldChg>
      <pc:sldChg chg="del">
        <pc:chgData name="Aurelien Domont" userId="6da7715ce44349b3" providerId="LiveId" clId="{2BA44522-0AAA-46D6-B960-162DF0B02CBE}" dt="2020-10-27T05:35:59.891" v="370" actId="47"/>
        <pc:sldMkLst>
          <pc:docMk/>
          <pc:sldMk cId="2069070322" sldId="1872"/>
        </pc:sldMkLst>
      </pc:sldChg>
      <pc:sldChg chg="del">
        <pc:chgData name="Aurelien Domont" userId="6da7715ce44349b3" providerId="LiveId" clId="{2BA44522-0AAA-46D6-B960-162DF0B02CBE}" dt="2020-10-27T06:42:06.018" v="2526" actId="47"/>
        <pc:sldMkLst>
          <pc:docMk/>
          <pc:sldMk cId="603504733" sldId="1873"/>
        </pc:sldMkLst>
      </pc:sldChg>
      <pc:sldChg chg="del">
        <pc:chgData name="Aurelien Domont" userId="6da7715ce44349b3" providerId="LiveId" clId="{2BA44522-0AAA-46D6-B960-162DF0B02CBE}" dt="2020-10-28T02:42:26.883" v="3112" actId="47"/>
        <pc:sldMkLst>
          <pc:docMk/>
          <pc:sldMk cId="1051262601" sldId="1874"/>
        </pc:sldMkLst>
      </pc:sldChg>
      <pc:sldChg chg="del">
        <pc:chgData name="Aurelien Domont" userId="6da7715ce44349b3" providerId="LiveId" clId="{2BA44522-0AAA-46D6-B960-162DF0B02CBE}" dt="2020-10-28T02:43:54.485" v="3186" actId="47"/>
        <pc:sldMkLst>
          <pc:docMk/>
          <pc:sldMk cId="479568309" sldId="1876"/>
        </pc:sldMkLst>
      </pc:sldChg>
      <pc:sldChg chg="delSp modSp del mod">
        <pc:chgData name="Aurelien Domont" userId="6da7715ce44349b3" providerId="LiveId" clId="{2BA44522-0AAA-46D6-B960-162DF0B02CBE}" dt="2020-10-28T02:45:17.005" v="3212" actId="47"/>
        <pc:sldMkLst>
          <pc:docMk/>
          <pc:sldMk cId="1391366953" sldId="1877"/>
        </pc:sldMkLst>
        <pc:spChg chg="mod">
          <ac:chgData name="Aurelien Domont" userId="6da7715ce44349b3" providerId="LiveId" clId="{2BA44522-0AAA-46D6-B960-162DF0B02CBE}" dt="2020-10-28T02:44:11.762" v="3191" actId="20577"/>
          <ac:spMkLst>
            <pc:docMk/>
            <pc:sldMk cId="1391366953" sldId="1877"/>
            <ac:spMk id="16" creationId="{6C2BB713-9637-4B9B-938F-E9768876782A}"/>
          </ac:spMkLst>
        </pc:spChg>
        <pc:spChg chg="del">
          <ac:chgData name="Aurelien Domont" userId="6da7715ce44349b3" providerId="LiveId" clId="{2BA44522-0AAA-46D6-B960-162DF0B02CBE}" dt="2020-10-28T02:43:26.276" v="3185" actId="478"/>
          <ac:spMkLst>
            <pc:docMk/>
            <pc:sldMk cId="1391366953" sldId="1877"/>
            <ac:spMk id="36" creationId="{037EF31A-D370-4651-91BB-1372842B348B}"/>
          </ac:spMkLst>
        </pc:spChg>
      </pc:sldChg>
      <pc:sldChg chg="del">
        <pc:chgData name="Aurelien Domont" userId="6da7715ce44349b3" providerId="LiveId" clId="{2BA44522-0AAA-46D6-B960-162DF0B02CBE}" dt="2020-10-28T02:45:17.005" v="3212" actId="47"/>
        <pc:sldMkLst>
          <pc:docMk/>
          <pc:sldMk cId="3687772373" sldId="1878"/>
        </pc:sldMkLst>
      </pc:sldChg>
      <pc:sldChg chg="del">
        <pc:chgData name="Aurelien Domont" userId="6da7715ce44349b3" providerId="LiveId" clId="{2BA44522-0AAA-46D6-B960-162DF0B02CBE}" dt="2020-10-28T02:45:17.005" v="3212" actId="47"/>
        <pc:sldMkLst>
          <pc:docMk/>
          <pc:sldMk cId="2015608312" sldId="1879"/>
        </pc:sldMkLst>
      </pc:sldChg>
      <pc:sldChg chg="delSp modSp add del mod">
        <pc:chgData name="Aurelien Domont" userId="6da7715ce44349b3" providerId="LiveId" clId="{2BA44522-0AAA-46D6-B960-162DF0B02CBE}" dt="2020-10-27T05:59:53.570" v="1565" actId="47"/>
        <pc:sldMkLst>
          <pc:docMk/>
          <pc:sldMk cId="2078712150" sldId="1880"/>
        </pc:sldMkLst>
        <pc:spChg chg="mod">
          <ac:chgData name="Aurelien Domont" userId="6da7715ce44349b3" providerId="LiveId" clId="{2BA44522-0AAA-46D6-B960-162DF0B02CBE}" dt="2020-10-27T05:38:38.666" v="412" actId="20577"/>
          <ac:spMkLst>
            <pc:docMk/>
            <pc:sldMk cId="2078712150" sldId="1880"/>
            <ac:spMk id="2" creationId="{98205034-64E8-4435-BFA1-43956B7507D0}"/>
          </ac:spMkLst>
        </pc:spChg>
        <pc:spChg chg="del">
          <ac:chgData name="Aurelien Domont" userId="6da7715ce44349b3" providerId="LiveId" clId="{2BA44522-0AAA-46D6-B960-162DF0B02CBE}" dt="2020-10-27T05:39:04.161" v="414" actId="478"/>
          <ac:spMkLst>
            <pc:docMk/>
            <pc:sldMk cId="2078712150" sldId="1880"/>
            <ac:spMk id="11" creationId="{3389ED1D-8656-4FDF-BFAE-3E203C7DD331}"/>
          </ac:spMkLst>
        </pc:spChg>
        <pc:spChg chg="del">
          <ac:chgData name="Aurelien Domont" userId="6da7715ce44349b3" providerId="LiveId" clId="{2BA44522-0AAA-46D6-B960-162DF0B02CBE}" dt="2020-10-27T05:39:04.161" v="414" actId="478"/>
          <ac:spMkLst>
            <pc:docMk/>
            <pc:sldMk cId="2078712150" sldId="1880"/>
            <ac:spMk id="14" creationId="{965351A9-A4E4-43B8-9255-943CE3A1246D}"/>
          </ac:spMkLst>
        </pc:spChg>
        <pc:spChg chg="del">
          <ac:chgData name="Aurelien Domont" userId="6da7715ce44349b3" providerId="LiveId" clId="{2BA44522-0AAA-46D6-B960-162DF0B02CBE}" dt="2020-10-27T05:39:04.161" v="414" actId="478"/>
          <ac:spMkLst>
            <pc:docMk/>
            <pc:sldMk cId="2078712150" sldId="1880"/>
            <ac:spMk id="18" creationId="{E8140B53-AF46-4024-926A-513B7952F708}"/>
          </ac:spMkLst>
        </pc:spChg>
        <pc:spChg chg="del">
          <ac:chgData name="Aurelien Domont" userId="6da7715ce44349b3" providerId="LiveId" clId="{2BA44522-0AAA-46D6-B960-162DF0B02CBE}" dt="2020-10-27T05:39:04.161" v="414" actId="478"/>
          <ac:spMkLst>
            <pc:docMk/>
            <pc:sldMk cId="2078712150" sldId="1880"/>
            <ac:spMk id="24" creationId="{D669F62A-50D2-4896-B0A3-E8762966708F}"/>
          </ac:spMkLst>
        </pc:spChg>
        <pc:spChg chg="del">
          <ac:chgData name="Aurelien Domont" userId="6da7715ce44349b3" providerId="LiveId" clId="{2BA44522-0AAA-46D6-B960-162DF0B02CBE}" dt="2020-10-27T05:39:04.161" v="414" actId="478"/>
          <ac:spMkLst>
            <pc:docMk/>
            <pc:sldMk cId="2078712150" sldId="1880"/>
            <ac:spMk id="38" creationId="{FB7394D1-474A-43E6-803D-F84419CC9D26}"/>
          </ac:spMkLst>
        </pc:spChg>
        <pc:picChg chg="mod">
          <ac:chgData name="Aurelien Domont" userId="6da7715ce44349b3" providerId="LiveId" clId="{2BA44522-0AAA-46D6-B960-162DF0B02CBE}" dt="2020-10-27T05:39:01.653" v="413" actId="1076"/>
          <ac:picMkLst>
            <pc:docMk/>
            <pc:sldMk cId="2078712150" sldId="1880"/>
            <ac:picMk id="30" creationId="{EC8E9C49-6BE5-4269-B2AD-2B872904C1CC}"/>
          </ac:picMkLst>
        </pc:picChg>
        <pc:picChg chg="del">
          <ac:chgData name="Aurelien Domont" userId="6da7715ce44349b3" providerId="LiveId" clId="{2BA44522-0AAA-46D6-B960-162DF0B02CBE}" dt="2020-10-27T05:39:04.161" v="414" actId="478"/>
          <ac:picMkLst>
            <pc:docMk/>
            <pc:sldMk cId="2078712150" sldId="1880"/>
            <ac:picMk id="42" creationId="{88A4D575-0734-48BF-9BE5-B5FD7C7D34A7}"/>
          </ac:picMkLst>
        </pc:picChg>
        <pc:picChg chg="del">
          <ac:chgData name="Aurelien Domont" userId="6da7715ce44349b3" providerId="LiveId" clId="{2BA44522-0AAA-46D6-B960-162DF0B02CBE}" dt="2020-10-27T05:39:04.161" v="414" actId="478"/>
          <ac:picMkLst>
            <pc:docMk/>
            <pc:sldMk cId="2078712150" sldId="1880"/>
            <ac:picMk id="44" creationId="{E041D23D-4DB4-4E5E-89AC-3EA9D4881C70}"/>
          </ac:picMkLst>
        </pc:picChg>
        <pc:picChg chg="del">
          <ac:chgData name="Aurelien Domont" userId="6da7715ce44349b3" providerId="LiveId" clId="{2BA44522-0AAA-46D6-B960-162DF0B02CBE}" dt="2020-10-27T05:39:04.161" v="414" actId="478"/>
          <ac:picMkLst>
            <pc:docMk/>
            <pc:sldMk cId="2078712150" sldId="1880"/>
            <ac:picMk id="46" creationId="{C4EF2230-CC71-42EF-93E1-52044AAE2B9F}"/>
          </ac:picMkLst>
        </pc:picChg>
        <pc:picChg chg="del">
          <ac:chgData name="Aurelien Domont" userId="6da7715ce44349b3" providerId="LiveId" clId="{2BA44522-0AAA-46D6-B960-162DF0B02CBE}" dt="2020-10-27T05:39:04.161" v="414" actId="478"/>
          <ac:picMkLst>
            <pc:docMk/>
            <pc:sldMk cId="2078712150" sldId="1880"/>
            <ac:picMk id="48" creationId="{1769B653-E50C-4877-BF56-7ABE82AC3A12}"/>
          </ac:picMkLst>
        </pc:picChg>
      </pc:sldChg>
      <pc:sldChg chg="addSp delSp modSp new mod">
        <pc:chgData name="Aurelien Domont" userId="6da7715ce44349b3" providerId="LiveId" clId="{2BA44522-0AAA-46D6-B960-162DF0B02CBE}" dt="2020-10-28T04:15:53.185" v="5924" actId="20577"/>
        <pc:sldMkLst>
          <pc:docMk/>
          <pc:sldMk cId="342613520" sldId="1881"/>
        </pc:sldMkLst>
        <pc:spChg chg="mod">
          <ac:chgData name="Aurelien Domont" userId="6da7715ce44349b3" providerId="LiveId" clId="{2BA44522-0AAA-46D6-B960-162DF0B02CBE}" dt="2020-10-27T05:39:20.442" v="416"/>
          <ac:spMkLst>
            <pc:docMk/>
            <pc:sldMk cId="342613520" sldId="1881"/>
            <ac:spMk id="2" creationId="{46B55DDA-1775-480D-A3BD-788B119EF109}"/>
          </ac:spMkLst>
        </pc:spChg>
        <pc:spChg chg="mod">
          <ac:chgData name="Aurelien Domont" userId="6da7715ce44349b3" providerId="LiveId" clId="{2BA44522-0AAA-46D6-B960-162DF0B02CBE}" dt="2020-10-27T05:52:22.089" v="1164" actId="404"/>
          <ac:spMkLst>
            <pc:docMk/>
            <pc:sldMk cId="342613520" sldId="1881"/>
            <ac:spMk id="3" creationId="{AF0E7D2C-C905-4E3E-97B5-FEBCBC67B565}"/>
          </ac:spMkLst>
        </pc:spChg>
        <pc:spChg chg="add mod">
          <ac:chgData name="Aurelien Domont" userId="6da7715ce44349b3" providerId="LiveId" clId="{2BA44522-0AAA-46D6-B960-162DF0B02CBE}" dt="2020-10-27T05:52:27.544" v="1182" actId="1035"/>
          <ac:spMkLst>
            <pc:docMk/>
            <pc:sldMk cId="342613520" sldId="1881"/>
            <ac:spMk id="5" creationId="{17F03312-2B87-441D-BA64-2A0BB56D5984}"/>
          </ac:spMkLst>
        </pc:spChg>
        <pc:spChg chg="add mod">
          <ac:chgData name="Aurelien Domont" userId="6da7715ce44349b3" providerId="LiveId" clId="{2BA44522-0AAA-46D6-B960-162DF0B02CBE}" dt="2020-10-27T05:52:27.544" v="1182" actId="1035"/>
          <ac:spMkLst>
            <pc:docMk/>
            <pc:sldMk cId="342613520" sldId="1881"/>
            <ac:spMk id="6" creationId="{BF3EE210-7858-40CF-827D-28B803C6950C}"/>
          </ac:spMkLst>
        </pc:spChg>
        <pc:spChg chg="add del mod">
          <ac:chgData name="Aurelien Domont" userId="6da7715ce44349b3" providerId="LiveId" clId="{2BA44522-0AAA-46D6-B960-162DF0B02CBE}" dt="2020-10-27T05:54:18.452" v="1333" actId="478"/>
          <ac:spMkLst>
            <pc:docMk/>
            <pc:sldMk cId="342613520" sldId="1881"/>
            <ac:spMk id="9" creationId="{6A438EBE-223C-4370-94BE-18C9260E0B19}"/>
          </ac:spMkLst>
        </pc:spChg>
        <pc:spChg chg="add mod">
          <ac:chgData name="Aurelien Domont" userId="6da7715ce44349b3" providerId="LiveId" clId="{2BA44522-0AAA-46D6-B960-162DF0B02CBE}" dt="2020-10-28T04:15:53.185" v="5924" actId="20577"/>
          <ac:spMkLst>
            <pc:docMk/>
            <pc:sldMk cId="342613520" sldId="1881"/>
            <ac:spMk id="10" creationId="{8440315D-180C-4707-9214-248D8EC10E01}"/>
          </ac:spMkLst>
        </pc:spChg>
        <pc:picChg chg="add mod">
          <ac:chgData name="Aurelien Domont" userId="6da7715ce44349b3" providerId="LiveId" clId="{2BA44522-0AAA-46D6-B960-162DF0B02CBE}" dt="2020-10-27T05:52:27.544" v="1182" actId="1035"/>
          <ac:picMkLst>
            <pc:docMk/>
            <pc:sldMk cId="342613520" sldId="1881"/>
            <ac:picMk id="7" creationId="{31B4B78B-FC53-48DD-B4F3-1DF34FC0EFAD}"/>
          </ac:picMkLst>
        </pc:picChg>
        <pc:picChg chg="add mod">
          <ac:chgData name="Aurelien Domont" userId="6da7715ce44349b3" providerId="LiveId" clId="{2BA44522-0AAA-46D6-B960-162DF0B02CBE}" dt="2020-10-27T05:52:27.544" v="1182" actId="1035"/>
          <ac:picMkLst>
            <pc:docMk/>
            <pc:sldMk cId="342613520" sldId="1881"/>
            <ac:picMk id="8" creationId="{AF29D5D3-61AD-4BE7-B6A4-34FBF29DE2AF}"/>
          </ac:picMkLst>
        </pc:picChg>
        <pc:picChg chg="add mod">
          <ac:chgData name="Aurelien Domont" userId="6da7715ce44349b3" providerId="LiveId" clId="{2BA44522-0AAA-46D6-B960-162DF0B02CBE}" dt="2020-10-27T05:58:47.076" v="1542" actId="1076"/>
          <ac:picMkLst>
            <pc:docMk/>
            <pc:sldMk cId="342613520" sldId="1881"/>
            <ac:picMk id="12" creationId="{CF9D2A85-4F59-4700-983B-EC27E6659819}"/>
          </ac:picMkLst>
        </pc:picChg>
      </pc:sldChg>
      <pc:sldChg chg="addSp modSp add mod">
        <pc:chgData name="Aurelien Domont" userId="6da7715ce44349b3" providerId="LiveId" clId="{2BA44522-0AAA-46D6-B960-162DF0B02CBE}" dt="2020-10-27T06:01:42.762" v="1613" actId="207"/>
        <pc:sldMkLst>
          <pc:docMk/>
          <pc:sldMk cId="820379421" sldId="1882"/>
        </pc:sldMkLst>
        <pc:spChg chg="mod">
          <ac:chgData name="Aurelien Domont" userId="6da7715ce44349b3" providerId="LiveId" clId="{2BA44522-0AAA-46D6-B960-162DF0B02CBE}" dt="2020-10-27T06:01:10.608" v="1611" actId="20577"/>
          <ac:spMkLst>
            <pc:docMk/>
            <pc:sldMk cId="820379421" sldId="1882"/>
            <ac:spMk id="2" creationId="{98205034-64E8-4435-BFA1-43956B7507D0}"/>
          </ac:spMkLst>
        </pc:spChg>
        <pc:spChg chg="mod">
          <ac:chgData name="Aurelien Domont" userId="6da7715ce44349b3" providerId="LiveId" clId="{2BA44522-0AAA-46D6-B960-162DF0B02CBE}" dt="2020-10-27T06:01:42.762" v="1613" actId="207"/>
          <ac:spMkLst>
            <pc:docMk/>
            <pc:sldMk cId="820379421" sldId="1882"/>
            <ac:spMk id="11" creationId="{3389ED1D-8656-4FDF-BFAE-3E203C7DD331}"/>
          </ac:spMkLst>
        </pc:spChg>
        <pc:spChg chg="mod">
          <ac:chgData name="Aurelien Domont" userId="6da7715ce44349b3" providerId="LiveId" clId="{2BA44522-0AAA-46D6-B960-162DF0B02CBE}" dt="2020-10-27T06:01:42.762" v="1613" actId="207"/>
          <ac:spMkLst>
            <pc:docMk/>
            <pc:sldMk cId="820379421" sldId="1882"/>
            <ac:spMk id="14" creationId="{965351A9-A4E4-43B8-9255-943CE3A1246D}"/>
          </ac:spMkLst>
        </pc:spChg>
        <pc:spChg chg="mod">
          <ac:chgData name="Aurelien Domont" userId="6da7715ce44349b3" providerId="LiveId" clId="{2BA44522-0AAA-46D6-B960-162DF0B02CBE}" dt="2020-10-27T06:01:42.762" v="1613" actId="207"/>
          <ac:spMkLst>
            <pc:docMk/>
            <pc:sldMk cId="820379421" sldId="1882"/>
            <ac:spMk id="18" creationId="{E8140B53-AF46-4024-926A-513B7952F708}"/>
          </ac:spMkLst>
        </pc:spChg>
        <pc:spChg chg="mod">
          <ac:chgData name="Aurelien Domont" userId="6da7715ce44349b3" providerId="LiveId" clId="{2BA44522-0AAA-46D6-B960-162DF0B02CBE}" dt="2020-10-27T06:01:42.762" v="1613" actId="207"/>
          <ac:spMkLst>
            <pc:docMk/>
            <pc:sldMk cId="820379421" sldId="1882"/>
            <ac:spMk id="38" creationId="{FB7394D1-474A-43E6-803D-F84419CC9D26}"/>
          </ac:spMkLst>
        </pc:spChg>
        <pc:picChg chg="add">
          <ac:chgData name="Aurelien Domont" userId="6da7715ce44349b3" providerId="LiveId" clId="{2BA44522-0AAA-46D6-B960-162DF0B02CBE}" dt="2020-10-27T06:01:18.764" v="1612" actId="22"/>
          <ac:picMkLst>
            <pc:docMk/>
            <pc:sldMk cId="820379421" sldId="1882"/>
            <ac:picMk id="3" creationId="{D55BAF96-0B15-41D0-B568-80771271F492}"/>
          </ac:picMkLst>
        </pc:picChg>
        <pc:picChg chg="mod">
          <ac:chgData name="Aurelien Domont" userId="6da7715ce44349b3" providerId="LiveId" clId="{2BA44522-0AAA-46D6-B960-162DF0B02CBE}" dt="2020-10-27T06:01:42.762" v="1613" actId="207"/>
          <ac:picMkLst>
            <pc:docMk/>
            <pc:sldMk cId="820379421" sldId="1882"/>
            <ac:picMk id="42" creationId="{88A4D575-0734-48BF-9BE5-B5FD7C7D34A7}"/>
          </ac:picMkLst>
        </pc:picChg>
        <pc:picChg chg="mod">
          <ac:chgData name="Aurelien Domont" userId="6da7715ce44349b3" providerId="LiveId" clId="{2BA44522-0AAA-46D6-B960-162DF0B02CBE}" dt="2020-10-27T06:01:42.762" v="1613" actId="207"/>
          <ac:picMkLst>
            <pc:docMk/>
            <pc:sldMk cId="820379421" sldId="1882"/>
            <ac:picMk id="44" creationId="{E041D23D-4DB4-4E5E-89AC-3EA9D4881C70}"/>
          </ac:picMkLst>
        </pc:picChg>
        <pc:picChg chg="mod">
          <ac:chgData name="Aurelien Domont" userId="6da7715ce44349b3" providerId="LiveId" clId="{2BA44522-0AAA-46D6-B960-162DF0B02CBE}" dt="2020-10-27T06:01:42.762" v="1613" actId="207"/>
          <ac:picMkLst>
            <pc:docMk/>
            <pc:sldMk cId="820379421" sldId="1882"/>
            <ac:picMk id="46" creationId="{C4EF2230-CC71-42EF-93E1-52044AAE2B9F}"/>
          </ac:picMkLst>
        </pc:picChg>
        <pc:picChg chg="mod">
          <ac:chgData name="Aurelien Domont" userId="6da7715ce44349b3" providerId="LiveId" clId="{2BA44522-0AAA-46D6-B960-162DF0B02CBE}" dt="2020-10-27T06:01:42.762" v="1613" actId="207"/>
          <ac:picMkLst>
            <pc:docMk/>
            <pc:sldMk cId="820379421" sldId="1882"/>
            <ac:picMk id="48" creationId="{1769B653-E50C-4877-BF56-7ABE82AC3A12}"/>
          </ac:picMkLst>
        </pc:picChg>
      </pc:sldChg>
      <pc:sldChg chg="addSp modSp add mod">
        <pc:chgData name="Aurelien Domont" userId="6da7715ce44349b3" providerId="LiveId" clId="{2BA44522-0AAA-46D6-B960-162DF0B02CBE}" dt="2020-10-27T06:08:11.837" v="1677" actId="207"/>
        <pc:sldMkLst>
          <pc:docMk/>
          <pc:sldMk cId="1121094853" sldId="1883"/>
        </pc:sldMkLst>
        <pc:spChg chg="mod">
          <ac:chgData name="Aurelien Domont" userId="6da7715ce44349b3" providerId="LiveId" clId="{2BA44522-0AAA-46D6-B960-162DF0B02CBE}" dt="2020-10-27T06:02:03.011" v="1625" actId="20577"/>
          <ac:spMkLst>
            <pc:docMk/>
            <pc:sldMk cId="1121094853" sldId="1883"/>
            <ac:spMk id="2" creationId="{98205034-64E8-4435-BFA1-43956B7507D0}"/>
          </ac:spMkLst>
        </pc:spChg>
        <pc:spChg chg="mod">
          <ac:chgData name="Aurelien Domont" userId="6da7715ce44349b3" providerId="LiveId" clId="{2BA44522-0AAA-46D6-B960-162DF0B02CBE}" dt="2020-10-27T06:08:11.837" v="1677" actId="207"/>
          <ac:spMkLst>
            <pc:docMk/>
            <pc:sldMk cId="1121094853" sldId="1883"/>
            <ac:spMk id="14" creationId="{965351A9-A4E4-43B8-9255-943CE3A1246D}"/>
          </ac:spMkLst>
        </pc:spChg>
        <pc:spChg chg="mod">
          <ac:chgData name="Aurelien Domont" userId="6da7715ce44349b3" providerId="LiveId" clId="{2BA44522-0AAA-46D6-B960-162DF0B02CBE}" dt="2020-10-27T06:08:11.837" v="1677" actId="207"/>
          <ac:spMkLst>
            <pc:docMk/>
            <pc:sldMk cId="1121094853" sldId="1883"/>
            <ac:spMk id="18" creationId="{E8140B53-AF46-4024-926A-513B7952F708}"/>
          </ac:spMkLst>
        </pc:spChg>
        <pc:spChg chg="mod">
          <ac:chgData name="Aurelien Domont" userId="6da7715ce44349b3" providerId="LiveId" clId="{2BA44522-0AAA-46D6-B960-162DF0B02CBE}" dt="2020-10-27T06:08:11.837" v="1677" actId="207"/>
          <ac:spMkLst>
            <pc:docMk/>
            <pc:sldMk cId="1121094853" sldId="1883"/>
            <ac:spMk id="24" creationId="{D669F62A-50D2-4896-B0A3-E8762966708F}"/>
          </ac:spMkLst>
        </pc:spChg>
        <pc:spChg chg="mod">
          <ac:chgData name="Aurelien Domont" userId="6da7715ce44349b3" providerId="LiveId" clId="{2BA44522-0AAA-46D6-B960-162DF0B02CBE}" dt="2020-10-27T06:08:11.837" v="1677" actId="207"/>
          <ac:spMkLst>
            <pc:docMk/>
            <pc:sldMk cId="1121094853" sldId="1883"/>
            <ac:spMk id="38" creationId="{FB7394D1-474A-43E6-803D-F84419CC9D26}"/>
          </ac:spMkLst>
        </pc:spChg>
        <pc:picChg chg="add">
          <ac:chgData name="Aurelien Domont" userId="6da7715ce44349b3" providerId="LiveId" clId="{2BA44522-0AAA-46D6-B960-162DF0B02CBE}" dt="2020-10-27T06:02:08.820" v="1626" actId="22"/>
          <ac:picMkLst>
            <pc:docMk/>
            <pc:sldMk cId="1121094853" sldId="1883"/>
            <ac:picMk id="3" creationId="{0EEC72CF-BD89-42D8-8459-4FCAB0635549}"/>
          </ac:picMkLst>
        </pc:picChg>
        <pc:picChg chg="mod">
          <ac:chgData name="Aurelien Domont" userId="6da7715ce44349b3" providerId="LiveId" clId="{2BA44522-0AAA-46D6-B960-162DF0B02CBE}" dt="2020-10-27T06:08:11.837" v="1677" actId="207"/>
          <ac:picMkLst>
            <pc:docMk/>
            <pc:sldMk cId="1121094853" sldId="1883"/>
            <ac:picMk id="30" creationId="{EC8E9C49-6BE5-4269-B2AD-2B872904C1CC}"/>
          </ac:picMkLst>
        </pc:picChg>
        <pc:picChg chg="mod">
          <ac:chgData name="Aurelien Domont" userId="6da7715ce44349b3" providerId="LiveId" clId="{2BA44522-0AAA-46D6-B960-162DF0B02CBE}" dt="2020-10-27T06:08:11.837" v="1677" actId="207"/>
          <ac:picMkLst>
            <pc:docMk/>
            <pc:sldMk cId="1121094853" sldId="1883"/>
            <ac:picMk id="42" creationId="{88A4D575-0734-48BF-9BE5-B5FD7C7D34A7}"/>
          </ac:picMkLst>
        </pc:picChg>
        <pc:picChg chg="mod">
          <ac:chgData name="Aurelien Domont" userId="6da7715ce44349b3" providerId="LiveId" clId="{2BA44522-0AAA-46D6-B960-162DF0B02CBE}" dt="2020-10-27T06:08:11.837" v="1677" actId="207"/>
          <ac:picMkLst>
            <pc:docMk/>
            <pc:sldMk cId="1121094853" sldId="1883"/>
            <ac:picMk id="46" creationId="{C4EF2230-CC71-42EF-93E1-52044AAE2B9F}"/>
          </ac:picMkLst>
        </pc:picChg>
        <pc:picChg chg="mod">
          <ac:chgData name="Aurelien Domont" userId="6da7715ce44349b3" providerId="LiveId" clId="{2BA44522-0AAA-46D6-B960-162DF0B02CBE}" dt="2020-10-27T06:08:11.837" v="1677" actId="207"/>
          <ac:picMkLst>
            <pc:docMk/>
            <pc:sldMk cId="1121094853" sldId="1883"/>
            <ac:picMk id="48" creationId="{1769B653-E50C-4877-BF56-7ABE82AC3A12}"/>
          </ac:picMkLst>
        </pc:picChg>
      </pc:sldChg>
      <pc:sldChg chg="addSp modSp add mod">
        <pc:chgData name="Aurelien Domont" userId="6da7715ce44349b3" providerId="LiveId" clId="{2BA44522-0AAA-46D6-B960-162DF0B02CBE}" dt="2020-10-27T06:17:29.507" v="1923" actId="14100"/>
        <pc:sldMkLst>
          <pc:docMk/>
          <pc:sldMk cId="3146303411" sldId="1884"/>
        </pc:sldMkLst>
        <pc:spChg chg="mod">
          <ac:chgData name="Aurelien Domont" userId="6da7715ce44349b3" providerId="LiveId" clId="{2BA44522-0AAA-46D6-B960-162DF0B02CBE}" dt="2020-10-27T06:09:59.798" v="1745"/>
          <ac:spMkLst>
            <pc:docMk/>
            <pc:sldMk cId="3146303411" sldId="1884"/>
            <ac:spMk id="2" creationId="{98205034-64E8-4435-BFA1-43956B7507D0}"/>
          </ac:spMkLst>
        </pc:spChg>
        <pc:spChg chg="mod">
          <ac:chgData name="Aurelien Domont" userId="6da7715ce44349b3" providerId="LiveId" clId="{2BA44522-0AAA-46D6-B960-162DF0B02CBE}" dt="2020-10-27T06:10:14.819" v="1746" actId="207"/>
          <ac:spMkLst>
            <pc:docMk/>
            <pc:sldMk cId="3146303411" sldId="1884"/>
            <ac:spMk id="11" creationId="{3389ED1D-8656-4FDF-BFAE-3E203C7DD331}"/>
          </ac:spMkLst>
        </pc:spChg>
        <pc:spChg chg="mod">
          <ac:chgData name="Aurelien Domont" userId="6da7715ce44349b3" providerId="LiveId" clId="{2BA44522-0AAA-46D6-B960-162DF0B02CBE}" dt="2020-10-27T06:10:14.819" v="1746" actId="207"/>
          <ac:spMkLst>
            <pc:docMk/>
            <pc:sldMk cId="3146303411" sldId="1884"/>
            <ac:spMk id="18" creationId="{E8140B53-AF46-4024-926A-513B7952F708}"/>
          </ac:spMkLst>
        </pc:spChg>
        <pc:spChg chg="mod">
          <ac:chgData name="Aurelien Domont" userId="6da7715ce44349b3" providerId="LiveId" clId="{2BA44522-0AAA-46D6-B960-162DF0B02CBE}" dt="2020-10-27T06:10:14.819" v="1746" actId="207"/>
          <ac:spMkLst>
            <pc:docMk/>
            <pc:sldMk cId="3146303411" sldId="1884"/>
            <ac:spMk id="24" creationId="{D669F62A-50D2-4896-B0A3-E8762966708F}"/>
          </ac:spMkLst>
        </pc:spChg>
        <pc:spChg chg="mod">
          <ac:chgData name="Aurelien Domont" userId="6da7715ce44349b3" providerId="LiveId" clId="{2BA44522-0AAA-46D6-B960-162DF0B02CBE}" dt="2020-10-27T06:10:14.819" v="1746" actId="207"/>
          <ac:spMkLst>
            <pc:docMk/>
            <pc:sldMk cId="3146303411" sldId="1884"/>
            <ac:spMk id="38" creationId="{FB7394D1-474A-43E6-803D-F84419CC9D26}"/>
          </ac:spMkLst>
        </pc:spChg>
        <pc:picChg chg="add mod">
          <ac:chgData name="Aurelien Domont" userId="6da7715ce44349b3" providerId="LiveId" clId="{2BA44522-0AAA-46D6-B960-162DF0B02CBE}" dt="2020-10-27T06:17:29.507" v="1923" actId="14100"/>
          <ac:picMkLst>
            <pc:docMk/>
            <pc:sldMk cId="3146303411" sldId="1884"/>
            <ac:picMk id="3" creationId="{41D1CF62-A33F-4FF7-9D5A-048590C07866}"/>
          </ac:picMkLst>
        </pc:picChg>
        <pc:picChg chg="mod">
          <ac:chgData name="Aurelien Domont" userId="6da7715ce44349b3" providerId="LiveId" clId="{2BA44522-0AAA-46D6-B960-162DF0B02CBE}" dt="2020-10-27T06:10:14.819" v="1746" actId="207"/>
          <ac:picMkLst>
            <pc:docMk/>
            <pc:sldMk cId="3146303411" sldId="1884"/>
            <ac:picMk id="30" creationId="{EC8E9C49-6BE5-4269-B2AD-2B872904C1CC}"/>
          </ac:picMkLst>
        </pc:picChg>
        <pc:picChg chg="mod">
          <ac:chgData name="Aurelien Domont" userId="6da7715ce44349b3" providerId="LiveId" clId="{2BA44522-0AAA-46D6-B960-162DF0B02CBE}" dt="2020-10-27T06:10:14.819" v="1746" actId="207"/>
          <ac:picMkLst>
            <pc:docMk/>
            <pc:sldMk cId="3146303411" sldId="1884"/>
            <ac:picMk id="44" creationId="{E041D23D-4DB4-4E5E-89AC-3EA9D4881C70}"/>
          </ac:picMkLst>
        </pc:picChg>
        <pc:picChg chg="mod">
          <ac:chgData name="Aurelien Domont" userId="6da7715ce44349b3" providerId="LiveId" clId="{2BA44522-0AAA-46D6-B960-162DF0B02CBE}" dt="2020-10-27T06:10:14.819" v="1746" actId="207"/>
          <ac:picMkLst>
            <pc:docMk/>
            <pc:sldMk cId="3146303411" sldId="1884"/>
            <ac:picMk id="46" creationId="{C4EF2230-CC71-42EF-93E1-52044AAE2B9F}"/>
          </ac:picMkLst>
        </pc:picChg>
        <pc:picChg chg="mod">
          <ac:chgData name="Aurelien Domont" userId="6da7715ce44349b3" providerId="LiveId" clId="{2BA44522-0AAA-46D6-B960-162DF0B02CBE}" dt="2020-10-27T06:10:14.819" v="1746" actId="207"/>
          <ac:picMkLst>
            <pc:docMk/>
            <pc:sldMk cId="3146303411" sldId="1884"/>
            <ac:picMk id="48" creationId="{1769B653-E50C-4877-BF56-7ABE82AC3A12}"/>
          </ac:picMkLst>
        </pc:picChg>
      </pc:sldChg>
      <pc:sldChg chg="addSp modSp add mod">
        <pc:chgData name="Aurelien Domont" userId="6da7715ce44349b3" providerId="LiveId" clId="{2BA44522-0AAA-46D6-B960-162DF0B02CBE}" dt="2020-10-27T06:19:21.528" v="1949" actId="20577"/>
        <pc:sldMkLst>
          <pc:docMk/>
          <pc:sldMk cId="3495023181" sldId="1885"/>
        </pc:sldMkLst>
        <pc:spChg chg="mod">
          <ac:chgData name="Aurelien Domont" userId="6da7715ce44349b3" providerId="LiveId" clId="{2BA44522-0AAA-46D6-B960-162DF0B02CBE}" dt="2020-10-27T06:17:46.160" v="1927" actId="14100"/>
          <ac:spMkLst>
            <pc:docMk/>
            <pc:sldMk cId="3495023181" sldId="1885"/>
            <ac:spMk id="16" creationId="{6C2BB713-9637-4B9B-938F-E9768876782A}"/>
          </ac:spMkLst>
        </pc:spChg>
        <pc:spChg chg="mod">
          <ac:chgData name="Aurelien Domont" userId="6da7715ce44349b3" providerId="LiveId" clId="{2BA44522-0AAA-46D6-B960-162DF0B02CBE}" dt="2020-10-27T06:19:16.387" v="1945" actId="20577"/>
          <ac:spMkLst>
            <pc:docMk/>
            <pc:sldMk cId="3495023181" sldId="1885"/>
            <ac:spMk id="18" creationId="{BC3E0BAE-E4EF-4334-8BFD-318B286C24F2}"/>
          </ac:spMkLst>
        </pc:spChg>
        <pc:spChg chg="mod">
          <ac:chgData name="Aurelien Domont" userId="6da7715ce44349b3" providerId="LiveId" clId="{2BA44522-0AAA-46D6-B960-162DF0B02CBE}" dt="2020-10-27T06:19:14.394" v="1943" actId="20577"/>
          <ac:spMkLst>
            <pc:docMk/>
            <pc:sldMk cId="3495023181" sldId="1885"/>
            <ac:spMk id="19" creationId="{869551C0-25DF-403A-890D-97CE020A9F12}"/>
          </ac:spMkLst>
        </pc:spChg>
        <pc:spChg chg="mod">
          <ac:chgData name="Aurelien Domont" userId="6da7715ce44349b3" providerId="LiveId" clId="{2BA44522-0AAA-46D6-B960-162DF0B02CBE}" dt="2020-10-27T06:19:11.784" v="1941" actId="20577"/>
          <ac:spMkLst>
            <pc:docMk/>
            <pc:sldMk cId="3495023181" sldId="1885"/>
            <ac:spMk id="20" creationId="{7DD7E35F-8B62-4955-9B3B-370BA2CF66AC}"/>
          </ac:spMkLst>
        </pc:spChg>
        <pc:spChg chg="mod">
          <ac:chgData name="Aurelien Domont" userId="6da7715ce44349b3" providerId="LiveId" clId="{2BA44522-0AAA-46D6-B960-162DF0B02CBE}" dt="2020-10-27T06:19:21.528" v="1949" actId="20577"/>
          <ac:spMkLst>
            <pc:docMk/>
            <pc:sldMk cId="3495023181" sldId="1885"/>
            <ac:spMk id="21" creationId="{92709F4F-871D-4096-A9FC-FC244FA25DB3}"/>
          </ac:spMkLst>
        </pc:spChg>
        <pc:spChg chg="mod">
          <ac:chgData name="Aurelien Domont" userId="6da7715ce44349b3" providerId="LiveId" clId="{2BA44522-0AAA-46D6-B960-162DF0B02CBE}" dt="2020-10-27T06:19:18.715" v="1947" actId="20577"/>
          <ac:spMkLst>
            <pc:docMk/>
            <pc:sldMk cId="3495023181" sldId="1885"/>
            <ac:spMk id="22" creationId="{56A08451-34F7-41B6-9E25-D863C521246F}"/>
          </ac:spMkLst>
        </pc:spChg>
        <pc:spChg chg="mod">
          <ac:chgData name="Aurelien Domont" userId="6da7715ce44349b3" providerId="LiveId" clId="{2BA44522-0AAA-46D6-B960-162DF0B02CBE}" dt="2020-10-27T06:12:33.851" v="1822" actId="20577"/>
          <ac:spMkLst>
            <pc:docMk/>
            <pc:sldMk cId="3495023181" sldId="1885"/>
            <ac:spMk id="30" creationId="{94B73FCF-28F3-4E86-85DA-20AF3B8D9B6C}"/>
          </ac:spMkLst>
        </pc:spChg>
        <pc:picChg chg="add">
          <ac:chgData name="Aurelien Domont" userId="6da7715ce44349b3" providerId="LiveId" clId="{2BA44522-0AAA-46D6-B960-162DF0B02CBE}" dt="2020-10-27T06:17:41.670" v="1926" actId="22"/>
          <ac:picMkLst>
            <pc:docMk/>
            <pc:sldMk cId="3495023181" sldId="1885"/>
            <ac:picMk id="2" creationId="{E1AD4CB8-9BFB-4520-BDE7-18C9172303CB}"/>
          </ac:picMkLst>
        </pc:picChg>
      </pc:sldChg>
      <pc:sldChg chg="addSp modSp add mod">
        <pc:chgData name="Aurelien Domont" userId="6da7715ce44349b3" providerId="LiveId" clId="{2BA44522-0AAA-46D6-B960-162DF0B02CBE}" dt="2020-10-27T06:19:42.668" v="1965" actId="20577"/>
        <pc:sldMkLst>
          <pc:docMk/>
          <pc:sldMk cId="1514729160" sldId="1886"/>
        </pc:sldMkLst>
        <pc:spChg chg="mod">
          <ac:chgData name="Aurelien Domont" userId="6da7715ce44349b3" providerId="LiveId" clId="{2BA44522-0AAA-46D6-B960-162DF0B02CBE}" dt="2020-10-27T06:17:53.541" v="1930" actId="14100"/>
          <ac:spMkLst>
            <pc:docMk/>
            <pc:sldMk cId="1514729160" sldId="1886"/>
            <ac:spMk id="16" creationId="{6C2BB713-9637-4B9B-938F-E9768876782A}"/>
          </ac:spMkLst>
        </pc:spChg>
        <pc:spChg chg="mod">
          <ac:chgData name="Aurelien Domont" userId="6da7715ce44349b3" providerId="LiveId" clId="{2BA44522-0AAA-46D6-B960-162DF0B02CBE}" dt="2020-10-27T06:19:38.167" v="1961" actId="20577"/>
          <ac:spMkLst>
            <pc:docMk/>
            <pc:sldMk cId="1514729160" sldId="1886"/>
            <ac:spMk id="18" creationId="{BC3E0BAE-E4EF-4334-8BFD-318B286C24F2}"/>
          </ac:spMkLst>
        </pc:spChg>
        <pc:spChg chg="mod">
          <ac:chgData name="Aurelien Domont" userId="6da7715ce44349b3" providerId="LiveId" clId="{2BA44522-0AAA-46D6-B960-162DF0B02CBE}" dt="2020-10-27T06:19:36.035" v="1959" actId="20577"/>
          <ac:spMkLst>
            <pc:docMk/>
            <pc:sldMk cId="1514729160" sldId="1886"/>
            <ac:spMk id="19" creationId="{869551C0-25DF-403A-890D-97CE020A9F12}"/>
          </ac:spMkLst>
        </pc:spChg>
        <pc:spChg chg="mod">
          <ac:chgData name="Aurelien Domont" userId="6da7715ce44349b3" providerId="LiveId" clId="{2BA44522-0AAA-46D6-B960-162DF0B02CBE}" dt="2020-10-27T06:19:33.769" v="1957" actId="20577"/>
          <ac:spMkLst>
            <pc:docMk/>
            <pc:sldMk cId="1514729160" sldId="1886"/>
            <ac:spMk id="20" creationId="{7DD7E35F-8B62-4955-9B3B-370BA2CF66AC}"/>
          </ac:spMkLst>
        </pc:spChg>
        <pc:spChg chg="mod">
          <ac:chgData name="Aurelien Domont" userId="6da7715ce44349b3" providerId="LiveId" clId="{2BA44522-0AAA-46D6-B960-162DF0B02CBE}" dt="2020-10-27T06:19:42.668" v="1965" actId="20577"/>
          <ac:spMkLst>
            <pc:docMk/>
            <pc:sldMk cId="1514729160" sldId="1886"/>
            <ac:spMk id="21" creationId="{92709F4F-871D-4096-A9FC-FC244FA25DB3}"/>
          </ac:spMkLst>
        </pc:spChg>
        <pc:spChg chg="mod">
          <ac:chgData name="Aurelien Domont" userId="6da7715ce44349b3" providerId="LiveId" clId="{2BA44522-0AAA-46D6-B960-162DF0B02CBE}" dt="2020-10-27T06:19:40.339" v="1963" actId="20577"/>
          <ac:spMkLst>
            <pc:docMk/>
            <pc:sldMk cId="1514729160" sldId="1886"/>
            <ac:spMk id="22" creationId="{56A08451-34F7-41B6-9E25-D863C521246F}"/>
          </ac:spMkLst>
        </pc:spChg>
        <pc:spChg chg="mod">
          <ac:chgData name="Aurelien Domont" userId="6da7715ce44349b3" providerId="LiveId" clId="{2BA44522-0AAA-46D6-B960-162DF0B02CBE}" dt="2020-10-27T06:15:25.788" v="1883" actId="20577"/>
          <ac:spMkLst>
            <pc:docMk/>
            <pc:sldMk cId="1514729160" sldId="1886"/>
            <ac:spMk id="30" creationId="{94B73FCF-28F3-4E86-85DA-20AF3B8D9B6C}"/>
          </ac:spMkLst>
        </pc:spChg>
        <pc:picChg chg="add">
          <ac:chgData name="Aurelien Domont" userId="6da7715ce44349b3" providerId="LiveId" clId="{2BA44522-0AAA-46D6-B960-162DF0B02CBE}" dt="2020-10-27T06:17:53.730" v="1931" actId="22"/>
          <ac:picMkLst>
            <pc:docMk/>
            <pc:sldMk cId="1514729160" sldId="1886"/>
            <ac:picMk id="2" creationId="{2654BD7A-F89A-4818-855A-4C2FE46BBE34}"/>
          </ac:picMkLst>
        </pc:picChg>
      </pc:sldChg>
      <pc:sldChg chg="modSp add mod ord">
        <pc:chgData name="Aurelien Domont" userId="6da7715ce44349b3" providerId="LiveId" clId="{2BA44522-0AAA-46D6-B960-162DF0B02CBE}" dt="2020-10-28T03:26:55.697" v="5003" actId="20577"/>
        <pc:sldMkLst>
          <pc:docMk/>
          <pc:sldMk cId="892800185" sldId="1887"/>
        </pc:sldMkLst>
        <pc:spChg chg="mod">
          <ac:chgData name="Aurelien Domont" userId="6da7715ce44349b3" providerId="LiveId" clId="{2BA44522-0AAA-46D6-B960-162DF0B02CBE}" dt="2020-10-28T03:26:55.697" v="5003" actId="20577"/>
          <ac:spMkLst>
            <pc:docMk/>
            <pc:sldMk cId="892800185" sldId="1887"/>
            <ac:spMk id="16" creationId="{6C2BB713-9637-4B9B-938F-E9768876782A}"/>
          </ac:spMkLst>
        </pc:spChg>
        <pc:spChg chg="mod">
          <ac:chgData name="Aurelien Domont" userId="6da7715ce44349b3" providerId="LiveId" clId="{2BA44522-0AAA-46D6-B960-162DF0B02CBE}" dt="2020-10-28T02:42:22.807" v="3111"/>
          <ac:spMkLst>
            <pc:docMk/>
            <pc:sldMk cId="892800185" sldId="1887"/>
            <ac:spMk id="30" creationId="{94B73FCF-28F3-4E86-85DA-20AF3B8D9B6C}"/>
          </ac:spMkLst>
        </pc:spChg>
      </pc:sldChg>
      <pc:sldChg chg="modSp add mod">
        <pc:chgData name="Aurelien Domont" userId="6da7715ce44349b3" providerId="LiveId" clId="{2BA44522-0AAA-46D6-B960-162DF0B02CBE}" dt="2020-10-27T06:38:32.362" v="2524" actId="20577"/>
        <pc:sldMkLst>
          <pc:docMk/>
          <pc:sldMk cId="144941444" sldId="1888"/>
        </pc:sldMkLst>
        <pc:spChg chg="mod">
          <ac:chgData name="Aurelien Domont" userId="6da7715ce44349b3" providerId="LiveId" clId="{2BA44522-0AAA-46D6-B960-162DF0B02CBE}" dt="2020-10-27T06:37:23.576" v="2517" actId="20577"/>
          <ac:spMkLst>
            <pc:docMk/>
            <pc:sldMk cId="144941444" sldId="1888"/>
            <ac:spMk id="30" creationId="{94B73FCF-28F3-4E86-85DA-20AF3B8D9B6C}"/>
          </ac:spMkLst>
        </pc:spChg>
        <pc:spChg chg="mod">
          <ac:chgData name="Aurelien Domont" userId="6da7715ce44349b3" providerId="LiveId" clId="{2BA44522-0AAA-46D6-B960-162DF0B02CBE}" dt="2020-10-27T06:37:51.836" v="2521" actId="20577"/>
          <ac:spMkLst>
            <pc:docMk/>
            <pc:sldMk cId="144941444" sldId="1888"/>
            <ac:spMk id="32" creationId="{0D86E820-EAA2-48B9-8FDA-B40C7729F899}"/>
          </ac:spMkLst>
        </pc:spChg>
        <pc:spChg chg="mod">
          <ac:chgData name="Aurelien Domont" userId="6da7715ce44349b3" providerId="LiveId" clId="{2BA44522-0AAA-46D6-B960-162DF0B02CBE}" dt="2020-10-27T06:37:40.984" v="2518"/>
          <ac:spMkLst>
            <pc:docMk/>
            <pc:sldMk cId="144941444" sldId="1888"/>
            <ac:spMk id="33" creationId="{9F820DB3-A41A-42BE-8E19-B2C6423B51F3}"/>
          </ac:spMkLst>
        </pc:spChg>
        <pc:spChg chg="mod">
          <ac:chgData name="Aurelien Domont" userId="6da7715ce44349b3" providerId="LiveId" clId="{2BA44522-0AAA-46D6-B960-162DF0B02CBE}" dt="2020-10-27T06:38:32.362" v="2524" actId="20577"/>
          <ac:spMkLst>
            <pc:docMk/>
            <pc:sldMk cId="144941444" sldId="1888"/>
            <ac:spMk id="34" creationId="{2FF55538-F5E0-4C76-AA5F-7C22D9C2F182}"/>
          </ac:spMkLst>
        </pc:spChg>
      </pc:sldChg>
      <pc:sldChg chg="modSp add mod">
        <pc:chgData name="Aurelien Domont" userId="6da7715ce44349b3" providerId="LiveId" clId="{2BA44522-0AAA-46D6-B960-162DF0B02CBE}" dt="2020-10-28T02:39:53.495" v="3033" actId="115"/>
        <pc:sldMkLst>
          <pc:docMk/>
          <pc:sldMk cId="2125582227" sldId="1889"/>
        </pc:sldMkLst>
        <pc:spChg chg="mod">
          <ac:chgData name="Aurelien Domont" userId="6da7715ce44349b3" providerId="LiveId" clId="{2BA44522-0AAA-46D6-B960-162DF0B02CBE}" dt="2020-10-28T02:39:53.495" v="3033" actId="115"/>
          <ac:spMkLst>
            <pc:docMk/>
            <pc:sldMk cId="2125582227" sldId="1889"/>
            <ac:spMk id="2" creationId="{406113FD-AA7D-4249-90D7-70AF85BE48E1}"/>
          </ac:spMkLst>
        </pc:spChg>
      </pc:sldChg>
      <pc:sldChg chg="add">
        <pc:chgData name="Aurelien Domont" userId="6da7715ce44349b3" providerId="LiveId" clId="{2BA44522-0AAA-46D6-B960-162DF0B02CBE}" dt="2020-10-28T02:39:34.773" v="3031"/>
        <pc:sldMkLst>
          <pc:docMk/>
          <pc:sldMk cId="114256939" sldId="1890"/>
        </pc:sldMkLst>
      </pc:sldChg>
      <pc:sldChg chg="add">
        <pc:chgData name="Aurelien Domont" userId="6da7715ce44349b3" providerId="LiveId" clId="{2BA44522-0AAA-46D6-B960-162DF0B02CBE}" dt="2020-10-28T02:39:34.773" v="3031"/>
        <pc:sldMkLst>
          <pc:docMk/>
          <pc:sldMk cId="3676342676" sldId="1891"/>
        </pc:sldMkLst>
      </pc:sldChg>
      <pc:sldChg chg="addSp modSp add mod">
        <pc:chgData name="Aurelien Domont" userId="6da7715ce44349b3" providerId="LiveId" clId="{2BA44522-0AAA-46D6-B960-162DF0B02CBE}" dt="2020-10-28T02:47:23.414" v="3235" actId="14100"/>
        <pc:sldMkLst>
          <pc:docMk/>
          <pc:sldMk cId="187601538" sldId="1892"/>
        </pc:sldMkLst>
        <pc:spChg chg="mod">
          <ac:chgData name="Aurelien Domont" userId="6da7715ce44349b3" providerId="LiveId" clId="{2BA44522-0AAA-46D6-B960-162DF0B02CBE}" dt="2020-10-28T02:46:55.647" v="3231" actId="20577"/>
          <ac:spMkLst>
            <pc:docMk/>
            <pc:sldMk cId="187601538" sldId="1892"/>
            <ac:spMk id="2" creationId="{98205034-64E8-4435-BFA1-43956B7507D0}"/>
          </ac:spMkLst>
        </pc:spChg>
        <pc:spChg chg="mod">
          <ac:chgData name="Aurelien Domont" userId="6da7715ce44349b3" providerId="LiveId" clId="{2BA44522-0AAA-46D6-B960-162DF0B02CBE}" dt="2020-10-28T02:45:50.051" v="3216" actId="207"/>
          <ac:spMkLst>
            <pc:docMk/>
            <pc:sldMk cId="187601538" sldId="1892"/>
            <ac:spMk id="11" creationId="{3389ED1D-8656-4FDF-BFAE-3E203C7DD331}"/>
          </ac:spMkLst>
        </pc:spChg>
        <pc:spChg chg="mod">
          <ac:chgData name="Aurelien Domont" userId="6da7715ce44349b3" providerId="LiveId" clId="{2BA44522-0AAA-46D6-B960-162DF0B02CBE}" dt="2020-10-28T02:45:50.051" v="3216" actId="207"/>
          <ac:spMkLst>
            <pc:docMk/>
            <pc:sldMk cId="187601538" sldId="1892"/>
            <ac:spMk id="14" creationId="{965351A9-A4E4-43B8-9255-943CE3A1246D}"/>
          </ac:spMkLst>
        </pc:spChg>
        <pc:spChg chg="mod">
          <ac:chgData name="Aurelien Domont" userId="6da7715ce44349b3" providerId="LiveId" clId="{2BA44522-0AAA-46D6-B960-162DF0B02CBE}" dt="2020-10-28T02:45:50.051" v="3216" actId="207"/>
          <ac:spMkLst>
            <pc:docMk/>
            <pc:sldMk cId="187601538" sldId="1892"/>
            <ac:spMk id="24" creationId="{D669F62A-50D2-4896-B0A3-E8762966708F}"/>
          </ac:spMkLst>
        </pc:spChg>
        <pc:spChg chg="mod">
          <ac:chgData name="Aurelien Domont" userId="6da7715ce44349b3" providerId="LiveId" clId="{2BA44522-0AAA-46D6-B960-162DF0B02CBE}" dt="2020-10-28T02:45:50.051" v="3216" actId="207"/>
          <ac:spMkLst>
            <pc:docMk/>
            <pc:sldMk cId="187601538" sldId="1892"/>
            <ac:spMk id="38" creationId="{FB7394D1-474A-43E6-803D-F84419CC9D26}"/>
          </ac:spMkLst>
        </pc:spChg>
        <pc:picChg chg="add mod">
          <ac:chgData name="Aurelien Domont" userId="6da7715ce44349b3" providerId="LiveId" clId="{2BA44522-0AAA-46D6-B960-162DF0B02CBE}" dt="2020-10-28T02:47:23.414" v="3235" actId="14100"/>
          <ac:picMkLst>
            <pc:docMk/>
            <pc:sldMk cId="187601538" sldId="1892"/>
            <ac:picMk id="3" creationId="{076363A9-87E5-47C2-8F3C-67C2C1F25F1F}"/>
          </ac:picMkLst>
        </pc:picChg>
        <pc:picChg chg="mod">
          <ac:chgData name="Aurelien Domont" userId="6da7715ce44349b3" providerId="LiveId" clId="{2BA44522-0AAA-46D6-B960-162DF0B02CBE}" dt="2020-10-28T02:45:50.051" v="3216" actId="207"/>
          <ac:picMkLst>
            <pc:docMk/>
            <pc:sldMk cId="187601538" sldId="1892"/>
            <ac:picMk id="30" creationId="{EC8E9C49-6BE5-4269-B2AD-2B872904C1CC}"/>
          </ac:picMkLst>
        </pc:picChg>
        <pc:picChg chg="mod">
          <ac:chgData name="Aurelien Domont" userId="6da7715ce44349b3" providerId="LiveId" clId="{2BA44522-0AAA-46D6-B960-162DF0B02CBE}" dt="2020-10-28T02:45:50.051" v="3216" actId="207"/>
          <ac:picMkLst>
            <pc:docMk/>
            <pc:sldMk cId="187601538" sldId="1892"/>
            <ac:picMk id="42" creationId="{88A4D575-0734-48BF-9BE5-B5FD7C7D34A7}"/>
          </ac:picMkLst>
        </pc:picChg>
        <pc:picChg chg="mod">
          <ac:chgData name="Aurelien Domont" userId="6da7715ce44349b3" providerId="LiveId" clId="{2BA44522-0AAA-46D6-B960-162DF0B02CBE}" dt="2020-10-28T02:45:50.051" v="3216" actId="207"/>
          <ac:picMkLst>
            <pc:docMk/>
            <pc:sldMk cId="187601538" sldId="1892"/>
            <ac:picMk id="44" creationId="{E041D23D-4DB4-4E5E-89AC-3EA9D4881C70}"/>
          </ac:picMkLst>
        </pc:picChg>
        <pc:picChg chg="mod">
          <ac:chgData name="Aurelien Domont" userId="6da7715ce44349b3" providerId="LiveId" clId="{2BA44522-0AAA-46D6-B960-162DF0B02CBE}" dt="2020-10-28T02:45:50.051" v="3216" actId="207"/>
          <ac:picMkLst>
            <pc:docMk/>
            <pc:sldMk cId="187601538" sldId="1892"/>
            <ac:picMk id="48" creationId="{1769B653-E50C-4877-BF56-7ABE82AC3A12}"/>
          </ac:picMkLst>
        </pc:picChg>
      </pc:sldChg>
      <pc:sldChg chg="addSp delSp modSp add mod">
        <pc:chgData name="Aurelien Domont" userId="6da7715ce44349b3" providerId="LiveId" clId="{2BA44522-0AAA-46D6-B960-162DF0B02CBE}" dt="2020-10-28T02:59:53.761" v="4015" actId="20577"/>
        <pc:sldMkLst>
          <pc:docMk/>
          <pc:sldMk cId="1318092047" sldId="1893"/>
        </pc:sldMkLst>
        <pc:spChg chg="mod">
          <ac:chgData name="Aurelien Domont" userId="6da7715ce44349b3" providerId="LiveId" clId="{2BA44522-0AAA-46D6-B960-162DF0B02CBE}" dt="2020-10-28T02:53:45.004" v="3638" actId="20577"/>
          <ac:spMkLst>
            <pc:docMk/>
            <pc:sldMk cId="1318092047" sldId="1893"/>
            <ac:spMk id="2" creationId="{46B55DDA-1775-480D-A3BD-788B119EF109}"/>
          </ac:spMkLst>
        </pc:spChg>
        <pc:spChg chg="mod">
          <ac:chgData name="Aurelien Domont" userId="6da7715ce44349b3" providerId="LiveId" clId="{2BA44522-0AAA-46D6-B960-162DF0B02CBE}" dt="2020-10-28T02:59:53.761" v="4015" actId="20577"/>
          <ac:spMkLst>
            <pc:docMk/>
            <pc:sldMk cId="1318092047" sldId="1893"/>
            <ac:spMk id="3" creationId="{AF0E7D2C-C905-4E3E-97B5-FEBCBC67B565}"/>
          </ac:spMkLst>
        </pc:spChg>
        <pc:spChg chg="del">
          <ac:chgData name="Aurelien Domont" userId="6da7715ce44349b3" providerId="LiveId" clId="{2BA44522-0AAA-46D6-B960-162DF0B02CBE}" dt="2020-10-28T02:50:33.187" v="3330" actId="478"/>
          <ac:spMkLst>
            <pc:docMk/>
            <pc:sldMk cId="1318092047" sldId="1893"/>
            <ac:spMk id="5" creationId="{17F03312-2B87-441D-BA64-2A0BB56D5984}"/>
          </ac:spMkLst>
        </pc:spChg>
        <pc:spChg chg="del">
          <ac:chgData name="Aurelien Domont" userId="6da7715ce44349b3" providerId="LiveId" clId="{2BA44522-0AAA-46D6-B960-162DF0B02CBE}" dt="2020-10-28T02:50:33.187" v="3330" actId="478"/>
          <ac:spMkLst>
            <pc:docMk/>
            <pc:sldMk cId="1318092047" sldId="1893"/>
            <ac:spMk id="6" creationId="{BF3EE210-7858-40CF-827D-28B803C6950C}"/>
          </ac:spMkLst>
        </pc:spChg>
        <pc:spChg chg="del">
          <ac:chgData name="Aurelien Domont" userId="6da7715ce44349b3" providerId="LiveId" clId="{2BA44522-0AAA-46D6-B960-162DF0B02CBE}" dt="2020-10-28T02:50:33.187" v="3330" actId="478"/>
          <ac:spMkLst>
            <pc:docMk/>
            <pc:sldMk cId="1318092047" sldId="1893"/>
            <ac:spMk id="10" creationId="{8440315D-180C-4707-9214-248D8EC10E01}"/>
          </ac:spMkLst>
        </pc:spChg>
        <pc:spChg chg="add del mod">
          <ac:chgData name="Aurelien Domont" userId="6da7715ce44349b3" providerId="LiveId" clId="{2BA44522-0AAA-46D6-B960-162DF0B02CBE}" dt="2020-10-28T02:59:07.730" v="3920" actId="478"/>
          <ac:spMkLst>
            <pc:docMk/>
            <pc:sldMk cId="1318092047" sldId="1893"/>
            <ac:spMk id="16" creationId="{A6A0BFA0-2B8A-4F33-9F91-01AD5CAC2C7E}"/>
          </ac:spMkLst>
        </pc:spChg>
        <pc:spChg chg="add del mod">
          <ac:chgData name="Aurelien Domont" userId="6da7715ce44349b3" providerId="LiveId" clId="{2BA44522-0AAA-46D6-B960-162DF0B02CBE}" dt="2020-10-28T02:59:07.730" v="3920" actId="478"/>
          <ac:spMkLst>
            <pc:docMk/>
            <pc:sldMk cId="1318092047" sldId="1893"/>
            <ac:spMk id="18" creationId="{4E38CC63-46E5-4897-B69B-E2EEB1CEC89F}"/>
          </ac:spMkLst>
        </pc:spChg>
        <pc:picChg chg="del">
          <ac:chgData name="Aurelien Domont" userId="6da7715ce44349b3" providerId="LiveId" clId="{2BA44522-0AAA-46D6-B960-162DF0B02CBE}" dt="2020-10-28T02:50:33.187" v="3330" actId="478"/>
          <ac:picMkLst>
            <pc:docMk/>
            <pc:sldMk cId="1318092047" sldId="1893"/>
            <ac:picMk id="7" creationId="{31B4B78B-FC53-48DD-B4F3-1DF34FC0EFAD}"/>
          </ac:picMkLst>
        </pc:picChg>
        <pc:picChg chg="del">
          <ac:chgData name="Aurelien Domont" userId="6da7715ce44349b3" providerId="LiveId" clId="{2BA44522-0AAA-46D6-B960-162DF0B02CBE}" dt="2020-10-28T02:50:33.187" v="3330" actId="478"/>
          <ac:picMkLst>
            <pc:docMk/>
            <pc:sldMk cId="1318092047" sldId="1893"/>
            <ac:picMk id="8" creationId="{AF29D5D3-61AD-4BE7-B6A4-34FBF29DE2AF}"/>
          </ac:picMkLst>
        </pc:picChg>
        <pc:picChg chg="add del">
          <ac:chgData name="Aurelien Domont" userId="6da7715ce44349b3" providerId="LiveId" clId="{2BA44522-0AAA-46D6-B960-162DF0B02CBE}" dt="2020-10-28T02:47:27.039" v="3237" actId="22"/>
          <ac:picMkLst>
            <pc:docMk/>
            <pc:sldMk cId="1318092047" sldId="1893"/>
            <ac:picMk id="9" creationId="{1A59C601-751D-4219-AE3D-43AF65D15523}"/>
          </ac:picMkLst>
        </pc:picChg>
        <pc:picChg chg="del">
          <ac:chgData name="Aurelien Domont" userId="6da7715ce44349b3" providerId="LiveId" clId="{2BA44522-0AAA-46D6-B960-162DF0B02CBE}" dt="2020-10-28T02:47:28.836" v="3238" actId="478"/>
          <ac:picMkLst>
            <pc:docMk/>
            <pc:sldMk cId="1318092047" sldId="1893"/>
            <ac:picMk id="12" creationId="{CF9D2A85-4F59-4700-983B-EC27E6659819}"/>
          </ac:picMkLst>
        </pc:picChg>
        <pc:picChg chg="add">
          <ac:chgData name="Aurelien Domont" userId="6da7715ce44349b3" providerId="LiveId" clId="{2BA44522-0AAA-46D6-B960-162DF0B02CBE}" dt="2020-10-28T02:47:29.945" v="3239" actId="22"/>
          <ac:picMkLst>
            <pc:docMk/>
            <pc:sldMk cId="1318092047" sldId="1893"/>
            <ac:picMk id="14" creationId="{8B36ABDA-07E7-42E5-95F0-6B7F73C30DB1}"/>
          </ac:picMkLst>
        </pc:picChg>
      </pc:sldChg>
      <pc:sldChg chg="addSp delSp modSp add mod">
        <pc:chgData name="Aurelien Domont" userId="6da7715ce44349b3" providerId="LiveId" clId="{2BA44522-0AAA-46D6-B960-162DF0B02CBE}" dt="2020-10-28T03:00:44.908" v="4031" actId="207"/>
        <pc:sldMkLst>
          <pc:docMk/>
          <pc:sldMk cId="287732741" sldId="1894"/>
        </pc:sldMkLst>
        <pc:spChg chg="mod">
          <ac:chgData name="Aurelien Domont" userId="6da7715ce44349b3" providerId="LiveId" clId="{2BA44522-0AAA-46D6-B960-162DF0B02CBE}" dt="2020-10-28T03:00:14.606" v="4023" actId="20577"/>
          <ac:spMkLst>
            <pc:docMk/>
            <pc:sldMk cId="287732741" sldId="1894"/>
            <ac:spMk id="2" creationId="{98205034-64E8-4435-BFA1-43956B7507D0}"/>
          </ac:spMkLst>
        </pc:spChg>
        <pc:spChg chg="add mod">
          <ac:chgData name="Aurelien Domont" userId="6da7715ce44349b3" providerId="LiveId" clId="{2BA44522-0AAA-46D6-B960-162DF0B02CBE}" dt="2020-10-28T03:00:44.908" v="4031" actId="207"/>
          <ac:spMkLst>
            <pc:docMk/>
            <pc:sldMk cId="287732741" sldId="1894"/>
            <ac:spMk id="4" creationId="{1829425F-C05F-44F1-935A-238AD6F5BA07}"/>
          </ac:spMkLst>
        </pc:spChg>
        <pc:spChg chg="add mod">
          <ac:chgData name="Aurelien Domont" userId="6da7715ce44349b3" providerId="LiveId" clId="{2BA44522-0AAA-46D6-B960-162DF0B02CBE}" dt="2020-10-28T03:00:44.908" v="4031" actId="207"/>
          <ac:spMkLst>
            <pc:docMk/>
            <pc:sldMk cId="287732741" sldId="1894"/>
            <ac:spMk id="5" creationId="{BCC9A3CA-8EB0-4E58-94A7-3928B2D30E8A}"/>
          </ac:spMkLst>
        </pc:spChg>
        <pc:spChg chg="add mod">
          <ac:chgData name="Aurelien Domont" userId="6da7715ce44349b3" providerId="LiveId" clId="{2BA44522-0AAA-46D6-B960-162DF0B02CBE}" dt="2020-10-28T03:00:44.908" v="4031" actId="207"/>
          <ac:spMkLst>
            <pc:docMk/>
            <pc:sldMk cId="287732741" sldId="1894"/>
            <ac:spMk id="8" creationId="{1499CCAF-AB19-4489-8BF6-3C7E0759455A}"/>
          </ac:spMkLst>
        </pc:spChg>
        <pc:spChg chg="add mod">
          <ac:chgData name="Aurelien Domont" userId="6da7715ce44349b3" providerId="LiveId" clId="{2BA44522-0AAA-46D6-B960-162DF0B02CBE}" dt="2020-10-28T03:00:44.908" v="4031" actId="207"/>
          <ac:spMkLst>
            <pc:docMk/>
            <pc:sldMk cId="287732741" sldId="1894"/>
            <ac:spMk id="9" creationId="{5B9C3234-0E50-40FD-8F75-8FAE4A1F26CE}"/>
          </ac:spMkLst>
        </pc:spChg>
        <pc:spChg chg="del">
          <ac:chgData name="Aurelien Domont" userId="6da7715ce44349b3" providerId="LiveId" clId="{2BA44522-0AAA-46D6-B960-162DF0B02CBE}" dt="2020-10-28T03:00:17.881" v="4024" actId="478"/>
          <ac:spMkLst>
            <pc:docMk/>
            <pc:sldMk cId="287732741" sldId="1894"/>
            <ac:spMk id="11" creationId="{3389ED1D-8656-4FDF-BFAE-3E203C7DD331}"/>
          </ac:spMkLst>
        </pc:spChg>
        <pc:spChg chg="add">
          <ac:chgData name="Aurelien Domont" userId="6da7715ce44349b3" providerId="LiveId" clId="{2BA44522-0AAA-46D6-B960-162DF0B02CBE}" dt="2020-10-28T03:00:27.052" v="4026" actId="22"/>
          <ac:spMkLst>
            <pc:docMk/>
            <pc:sldMk cId="287732741" sldId="1894"/>
            <ac:spMk id="12" creationId="{D0EB0463-D9BC-41F5-86FE-2C17FB2F6416}"/>
          </ac:spMkLst>
        </pc:spChg>
        <pc:spChg chg="del">
          <ac:chgData name="Aurelien Domont" userId="6da7715ce44349b3" providerId="LiveId" clId="{2BA44522-0AAA-46D6-B960-162DF0B02CBE}" dt="2020-10-28T03:00:17.881" v="4024" actId="478"/>
          <ac:spMkLst>
            <pc:docMk/>
            <pc:sldMk cId="287732741" sldId="1894"/>
            <ac:spMk id="14" creationId="{965351A9-A4E4-43B8-9255-943CE3A1246D}"/>
          </ac:spMkLst>
        </pc:spChg>
        <pc:spChg chg="del">
          <ac:chgData name="Aurelien Domont" userId="6da7715ce44349b3" providerId="LiveId" clId="{2BA44522-0AAA-46D6-B960-162DF0B02CBE}" dt="2020-10-28T03:00:17.881" v="4024" actId="478"/>
          <ac:spMkLst>
            <pc:docMk/>
            <pc:sldMk cId="287732741" sldId="1894"/>
            <ac:spMk id="18" creationId="{E8140B53-AF46-4024-926A-513B7952F708}"/>
          </ac:spMkLst>
        </pc:spChg>
        <pc:spChg chg="del">
          <ac:chgData name="Aurelien Domont" userId="6da7715ce44349b3" providerId="LiveId" clId="{2BA44522-0AAA-46D6-B960-162DF0B02CBE}" dt="2020-10-28T03:00:17.881" v="4024" actId="478"/>
          <ac:spMkLst>
            <pc:docMk/>
            <pc:sldMk cId="287732741" sldId="1894"/>
            <ac:spMk id="24" creationId="{D669F62A-50D2-4896-B0A3-E8762966708F}"/>
          </ac:spMkLst>
        </pc:spChg>
        <pc:spChg chg="del">
          <ac:chgData name="Aurelien Domont" userId="6da7715ce44349b3" providerId="LiveId" clId="{2BA44522-0AAA-46D6-B960-162DF0B02CBE}" dt="2020-10-28T03:00:17.881" v="4024" actId="478"/>
          <ac:spMkLst>
            <pc:docMk/>
            <pc:sldMk cId="287732741" sldId="1894"/>
            <ac:spMk id="38" creationId="{FB7394D1-474A-43E6-803D-F84419CC9D26}"/>
          </ac:spMkLst>
        </pc:spChg>
        <pc:picChg chg="del">
          <ac:chgData name="Aurelien Domont" userId="6da7715ce44349b3" providerId="LiveId" clId="{2BA44522-0AAA-46D6-B960-162DF0B02CBE}" dt="2020-10-28T03:00:18.881" v="4025" actId="478"/>
          <ac:picMkLst>
            <pc:docMk/>
            <pc:sldMk cId="287732741" sldId="1894"/>
            <ac:picMk id="3" creationId="{076363A9-87E5-47C2-8F3C-67C2C1F25F1F}"/>
          </ac:picMkLst>
        </pc:picChg>
        <pc:picChg chg="add mod">
          <ac:chgData name="Aurelien Domont" userId="6da7715ce44349b3" providerId="LiveId" clId="{2BA44522-0AAA-46D6-B960-162DF0B02CBE}" dt="2020-10-28T03:00:38.334" v="4030" actId="207"/>
          <ac:picMkLst>
            <pc:docMk/>
            <pc:sldMk cId="287732741" sldId="1894"/>
            <ac:picMk id="10" creationId="{6AEF07BE-31E5-4F64-895A-A30113B47A99}"/>
          </ac:picMkLst>
        </pc:picChg>
        <pc:picChg chg="add mod">
          <ac:chgData name="Aurelien Domont" userId="6da7715ce44349b3" providerId="LiveId" clId="{2BA44522-0AAA-46D6-B960-162DF0B02CBE}" dt="2020-10-28T03:00:38.334" v="4030" actId="207"/>
          <ac:picMkLst>
            <pc:docMk/>
            <pc:sldMk cId="287732741" sldId="1894"/>
            <ac:picMk id="13" creationId="{4AC8B60C-812D-4156-88BF-4891049BA22E}"/>
          </ac:picMkLst>
        </pc:picChg>
        <pc:picChg chg="add mod">
          <ac:chgData name="Aurelien Domont" userId="6da7715ce44349b3" providerId="LiveId" clId="{2BA44522-0AAA-46D6-B960-162DF0B02CBE}" dt="2020-10-28T03:00:38.334" v="4030" actId="207"/>
          <ac:picMkLst>
            <pc:docMk/>
            <pc:sldMk cId="287732741" sldId="1894"/>
            <ac:picMk id="15" creationId="{EC3501EE-FCDE-4A54-8F87-13A4322B2883}"/>
          </ac:picMkLst>
        </pc:picChg>
        <pc:picChg chg="add mod">
          <ac:chgData name="Aurelien Domont" userId="6da7715ce44349b3" providerId="LiveId" clId="{2BA44522-0AAA-46D6-B960-162DF0B02CBE}" dt="2020-10-28T03:00:38.334" v="4030" actId="207"/>
          <ac:picMkLst>
            <pc:docMk/>
            <pc:sldMk cId="287732741" sldId="1894"/>
            <ac:picMk id="20" creationId="{5941894D-DB26-47DA-ACD2-52F873342C78}"/>
          </ac:picMkLst>
        </pc:picChg>
        <pc:picChg chg="add">
          <ac:chgData name="Aurelien Domont" userId="6da7715ce44349b3" providerId="LiveId" clId="{2BA44522-0AAA-46D6-B960-162DF0B02CBE}" dt="2020-10-28T03:00:27.052" v="4026" actId="22"/>
          <ac:picMkLst>
            <pc:docMk/>
            <pc:sldMk cId="287732741" sldId="1894"/>
            <ac:picMk id="22" creationId="{FAD85686-7A2D-441F-A1ED-12F0C563134C}"/>
          </ac:picMkLst>
        </pc:picChg>
        <pc:picChg chg="add mod">
          <ac:chgData name="Aurelien Domont" userId="6da7715ce44349b3" providerId="LiveId" clId="{2BA44522-0AAA-46D6-B960-162DF0B02CBE}" dt="2020-10-28T03:00:32.726" v="4029" actId="14100"/>
          <ac:picMkLst>
            <pc:docMk/>
            <pc:sldMk cId="287732741" sldId="1894"/>
            <ac:picMk id="26" creationId="{0DE0492E-7501-4EAE-A539-AA280946FE84}"/>
          </ac:picMkLst>
        </pc:picChg>
        <pc:picChg chg="del">
          <ac:chgData name="Aurelien Domont" userId="6da7715ce44349b3" providerId="LiveId" clId="{2BA44522-0AAA-46D6-B960-162DF0B02CBE}" dt="2020-10-28T03:00:17.881" v="4024" actId="478"/>
          <ac:picMkLst>
            <pc:docMk/>
            <pc:sldMk cId="287732741" sldId="1894"/>
            <ac:picMk id="30" creationId="{EC8E9C49-6BE5-4269-B2AD-2B872904C1CC}"/>
          </ac:picMkLst>
        </pc:picChg>
        <pc:picChg chg="del">
          <ac:chgData name="Aurelien Domont" userId="6da7715ce44349b3" providerId="LiveId" clId="{2BA44522-0AAA-46D6-B960-162DF0B02CBE}" dt="2020-10-28T03:00:17.881" v="4024" actId="478"/>
          <ac:picMkLst>
            <pc:docMk/>
            <pc:sldMk cId="287732741" sldId="1894"/>
            <ac:picMk id="42" creationId="{88A4D575-0734-48BF-9BE5-B5FD7C7D34A7}"/>
          </ac:picMkLst>
        </pc:picChg>
        <pc:picChg chg="del">
          <ac:chgData name="Aurelien Domont" userId="6da7715ce44349b3" providerId="LiveId" clId="{2BA44522-0AAA-46D6-B960-162DF0B02CBE}" dt="2020-10-28T03:00:17.881" v="4024" actId="478"/>
          <ac:picMkLst>
            <pc:docMk/>
            <pc:sldMk cId="287732741" sldId="1894"/>
            <ac:picMk id="44" creationId="{E041D23D-4DB4-4E5E-89AC-3EA9D4881C70}"/>
          </ac:picMkLst>
        </pc:picChg>
        <pc:picChg chg="del">
          <ac:chgData name="Aurelien Domont" userId="6da7715ce44349b3" providerId="LiveId" clId="{2BA44522-0AAA-46D6-B960-162DF0B02CBE}" dt="2020-10-28T03:00:17.881" v="4024" actId="478"/>
          <ac:picMkLst>
            <pc:docMk/>
            <pc:sldMk cId="287732741" sldId="1894"/>
            <ac:picMk id="46" creationId="{C4EF2230-CC71-42EF-93E1-52044AAE2B9F}"/>
          </ac:picMkLst>
        </pc:picChg>
        <pc:picChg chg="del">
          <ac:chgData name="Aurelien Domont" userId="6da7715ce44349b3" providerId="LiveId" clId="{2BA44522-0AAA-46D6-B960-162DF0B02CBE}" dt="2020-10-28T03:00:17.881" v="4024" actId="478"/>
          <ac:picMkLst>
            <pc:docMk/>
            <pc:sldMk cId="287732741" sldId="1894"/>
            <ac:picMk id="48" creationId="{1769B653-E50C-4877-BF56-7ABE82AC3A12}"/>
          </ac:picMkLst>
        </pc:picChg>
      </pc:sldChg>
      <pc:sldChg chg="addSp delSp modSp add mod">
        <pc:chgData name="Aurelien Domont" userId="6da7715ce44349b3" providerId="LiveId" clId="{2BA44522-0AAA-46D6-B960-162DF0B02CBE}" dt="2020-10-28T03:31:16.030" v="5207" actId="207"/>
        <pc:sldMkLst>
          <pc:docMk/>
          <pc:sldMk cId="1117051054" sldId="1895"/>
        </pc:sldMkLst>
        <pc:spChg chg="mod">
          <ac:chgData name="Aurelien Domont" userId="6da7715ce44349b3" providerId="LiveId" clId="{2BA44522-0AAA-46D6-B960-162DF0B02CBE}" dt="2020-10-28T03:09:13.340" v="4082" actId="20577"/>
          <ac:spMkLst>
            <pc:docMk/>
            <pc:sldMk cId="1117051054" sldId="1895"/>
            <ac:spMk id="2" creationId="{46B55DDA-1775-480D-A3BD-788B119EF109}"/>
          </ac:spMkLst>
        </pc:spChg>
        <pc:spChg chg="del">
          <ac:chgData name="Aurelien Domont" userId="6da7715ce44349b3" providerId="LiveId" clId="{2BA44522-0AAA-46D6-B960-162DF0B02CBE}" dt="2020-10-28T03:09:20.299" v="4083" actId="478"/>
          <ac:spMkLst>
            <pc:docMk/>
            <pc:sldMk cId="1117051054" sldId="1895"/>
            <ac:spMk id="3" creationId="{AF0E7D2C-C905-4E3E-97B5-FEBCBC67B565}"/>
          </ac:spMkLst>
        </pc:spChg>
        <pc:spChg chg="add del mod">
          <ac:chgData name="Aurelien Domont" userId="6da7715ce44349b3" providerId="LiveId" clId="{2BA44522-0AAA-46D6-B960-162DF0B02CBE}" dt="2020-10-28T03:09:23.366" v="4084" actId="478"/>
          <ac:spMkLst>
            <pc:docMk/>
            <pc:sldMk cId="1117051054" sldId="1895"/>
            <ac:spMk id="6" creationId="{E3FD5C52-788A-4B86-B6D2-80521596FD94}"/>
          </ac:spMkLst>
        </pc:spChg>
        <pc:spChg chg="add del mod">
          <ac:chgData name="Aurelien Domont" userId="6da7715ce44349b3" providerId="LiveId" clId="{2BA44522-0AAA-46D6-B960-162DF0B02CBE}" dt="2020-10-28T03:15:39.464" v="4543" actId="478"/>
          <ac:spMkLst>
            <pc:docMk/>
            <pc:sldMk cId="1117051054" sldId="1895"/>
            <ac:spMk id="7" creationId="{75FF884B-BC12-4A52-9A22-A2CBA28B7FBC}"/>
          </ac:spMkLst>
        </pc:spChg>
        <pc:spChg chg="add del mod">
          <ac:chgData name="Aurelien Domont" userId="6da7715ce44349b3" providerId="LiveId" clId="{2BA44522-0AAA-46D6-B960-162DF0B02CBE}" dt="2020-10-28T03:15:39.464" v="4543" actId="478"/>
          <ac:spMkLst>
            <pc:docMk/>
            <pc:sldMk cId="1117051054" sldId="1895"/>
            <ac:spMk id="9" creationId="{1A5EB054-A96D-4959-A1A0-C9F813A2DE0C}"/>
          </ac:spMkLst>
        </pc:spChg>
        <pc:spChg chg="add del mod">
          <ac:chgData name="Aurelien Domont" userId="6da7715ce44349b3" providerId="LiveId" clId="{2BA44522-0AAA-46D6-B960-162DF0B02CBE}" dt="2020-10-28T03:15:39.464" v="4543" actId="478"/>
          <ac:spMkLst>
            <pc:docMk/>
            <pc:sldMk cId="1117051054" sldId="1895"/>
            <ac:spMk id="11" creationId="{B9491C62-82A7-44F8-9FCA-932D2687EDC4}"/>
          </ac:spMkLst>
        </pc:spChg>
        <pc:spChg chg="add del mod">
          <ac:chgData name="Aurelien Domont" userId="6da7715ce44349b3" providerId="LiveId" clId="{2BA44522-0AAA-46D6-B960-162DF0B02CBE}" dt="2020-10-28T03:15:39.464" v="4543" actId="478"/>
          <ac:spMkLst>
            <pc:docMk/>
            <pc:sldMk cId="1117051054" sldId="1895"/>
            <ac:spMk id="13" creationId="{28AF4640-41AB-4AF1-A30C-7EC6D019CBA8}"/>
          </ac:spMkLst>
        </pc:spChg>
        <pc:spChg chg="add del mod">
          <ac:chgData name="Aurelien Domont" userId="6da7715ce44349b3" providerId="LiveId" clId="{2BA44522-0AAA-46D6-B960-162DF0B02CBE}" dt="2020-10-28T03:14:34.955" v="4437" actId="478"/>
          <ac:spMkLst>
            <pc:docMk/>
            <pc:sldMk cId="1117051054" sldId="1895"/>
            <ac:spMk id="16" creationId="{13D39538-4B67-4A96-8B4C-22BE6A923B93}"/>
          </ac:spMkLst>
        </pc:spChg>
        <pc:spChg chg="add mod">
          <ac:chgData name="Aurelien Domont" userId="6da7715ce44349b3" providerId="LiveId" clId="{2BA44522-0AAA-46D6-B960-162DF0B02CBE}" dt="2020-10-28T03:27:46.570" v="5004" actId="179"/>
          <ac:spMkLst>
            <pc:docMk/>
            <pc:sldMk cId="1117051054" sldId="1895"/>
            <ac:spMk id="18" creationId="{167BA9C0-26E6-4DEB-8145-88445085F9A5}"/>
          </ac:spMkLst>
        </pc:spChg>
        <pc:spChg chg="add mod">
          <ac:chgData name="Aurelien Domont" userId="6da7715ce44349b3" providerId="LiveId" clId="{2BA44522-0AAA-46D6-B960-162DF0B02CBE}" dt="2020-10-28T03:29:34.244" v="5037" actId="1035"/>
          <ac:spMkLst>
            <pc:docMk/>
            <pc:sldMk cId="1117051054" sldId="1895"/>
            <ac:spMk id="20" creationId="{26DC7E42-8B51-4503-AE0E-82C18658C1D0}"/>
          </ac:spMkLst>
        </pc:spChg>
        <pc:spChg chg="add mod">
          <ac:chgData name="Aurelien Domont" userId="6da7715ce44349b3" providerId="LiveId" clId="{2BA44522-0AAA-46D6-B960-162DF0B02CBE}" dt="2020-10-28T03:29:34.244" v="5037" actId="1035"/>
          <ac:spMkLst>
            <pc:docMk/>
            <pc:sldMk cId="1117051054" sldId="1895"/>
            <ac:spMk id="22" creationId="{82908FAC-1BD6-424D-8A71-FD23D12A5A81}"/>
          </ac:spMkLst>
        </pc:spChg>
        <pc:spChg chg="add mod">
          <ac:chgData name="Aurelien Domont" userId="6da7715ce44349b3" providerId="LiveId" clId="{2BA44522-0AAA-46D6-B960-162DF0B02CBE}" dt="2020-10-28T03:29:34.244" v="5037" actId="1035"/>
          <ac:spMkLst>
            <pc:docMk/>
            <pc:sldMk cId="1117051054" sldId="1895"/>
            <ac:spMk id="27" creationId="{FDEE6112-2C7E-468F-890E-7287C8C9F888}"/>
          </ac:spMkLst>
        </pc:spChg>
        <pc:spChg chg="add mod">
          <ac:chgData name="Aurelien Domont" userId="6da7715ce44349b3" providerId="LiveId" clId="{2BA44522-0AAA-46D6-B960-162DF0B02CBE}" dt="2020-10-28T03:29:34.244" v="5037" actId="1035"/>
          <ac:spMkLst>
            <pc:docMk/>
            <pc:sldMk cId="1117051054" sldId="1895"/>
            <ac:spMk id="28" creationId="{CEDF9737-FF9B-4E1B-87B3-F80F43D1111B}"/>
          </ac:spMkLst>
        </pc:spChg>
        <pc:spChg chg="add mod">
          <ac:chgData name="Aurelien Domont" userId="6da7715ce44349b3" providerId="LiveId" clId="{2BA44522-0AAA-46D6-B960-162DF0B02CBE}" dt="2020-10-28T03:31:16.030" v="5207" actId="207"/>
          <ac:spMkLst>
            <pc:docMk/>
            <pc:sldMk cId="1117051054" sldId="1895"/>
            <ac:spMk id="30" creationId="{65D022A9-E010-4009-AE35-ED56A6B43A7B}"/>
          </ac:spMkLst>
        </pc:spChg>
        <pc:picChg chg="del">
          <ac:chgData name="Aurelien Domont" userId="6da7715ce44349b3" providerId="LiveId" clId="{2BA44522-0AAA-46D6-B960-162DF0B02CBE}" dt="2020-10-28T03:18:38.478" v="4611" actId="478"/>
          <ac:picMkLst>
            <pc:docMk/>
            <pc:sldMk cId="1117051054" sldId="1895"/>
            <ac:picMk id="14" creationId="{8B36ABDA-07E7-42E5-95F0-6B7F73C30DB1}"/>
          </ac:picMkLst>
        </pc:picChg>
        <pc:picChg chg="add mod">
          <ac:chgData name="Aurelien Domont" userId="6da7715ce44349b3" providerId="LiveId" clId="{2BA44522-0AAA-46D6-B960-162DF0B02CBE}" dt="2020-10-28T03:29:38.160" v="5047" actId="1035"/>
          <ac:picMkLst>
            <pc:docMk/>
            <pc:sldMk cId="1117051054" sldId="1895"/>
            <ac:picMk id="23" creationId="{F4C390EC-E739-4D4B-B4EE-5D3B32B659DF}"/>
          </ac:picMkLst>
        </pc:picChg>
        <pc:picChg chg="add mod">
          <ac:chgData name="Aurelien Domont" userId="6da7715ce44349b3" providerId="LiveId" clId="{2BA44522-0AAA-46D6-B960-162DF0B02CBE}" dt="2020-10-28T03:29:34.244" v="5037" actId="1035"/>
          <ac:picMkLst>
            <pc:docMk/>
            <pc:sldMk cId="1117051054" sldId="1895"/>
            <ac:picMk id="24" creationId="{8CD703EB-47EC-42E2-9927-A44532753981}"/>
          </ac:picMkLst>
        </pc:picChg>
        <pc:picChg chg="add">
          <ac:chgData name="Aurelien Domont" userId="6da7715ce44349b3" providerId="LiveId" clId="{2BA44522-0AAA-46D6-B960-162DF0B02CBE}" dt="2020-10-28T03:18:38.650" v="4612" actId="22"/>
          <ac:picMkLst>
            <pc:docMk/>
            <pc:sldMk cId="1117051054" sldId="1895"/>
            <ac:picMk id="26" creationId="{CEA86300-147E-46AA-8FB7-D0BC6CA81CC1}"/>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10/28/2020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10/28/2020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23</a:t>
            </a:fld>
            <a:endParaRPr lang="en-US" dirty="0"/>
          </a:p>
        </p:txBody>
      </p:sp>
    </p:spTree>
    <p:extLst>
      <p:ext uri="{BB962C8B-B14F-4D97-AF65-F5344CB8AC3E}">
        <p14:creationId xmlns:p14="http://schemas.microsoft.com/office/powerpoint/2010/main" val="1298892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24</a:t>
            </a:fld>
            <a:endParaRPr lang="en-US" dirty="0"/>
          </a:p>
        </p:txBody>
      </p:sp>
    </p:spTree>
    <p:extLst>
      <p:ext uri="{BB962C8B-B14F-4D97-AF65-F5344CB8AC3E}">
        <p14:creationId xmlns:p14="http://schemas.microsoft.com/office/powerpoint/2010/main" val="2650504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25</a:t>
            </a:fld>
            <a:endParaRPr lang="en-US" dirty="0"/>
          </a:p>
        </p:txBody>
      </p:sp>
    </p:spTree>
    <p:extLst>
      <p:ext uri="{BB962C8B-B14F-4D97-AF65-F5344CB8AC3E}">
        <p14:creationId xmlns:p14="http://schemas.microsoft.com/office/powerpoint/2010/main" val="673269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image" Target="../media/image2.emf"/><Relationship Id="rId5" Type="http://schemas.openxmlformats.org/officeDocument/2006/relationships/oleObject" Target="../embeddings/oleObject7.bin"/><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8.vml"/><Relationship Id="rId6" Type="http://schemas.openxmlformats.org/officeDocument/2006/relationships/image" Target="../media/image2.emf"/><Relationship Id="rId5" Type="http://schemas.openxmlformats.org/officeDocument/2006/relationships/oleObject" Target="../embeddings/oleObject8.bin"/><Relationship Id="rId4"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8.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xml"/><Relationship Id="rId1" Type="http://schemas.openxmlformats.org/officeDocument/2006/relationships/vmlDrawing" Target="../drawings/vmlDrawing11.vml"/><Relationship Id="rId5" Type="http://schemas.openxmlformats.org/officeDocument/2006/relationships/image" Target="../media/image2.emf"/><Relationship Id="rId4" Type="http://schemas.openxmlformats.org/officeDocument/2006/relationships/oleObject" Target="../embeddings/oleObject11.bin"/></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vmlDrawing" Target="../drawings/vmlDrawing13.vml"/><Relationship Id="rId6" Type="http://schemas.openxmlformats.org/officeDocument/2006/relationships/image" Target="../media/image2.emf"/><Relationship Id="rId5" Type="http://schemas.openxmlformats.org/officeDocument/2006/relationships/oleObject" Target="../embeddings/oleObject13.bin"/><Relationship Id="rId4"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14.vml"/><Relationship Id="rId6" Type="http://schemas.openxmlformats.org/officeDocument/2006/relationships/image" Target="../media/image2.emf"/><Relationship Id="rId5" Type="http://schemas.openxmlformats.org/officeDocument/2006/relationships/oleObject" Target="../embeddings/oleObject14.bin"/><Relationship Id="rId4"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vmlDrawing" Target="../drawings/vmlDrawing16.vml"/><Relationship Id="rId6" Type="http://schemas.openxmlformats.org/officeDocument/2006/relationships/image" Target="../media/image2.emf"/><Relationship Id="rId5" Type="http://schemas.openxmlformats.org/officeDocument/2006/relationships/oleObject" Target="../embeddings/oleObject16.bin"/><Relationship Id="rId4"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vmlDrawing" Target="../drawings/vmlDrawing17.vml"/><Relationship Id="rId6" Type="http://schemas.openxmlformats.org/officeDocument/2006/relationships/image" Target="../media/image2.emf"/><Relationship Id="rId5" Type="http://schemas.openxmlformats.org/officeDocument/2006/relationships/oleObject" Target="../embeddings/oleObject17.bin"/><Relationship Id="rId4"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3.xml"/><Relationship Id="rId1" Type="http://schemas.openxmlformats.org/officeDocument/2006/relationships/vmlDrawing" Target="../drawings/vmlDrawing18.vml"/><Relationship Id="rId5" Type="http://schemas.openxmlformats.org/officeDocument/2006/relationships/image" Target="../media/image2.emf"/><Relationship Id="rId4" Type="http://schemas.openxmlformats.org/officeDocument/2006/relationships/oleObject" Target="../embeddings/oleObject18.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4.xml"/><Relationship Id="rId1" Type="http://schemas.openxmlformats.org/officeDocument/2006/relationships/vmlDrawing" Target="../drawings/vmlDrawing19.vml"/><Relationship Id="rId5" Type="http://schemas.openxmlformats.org/officeDocument/2006/relationships/image" Target="../media/image2.emf"/><Relationship Id="rId4" Type="http://schemas.openxmlformats.org/officeDocument/2006/relationships/oleObject" Target="../embeddings/oleObject19.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5.xml"/><Relationship Id="rId1" Type="http://schemas.openxmlformats.org/officeDocument/2006/relationships/vmlDrawing" Target="../drawings/vmlDrawing20.vml"/><Relationship Id="rId5" Type="http://schemas.openxmlformats.org/officeDocument/2006/relationships/image" Target="../media/image2.emf"/><Relationship Id="rId4" Type="http://schemas.openxmlformats.org/officeDocument/2006/relationships/oleObject" Target="../embeddings/oleObject20.bin"/></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vmlDrawing" Target="../drawings/vmlDrawing22.vml"/><Relationship Id="rId6" Type="http://schemas.openxmlformats.org/officeDocument/2006/relationships/image" Target="../media/image1.emf"/><Relationship Id="rId5" Type="http://schemas.openxmlformats.org/officeDocument/2006/relationships/oleObject" Target="../embeddings/oleObject22.bin"/><Relationship Id="rId4"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vmlDrawing" Target="../drawings/vmlDrawing24.vml"/><Relationship Id="rId6" Type="http://schemas.openxmlformats.org/officeDocument/2006/relationships/image" Target="../media/image1.emf"/><Relationship Id="rId5" Type="http://schemas.openxmlformats.org/officeDocument/2006/relationships/oleObject" Target="../embeddings/oleObject24.bin"/><Relationship Id="rId4"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2.emf"/><Relationship Id="rId5" Type="http://schemas.openxmlformats.org/officeDocument/2006/relationships/oleObject" Target="../embeddings/oleObject4.bin"/><Relationship Id="rId4"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3489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userDrawn="1">
            <p:custDataLst>
              <p:tags r:id="rId2"/>
            </p:custDataLst>
            <p:extLst>
              <p:ext uri="{D42A27DB-BD31-4B8C-83A1-F6EECF244321}">
                <p14:modId xmlns:p14="http://schemas.microsoft.com/office/powerpoint/2010/main" val="23657370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2" name="think-cell Slide" r:id="rId5" imgW="425" imgH="426" progId="TCLayout.ActiveDocument.1">
                  <p:embed/>
                </p:oleObj>
              </mc:Choice>
              <mc:Fallback>
                <p:oleObj name="think-cell Slide" r:id="rId5"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CF2D8B4-9FB4-4D96-9007-33EC80700387}"/>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924085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2"/>
            </p:custDataLst>
            <p:extLst>
              <p:ext uri="{D42A27DB-BD31-4B8C-83A1-F6EECF244321}">
                <p14:modId xmlns:p14="http://schemas.microsoft.com/office/powerpoint/2010/main" val="29737961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6" name="think-cell Slide" r:id="rId5" imgW="344" imgH="344" progId="TCLayout.ActiveDocument.1">
                  <p:embed/>
                </p:oleObj>
              </mc:Choice>
              <mc:Fallback>
                <p:oleObj name="think-cell Slide" r:id="rId5"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BF2B9F7-78D0-4608-9142-8D522C8441D4}"/>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890933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userDrawn="1">
            <p:custDataLst>
              <p:tags r:id="rId2"/>
            </p:custDataLst>
            <p:extLst>
              <p:ext uri="{D42A27DB-BD31-4B8C-83A1-F6EECF244321}">
                <p14:modId xmlns:p14="http://schemas.microsoft.com/office/powerpoint/2010/main" val="27738747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0" name="think-cell Slide" r:id="rId5" imgW="425" imgH="426" progId="TCLayout.ActiveDocument.1">
                  <p:embed/>
                </p:oleObj>
              </mc:Choice>
              <mc:Fallback>
                <p:oleObj name="think-cell Slide" r:id="rId5"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B09FE9F-7B21-4F83-B1CC-50B275636E2C}"/>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93584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userDrawn="1">
            <p:custDataLst>
              <p:tags r:id="rId2"/>
            </p:custDataLst>
            <p:extLst>
              <p:ext uri="{D42A27DB-BD31-4B8C-83A1-F6EECF244321}">
                <p14:modId xmlns:p14="http://schemas.microsoft.com/office/powerpoint/2010/main" val="24622959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4" name="think-cell Slide" r:id="rId5" imgW="425" imgH="426" progId="TCLayout.ActiveDocument.1">
                  <p:embed/>
                </p:oleObj>
              </mc:Choice>
              <mc:Fallback>
                <p:oleObj name="think-cell Slide" r:id="rId5"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D704037-1392-4A63-BE62-5105BFDE2CE5}"/>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25203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userDrawn="1">
            <p:custDataLst>
              <p:tags r:id="rId2"/>
            </p:custDataLst>
            <p:extLst>
              <p:ext uri="{D42A27DB-BD31-4B8C-83A1-F6EECF244321}">
                <p14:modId xmlns:p14="http://schemas.microsoft.com/office/powerpoint/2010/main" val="14069069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8" name="think-cell Slide" r:id="rId4" imgW="425" imgH="426" progId="TCLayout.ActiveDocument.1">
                  <p:embed/>
                </p:oleObj>
              </mc:Choice>
              <mc:Fallback>
                <p:oleObj name="think-cell Slide" r:id="rId4"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39980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userDrawn="1">
            <p:custDataLst>
              <p:tags r:id="rId2"/>
            </p:custDataLst>
            <p:extLst>
              <p:ext uri="{D42A27DB-BD31-4B8C-83A1-F6EECF244321}">
                <p14:modId xmlns:p14="http://schemas.microsoft.com/office/powerpoint/2010/main" val="39385849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2"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3357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userDrawn="1">
            <p:custDataLst>
              <p:tags r:id="rId2"/>
            </p:custDataLst>
            <p:extLst>
              <p:ext uri="{D42A27DB-BD31-4B8C-83A1-F6EECF244321}">
                <p14:modId xmlns:p14="http://schemas.microsoft.com/office/powerpoint/2010/main" val="35731648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6" name="think-cell Slide" r:id="rId4" imgW="425" imgH="426" progId="TCLayout.ActiveDocument.1">
                  <p:embed/>
                </p:oleObj>
              </mc:Choice>
              <mc:Fallback>
                <p:oleObj name="think-cell Slide" r:id="rId4"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12834804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userDrawn="1">
            <p:custDataLst>
              <p:tags r:id="rId2"/>
            </p:custDataLst>
            <p:extLst>
              <p:ext uri="{D42A27DB-BD31-4B8C-83A1-F6EECF244321}">
                <p14:modId xmlns:p14="http://schemas.microsoft.com/office/powerpoint/2010/main" val="11377178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4" name="think-cell Slide" r:id="rId5" imgW="425" imgH="426" progId="TCLayout.ActiveDocument.1">
                  <p:embed/>
                </p:oleObj>
              </mc:Choice>
              <mc:Fallback>
                <p:oleObj name="think-cell Slide" r:id="rId5"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8854713-CC70-450B-A1B6-EEB1886D4852}"/>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976975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userDrawn="1">
            <p:custDataLst>
              <p:tags r:id="rId2"/>
            </p:custDataLst>
            <p:extLst>
              <p:ext uri="{D42A27DB-BD31-4B8C-83A1-F6EECF244321}">
                <p14:modId xmlns:p14="http://schemas.microsoft.com/office/powerpoint/2010/main" val="37525222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38" name="think-cell Slide" r:id="rId5" imgW="425" imgH="426" progId="TCLayout.ActiveDocument.1">
                  <p:embed/>
                </p:oleObj>
              </mc:Choice>
              <mc:Fallback>
                <p:oleObj name="think-cell Slide" r:id="rId5"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CF2D8B4-9FB4-4D96-9007-33EC80700387}"/>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9541200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2"/>
            </p:custDataLst>
            <p:extLst>
              <p:ext uri="{D42A27DB-BD31-4B8C-83A1-F6EECF244321}">
                <p14:modId xmlns:p14="http://schemas.microsoft.com/office/powerpoint/2010/main" val="16405720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62" name="think-cell Slide" r:id="rId5" imgW="344" imgH="344" progId="TCLayout.ActiveDocument.1">
                  <p:embed/>
                </p:oleObj>
              </mc:Choice>
              <mc:Fallback>
                <p:oleObj name="think-cell Slide" r:id="rId5"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BF2B9F7-78D0-4608-9142-8D522C8441D4}"/>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47112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3110843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userDrawn="1">
            <p:custDataLst>
              <p:tags r:id="rId2"/>
            </p:custDataLst>
            <p:extLst>
              <p:ext uri="{D42A27DB-BD31-4B8C-83A1-F6EECF244321}">
                <p14:modId xmlns:p14="http://schemas.microsoft.com/office/powerpoint/2010/main" val="35494388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86" name="think-cell Slide" r:id="rId5" imgW="425" imgH="426" progId="TCLayout.ActiveDocument.1">
                  <p:embed/>
                </p:oleObj>
              </mc:Choice>
              <mc:Fallback>
                <p:oleObj name="think-cell Slide" r:id="rId5"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B09FE9F-7B21-4F83-B1CC-50B275636E2C}"/>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361267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userDrawn="1">
            <p:custDataLst>
              <p:tags r:id="rId2"/>
            </p:custDataLst>
            <p:extLst>
              <p:ext uri="{D42A27DB-BD31-4B8C-83A1-F6EECF244321}">
                <p14:modId xmlns:p14="http://schemas.microsoft.com/office/powerpoint/2010/main" val="23999686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10" name="think-cell Slide" r:id="rId5" imgW="425" imgH="426" progId="TCLayout.ActiveDocument.1">
                  <p:embed/>
                </p:oleObj>
              </mc:Choice>
              <mc:Fallback>
                <p:oleObj name="think-cell Slide" r:id="rId5"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D704037-1392-4A63-BE62-5105BFDE2CE5}"/>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377205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userDrawn="1">
            <p:custDataLst>
              <p:tags r:id="rId2"/>
            </p:custDataLst>
            <p:extLst>
              <p:ext uri="{D42A27DB-BD31-4B8C-83A1-F6EECF244321}">
                <p14:modId xmlns:p14="http://schemas.microsoft.com/office/powerpoint/2010/main" val="19870280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34" name="think-cell Slide" r:id="rId4" imgW="425" imgH="426" progId="TCLayout.ActiveDocument.1">
                  <p:embed/>
                </p:oleObj>
              </mc:Choice>
              <mc:Fallback>
                <p:oleObj name="think-cell Slide" r:id="rId4"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68835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userDrawn="1">
            <p:custDataLst>
              <p:tags r:id="rId2"/>
            </p:custDataLst>
            <p:extLst>
              <p:ext uri="{D42A27DB-BD31-4B8C-83A1-F6EECF244321}">
                <p14:modId xmlns:p14="http://schemas.microsoft.com/office/powerpoint/2010/main" val="31652015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58"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760610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userDrawn="1">
            <p:custDataLst>
              <p:tags r:id="rId2"/>
            </p:custDataLst>
            <p:extLst>
              <p:ext uri="{D42A27DB-BD31-4B8C-83A1-F6EECF244321}">
                <p14:modId xmlns:p14="http://schemas.microsoft.com/office/powerpoint/2010/main" val="5883411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482" name="think-cell Slide" r:id="rId4" imgW="425" imgH="426" progId="TCLayout.ActiveDocument.1">
                  <p:embed/>
                </p:oleObj>
              </mc:Choice>
              <mc:Fallback>
                <p:oleObj name="think-cell Slide" r:id="rId4"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111114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8399057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6611869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2"/>
            </p:custDataLst>
            <p:extLst>
              <p:ext uri="{D42A27DB-BD31-4B8C-83A1-F6EECF244321}">
                <p14:modId xmlns:p14="http://schemas.microsoft.com/office/powerpoint/2010/main" val="417734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30" name="think-cell Slide" r:id="rId5" imgW="344" imgH="344" progId="TCLayout.ActiveDocument.1">
                  <p:embed/>
                </p:oleObj>
              </mc:Choice>
              <mc:Fallback>
                <p:oleObj name="think-cell Slide" r:id="rId5"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6662813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346025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14764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2"/>
            </p:custDataLst>
            <p:extLst>
              <p:ext uri="{D42A27DB-BD31-4B8C-83A1-F6EECF244321}">
                <p14:modId xmlns:p14="http://schemas.microsoft.com/office/powerpoint/2010/main" val="18043882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0" name="think-cell Slide" r:id="rId5" imgW="344" imgH="344" progId="TCLayout.ActiveDocument.1">
                  <p:embed/>
                </p:oleObj>
              </mc:Choice>
              <mc:Fallback>
                <p:oleObj name="think-cell Slide" r:id="rId5"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7876765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33595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426230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7390004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277154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297295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2"/>
            </p:custDataLst>
            <p:extLst>
              <p:ext uri="{D42A27DB-BD31-4B8C-83A1-F6EECF244321}">
                <p14:modId xmlns:p14="http://schemas.microsoft.com/office/powerpoint/2010/main" val="19774914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578" name="think-cell Slide" r:id="rId5" imgW="344" imgH="344" progId="TCLayout.ActiveDocument.1">
                  <p:embed/>
                </p:oleObj>
              </mc:Choice>
              <mc:Fallback>
                <p:oleObj name="think-cell Slide" r:id="rId5"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7519158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0413031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47215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3879301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43095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48636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155726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0643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9541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5688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79443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userDrawn="1">
            <p:custDataLst>
              <p:tags r:id="rId2"/>
            </p:custDataLst>
            <p:extLst>
              <p:ext uri="{D42A27DB-BD31-4B8C-83A1-F6EECF244321}">
                <p14:modId xmlns:p14="http://schemas.microsoft.com/office/powerpoint/2010/main" val="10613355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8" name="think-cell Slide" r:id="rId5" imgW="425" imgH="426" progId="TCLayout.ActiveDocument.1">
                  <p:embed/>
                </p:oleObj>
              </mc:Choice>
              <mc:Fallback>
                <p:oleObj name="think-cell Slide" r:id="rId5"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8854713-CC70-450B-A1B6-EEB1886D4852}"/>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73338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oleObject" Target="../embeddings/oleObject3.bin"/><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ags" Target="../tags/tag7.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ags" Target="../tags/tag6.xml"/><Relationship Id="rId5" Type="http://schemas.openxmlformats.org/officeDocument/2006/relationships/slideLayout" Target="../slideLayouts/slideLayout13.xml"/><Relationship Id="rId10" Type="http://schemas.openxmlformats.org/officeDocument/2006/relationships/vmlDrawing" Target="../drawings/vmlDrawing3.vml"/><Relationship Id="rId4" Type="http://schemas.openxmlformats.org/officeDocument/2006/relationships/slideLayout" Target="../slideLayouts/slideLayout12.xml"/><Relationship Id="rId9" Type="http://schemas.openxmlformats.org/officeDocument/2006/relationships/theme" Target="../theme/theme2.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2.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2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ags" Target="../tags/tag21.xml"/><Relationship Id="rId5" Type="http://schemas.openxmlformats.org/officeDocument/2006/relationships/slideLayout" Target="../slideLayouts/slideLayout21.xml"/><Relationship Id="rId10" Type="http://schemas.openxmlformats.org/officeDocument/2006/relationships/vmlDrawing" Target="../drawings/vmlDrawing12.vml"/><Relationship Id="rId4" Type="http://schemas.openxmlformats.org/officeDocument/2006/relationships/slideLayout" Target="../slideLayouts/slideLayout20.xml"/><Relationship Id="rId9" Type="http://schemas.openxmlformats.org/officeDocument/2006/relationships/theme" Target="../theme/theme3.xml"/><Relationship Id="rId14"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oleObject" Target="../embeddings/oleObject21.bin"/><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ags" Target="../tags/tag3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tags" Target="../tags/tag36.xml"/><Relationship Id="rId5" Type="http://schemas.openxmlformats.org/officeDocument/2006/relationships/slideLayout" Target="../slideLayouts/slideLayout29.xml"/><Relationship Id="rId10" Type="http://schemas.openxmlformats.org/officeDocument/2006/relationships/vmlDrawing" Target="../drawings/vmlDrawing21.vml"/><Relationship Id="rId4" Type="http://schemas.openxmlformats.org/officeDocument/2006/relationships/slideLayout" Target="../slideLayouts/slideLayout28.xml"/><Relationship Id="rId9" Type="http://schemas.openxmlformats.org/officeDocument/2006/relationships/theme" Target="../theme/theme4.xml"/><Relationship Id="rId14"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oleObject" Target="../embeddings/oleObject23.bin"/><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ags" Target="../tags/tag41.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tags" Target="../tags/tag40.xml"/><Relationship Id="rId5" Type="http://schemas.openxmlformats.org/officeDocument/2006/relationships/slideLayout" Target="../slideLayouts/slideLayout37.xml"/><Relationship Id="rId10" Type="http://schemas.openxmlformats.org/officeDocument/2006/relationships/vmlDrawing" Target="../drawings/vmlDrawing23.vml"/><Relationship Id="rId4" Type="http://schemas.openxmlformats.org/officeDocument/2006/relationships/slideLayout" Target="../slideLayouts/slideLayout36.xml"/><Relationship Id="rId9" Type="http://schemas.openxmlformats.org/officeDocument/2006/relationships/theme" Target="../theme/theme5.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1"/>
            </p:custDataLst>
            <p:extLst>
              <p:ext uri="{D42A27DB-BD31-4B8C-83A1-F6EECF244321}">
                <p14:modId xmlns:p14="http://schemas.microsoft.com/office/powerpoint/2010/main" val="26495114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6" name="think-cell Slide" r:id="rId13" imgW="344" imgH="344" progId="TCLayout.ActiveDocument.1">
                  <p:embed/>
                </p:oleObj>
              </mc:Choice>
              <mc:Fallback>
                <p:oleObj name="think-cell Slide" r:id="rId13"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6305897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6" r:id="rId5"/>
    <p:sldLayoutId id="2147483672" r:id="rId6"/>
    <p:sldLayoutId id="2147483671" r:id="rId7"/>
    <p:sldLayoutId id="2147483673"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1"/>
            </p:custDataLst>
            <p:extLst>
              <p:ext uri="{D42A27DB-BD31-4B8C-83A1-F6EECF244321}">
                <p14:modId xmlns:p14="http://schemas.microsoft.com/office/powerpoint/2010/main" val="30697406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4" name="think-cell Slide" r:id="rId13" imgW="344" imgH="344" progId="TCLayout.ActiveDocument.1">
                  <p:embed/>
                </p:oleObj>
              </mc:Choice>
              <mc:Fallback>
                <p:oleObj name="think-cell Slide" r:id="rId13"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8AF94C0B-926D-46F5-8F22-4C0EF55E20C2}"/>
              </a:ext>
            </a:extLst>
          </p:cNvPr>
          <p:cNvSpPr/>
          <p:nvPr userDrawn="1">
            <p:custDataLst>
              <p:tags r:id="rId1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96836940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1"/>
            </p:custDataLst>
            <p:extLst>
              <p:ext uri="{D42A27DB-BD31-4B8C-83A1-F6EECF244321}">
                <p14:modId xmlns:p14="http://schemas.microsoft.com/office/powerpoint/2010/main" val="35564159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90" name="think-cell Slide" r:id="rId13" imgW="344" imgH="344" progId="TCLayout.ActiveDocument.1">
                  <p:embed/>
                </p:oleObj>
              </mc:Choice>
              <mc:Fallback>
                <p:oleObj name="think-cell Slide" r:id="rId13"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8AF94C0B-926D-46F5-8F22-4C0EF55E20C2}"/>
              </a:ext>
            </a:extLst>
          </p:cNvPr>
          <p:cNvSpPr/>
          <p:nvPr userDrawn="1">
            <p:custDataLst>
              <p:tags r:id="rId1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80667309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1"/>
            </p:custDataLst>
            <p:extLst>
              <p:ext uri="{D42A27DB-BD31-4B8C-83A1-F6EECF244321}">
                <p14:modId xmlns:p14="http://schemas.microsoft.com/office/powerpoint/2010/main" val="359256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06" name="think-cell Slide" r:id="rId13" imgW="344" imgH="344" progId="TCLayout.ActiveDocument.1">
                  <p:embed/>
                </p:oleObj>
              </mc:Choice>
              <mc:Fallback>
                <p:oleObj name="think-cell Slide" r:id="rId13"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376838327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1"/>
            </p:custDataLst>
            <p:extLst>
              <p:ext uri="{D42A27DB-BD31-4B8C-83A1-F6EECF244321}">
                <p14:modId xmlns:p14="http://schemas.microsoft.com/office/powerpoint/2010/main" val="25953173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554" name="think-cell Slide" r:id="rId13" imgW="344" imgH="344" progId="TCLayout.ActiveDocument.1">
                  <p:embed/>
                </p:oleObj>
              </mc:Choice>
              <mc:Fallback>
                <p:oleObj name="think-cell Slide" r:id="rId13"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410269855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45.xml"/><Relationship Id="rId7" Type="http://schemas.openxmlformats.org/officeDocument/2006/relationships/hyperlink" Target="https://www.slidebooks.com/" TargetMode="External"/><Relationship Id="rId2" Type="http://schemas.openxmlformats.org/officeDocument/2006/relationships/tags" Target="../tags/tag44.xml"/><Relationship Id="rId1" Type="http://schemas.openxmlformats.org/officeDocument/2006/relationships/vmlDrawing" Target="../drawings/vmlDrawing25.vml"/><Relationship Id="rId6" Type="http://schemas.openxmlformats.org/officeDocument/2006/relationships/image" Target="../media/image1.emf"/><Relationship Id="rId5" Type="http://schemas.openxmlformats.org/officeDocument/2006/relationships/oleObject" Target="../embeddings/oleObject25.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9.svg"/><Relationship Id="rId2" Type="http://schemas.openxmlformats.org/officeDocument/2006/relationships/tags" Target="../tags/tag56.xml"/><Relationship Id="rId1" Type="http://schemas.openxmlformats.org/officeDocument/2006/relationships/vmlDrawing" Target="../drawings/vmlDrawing33.vml"/><Relationship Id="rId6" Type="http://schemas.openxmlformats.org/officeDocument/2006/relationships/image" Target="../media/image8.png"/><Relationship Id="rId5" Type="http://schemas.openxmlformats.org/officeDocument/2006/relationships/image" Target="../media/image1.emf"/><Relationship Id="rId4" Type="http://schemas.openxmlformats.org/officeDocument/2006/relationships/oleObject" Target="../embeddings/oleObject29.bin"/></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9.svg"/><Relationship Id="rId2" Type="http://schemas.openxmlformats.org/officeDocument/2006/relationships/tags" Target="../tags/tag57.xml"/><Relationship Id="rId1" Type="http://schemas.openxmlformats.org/officeDocument/2006/relationships/vmlDrawing" Target="../drawings/vmlDrawing34.vml"/><Relationship Id="rId6" Type="http://schemas.openxmlformats.org/officeDocument/2006/relationships/image" Target="../media/image8.png"/><Relationship Id="rId5" Type="http://schemas.openxmlformats.org/officeDocument/2006/relationships/image" Target="../media/image1.emf"/><Relationship Id="rId4" Type="http://schemas.openxmlformats.org/officeDocument/2006/relationships/oleObject" Target="../embeddings/oleObject30.bin"/></Relationships>
</file>

<file path=ppt/slides/_rels/slide12.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18.png"/><Relationship Id="rId3" Type="http://schemas.openxmlformats.org/officeDocument/2006/relationships/tags" Target="../tags/tag59.xml"/><Relationship Id="rId7" Type="http://schemas.openxmlformats.org/officeDocument/2006/relationships/image" Target="../media/image24.png"/><Relationship Id="rId12" Type="http://schemas.openxmlformats.org/officeDocument/2006/relationships/image" Target="../media/image17.svg"/><Relationship Id="rId2" Type="http://schemas.openxmlformats.org/officeDocument/2006/relationships/tags" Target="../tags/tag58.xml"/><Relationship Id="rId16" Type="http://schemas.openxmlformats.org/officeDocument/2006/relationships/image" Target="../media/image21.svg"/><Relationship Id="rId1" Type="http://schemas.openxmlformats.org/officeDocument/2006/relationships/vmlDrawing" Target="../drawings/vmlDrawing35.vml"/><Relationship Id="rId6" Type="http://schemas.openxmlformats.org/officeDocument/2006/relationships/image" Target="../media/image1.emf"/><Relationship Id="rId11" Type="http://schemas.openxmlformats.org/officeDocument/2006/relationships/image" Target="../media/image16.png"/><Relationship Id="rId5" Type="http://schemas.openxmlformats.org/officeDocument/2006/relationships/oleObject" Target="../embeddings/oleObject26.bin"/><Relationship Id="rId15" Type="http://schemas.openxmlformats.org/officeDocument/2006/relationships/image" Target="../media/image20.png"/><Relationship Id="rId10" Type="http://schemas.openxmlformats.org/officeDocument/2006/relationships/image" Target="../media/image7.svg"/><Relationship Id="rId4" Type="http://schemas.openxmlformats.org/officeDocument/2006/relationships/slideLayout" Target="../slideLayouts/slideLayout2.xml"/><Relationship Id="rId9" Type="http://schemas.openxmlformats.org/officeDocument/2006/relationships/image" Target="../media/image6.png"/><Relationship Id="rId14" Type="http://schemas.openxmlformats.org/officeDocument/2006/relationships/image" Target="../media/image19.sv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7.svg"/><Relationship Id="rId2" Type="http://schemas.openxmlformats.org/officeDocument/2006/relationships/tags" Target="../tags/tag60.xml"/><Relationship Id="rId1" Type="http://schemas.openxmlformats.org/officeDocument/2006/relationships/vmlDrawing" Target="../drawings/vmlDrawing36.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31.bin"/></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7.svg"/><Relationship Id="rId2" Type="http://schemas.openxmlformats.org/officeDocument/2006/relationships/tags" Target="../tags/tag61.xml"/><Relationship Id="rId1" Type="http://schemas.openxmlformats.org/officeDocument/2006/relationships/vmlDrawing" Target="../drawings/vmlDrawing37.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31.bin"/></Relationships>
</file>

<file path=ppt/slides/_rels/slide15.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oleObject" Target="../embeddings/oleObject32.bin"/><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slideLayout" Target="../slideLayouts/slideLayout3.xml"/><Relationship Id="rId2" Type="http://schemas.openxmlformats.org/officeDocument/2006/relationships/tags" Target="../tags/tag62.xml"/><Relationship Id="rId1" Type="http://schemas.openxmlformats.org/officeDocument/2006/relationships/vmlDrawing" Target="../drawings/vmlDrawing38.vml"/><Relationship Id="rId6" Type="http://schemas.openxmlformats.org/officeDocument/2006/relationships/tags" Target="../tags/tag66.xml"/><Relationship Id="rId11" Type="http://schemas.openxmlformats.org/officeDocument/2006/relationships/tags" Target="../tags/tag71.xml"/><Relationship Id="rId5" Type="http://schemas.openxmlformats.org/officeDocument/2006/relationships/tags" Target="../tags/tag65.xml"/><Relationship Id="rId10" Type="http://schemas.openxmlformats.org/officeDocument/2006/relationships/tags" Target="../tags/tag70.xml"/><Relationship Id="rId4" Type="http://schemas.openxmlformats.org/officeDocument/2006/relationships/tags" Target="../tags/tag64.xml"/><Relationship Id="rId9" Type="http://schemas.openxmlformats.org/officeDocument/2006/relationships/tags" Target="../tags/tag69.xml"/><Relationship Id="rId14" Type="http://schemas.openxmlformats.org/officeDocument/2006/relationships/image" Target="../media/image1.emf"/></Relationships>
</file>

<file path=ppt/slides/_rels/slide16.xml.rels><?xml version="1.0" encoding="UTF-8" standalone="yes"?>
<Relationships xmlns="http://schemas.openxmlformats.org/package/2006/relationships"><Relationship Id="rId8" Type="http://schemas.openxmlformats.org/officeDocument/2006/relationships/tags" Target="../tags/tag78.xml"/><Relationship Id="rId13" Type="http://schemas.openxmlformats.org/officeDocument/2006/relationships/tags" Target="../tags/tag83.xml"/><Relationship Id="rId18" Type="http://schemas.openxmlformats.org/officeDocument/2006/relationships/image" Target="../media/image1.emf"/><Relationship Id="rId3" Type="http://schemas.openxmlformats.org/officeDocument/2006/relationships/tags" Target="../tags/tag73.xml"/><Relationship Id="rId7" Type="http://schemas.openxmlformats.org/officeDocument/2006/relationships/tags" Target="../tags/tag77.xml"/><Relationship Id="rId12" Type="http://schemas.openxmlformats.org/officeDocument/2006/relationships/tags" Target="../tags/tag82.xml"/><Relationship Id="rId17" Type="http://schemas.openxmlformats.org/officeDocument/2006/relationships/oleObject" Target="../embeddings/oleObject33.bin"/><Relationship Id="rId2" Type="http://schemas.openxmlformats.org/officeDocument/2006/relationships/tags" Target="../tags/tag72.xml"/><Relationship Id="rId16" Type="http://schemas.openxmlformats.org/officeDocument/2006/relationships/slideLayout" Target="../slideLayouts/slideLayout3.xml"/><Relationship Id="rId1" Type="http://schemas.openxmlformats.org/officeDocument/2006/relationships/vmlDrawing" Target="../drawings/vmlDrawing39.vml"/><Relationship Id="rId6" Type="http://schemas.openxmlformats.org/officeDocument/2006/relationships/tags" Target="../tags/tag76.xml"/><Relationship Id="rId11" Type="http://schemas.openxmlformats.org/officeDocument/2006/relationships/tags" Target="../tags/tag81.xml"/><Relationship Id="rId5" Type="http://schemas.openxmlformats.org/officeDocument/2006/relationships/tags" Target="../tags/tag75.xml"/><Relationship Id="rId15" Type="http://schemas.openxmlformats.org/officeDocument/2006/relationships/tags" Target="../tags/tag85.xml"/><Relationship Id="rId10" Type="http://schemas.openxmlformats.org/officeDocument/2006/relationships/tags" Target="../tags/tag80.xml"/><Relationship Id="rId4" Type="http://schemas.openxmlformats.org/officeDocument/2006/relationships/tags" Target="../tags/tag74.xml"/><Relationship Id="rId9" Type="http://schemas.openxmlformats.org/officeDocument/2006/relationships/tags" Target="../tags/tag79.xml"/><Relationship Id="rId14" Type="http://schemas.openxmlformats.org/officeDocument/2006/relationships/tags" Target="../tags/tag84.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7.svg"/><Relationship Id="rId2" Type="http://schemas.openxmlformats.org/officeDocument/2006/relationships/tags" Target="../tags/tag86.xml"/><Relationship Id="rId1" Type="http://schemas.openxmlformats.org/officeDocument/2006/relationships/vmlDrawing" Target="../drawings/vmlDrawing40.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31.bin"/></Relationships>
</file>

<file path=ppt/slides/_rels/slide18.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10.png"/><Relationship Id="rId3" Type="http://schemas.openxmlformats.org/officeDocument/2006/relationships/tags" Target="../tags/tag88.xml"/><Relationship Id="rId7" Type="http://schemas.openxmlformats.org/officeDocument/2006/relationships/image" Target="../media/image24.png"/><Relationship Id="rId12" Type="http://schemas.openxmlformats.org/officeDocument/2006/relationships/image" Target="../media/image17.svg"/><Relationship Id="rId2" Type="http://schemas.openxmlformats.org/officeDocument/2006/relationships/tags" Target="../tags/tag87.xml"/><Relationship Id="rId16" Type="http://schemas.openxmlformats.org/officeDocument/2006/relationships/image" Target="../media/image21.svg"/><Relationship Id="rId1" Type="http://schemas.openxmlformats.org/officeDocument/2006/relationships/vmlDrawing" Target="../drawings/vmlDrawing41.vml"/><Relationship Id="rId6" Type="http://schemas.openxmlformats.org/officeDocument/2006/relationships/image" Target="../media/image1.emf"/><Relationship Id="rId11" Type="http://schemas.openxmlformats.org/officeDocument/2006/relationships/image" Target="../media/image16.png"/><Relationship Id="rId5" Type="http://schemas.openxmlformats.org/officeDocument/2006/relationships/oleObject" Target="../embeddings/oleObject26.bin"/><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slideLayout" Target="../slideLayouts/slideLayout2.xml"/><Relationship Id="rId9" Type="http://schemas.openxmlformats.org/officeDocument/2006/relationships/image" Target="../media/image14.png"/><Relationship Id="rId14" Type="http://schemas.openxmlformats.org/officeDocument/2006/relationships/image" Target="../media/image11.svg"/></Relationships>
</file>

<file path=ppt/slides/_rels/slide1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10.png"/><Relationship Id="rId3" Type="http://schemas.openxmlformats.org/officeDocument/2006/relationships/tags" Target="../tags/tag47.xml"/><Relationship Id="rId7" Type="http://schemas.openxmlformats.org/officeDocument/2006/relationships/image" Target="../media/image4.png"/><Relationship Id="rId12" Type="http://schemas.openxmlformats.org/officeDocument/2006/relationships/image" Target="../media/image9.svg"/><Relationship Id="rId2" Type="http://schemas.openxmlformats.org/officeDocument/2006/relationships/tags" Target="../tags/tag46.xml"/><Relationship Id="rId16" Type="http://schemas.openxmlformats.org/officeDocument/2006/relationships/image" Target="../media/image13.svg"/><Relationship Id="rId1" Type="http://schemas.openxmlformats.org/officeDocument/2006/relationships/vmlDrawing" Target="../drawings/vmlDrawing26.vml"/><Relationship Id="rId6" Type="http://schemas.openxmlformats.org/officeDocument/2006/relationships/image" Target="../media/image1.emf"/><Relationship Id="rId11" Type="http://schemas.openxmlformats.org/officeDocument/2006/relationships/image" Target="../media/image8.png"/><Relationship Id="rId5" Type="http://schemas.openxmlformats.org/officeDocument/2006/relationships/oleObject" Target="../embeddings/oleObject26.bin"/><Relationship Id="rId15" Type="http://schemas.openxmlformats.org/officeDocument/2006/relationships/image" Target="../media/image12.png"/><Relationship Id="rId10" Type="http://schemas.openxmlformats.org/officeDocument/2006/relationships/image" Target="../media/image7.svg"/><Relationship Id="rId4" Type="http://schemas.openxmlformats.org/officeDocument/2006/relationships/slideLayout" Target="../slideLayouts/slideLayout2.xml"/><Relationship Id="rId9" Type="http://schemas.openxmlformats.org/officeDocument/2006/relationships/image" Target="../media/image6.png"/><Relationship Id="rId14" Type="http://schemas.openxmlformats.org/officeDocument/2006/relationships/image" Target="../media/image11.svg"/></Relationships>
</file>

<file path=ppt/slides/_rels/slide20.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18.png"/><Relationship Id="rId3" Type="http://schemas.openxmlformats.org/officeDocument/2006/relationships/tags" Target="../tags/tag90.xml"/><Relationship Id="rId7" Type="http://schemas.openxmlformats.org/officeDocument/2006/relationships/image" Target="../media/image24.png"/><Relationship Id="rId12" Type="http://schemas.openxmlformats.org/officeDocument/2006/relationships/image" Target="../media/image17.svg"/><Relationship Id="rId2" Type="http://schemas.openxmlformats.org/officeDocument/2006/relationships/tags" Target="../tags/tag89.xml"/><Relationship Id="rId16" Type="http://schemas.openxmlformats.org/officeDocument/2006/relationships/image" Target="../media/image13.svg"/><Relationship Id="rId1" Type="http://schemas.openxmlformats.org/officeDocument/2006/relationships/vmlDrawing" Target="../drawings/vmlDrawing42.vml"/><Relationship Id="rId6" Type="http://schemas.openxmlformats.org/officeDocument/2006/relationships/image" Target="../media/image1.emf"/><Relationship Id="rId11" Type="http://schemas.openxmlformats.org/officeDocument/2006/relationships/image" Target="../media/image16.png"/><Relationship Id="rId5" Type="http://schemas.openxmlformats.org/officeDocument/2006/relationships/oleObject" Target="../embeddings/oleObject26.bin"/><Relationship Id="rId15" Type="http://schemas.openxmlformats.org/officeDocument/2006/relationships/image" Target="../media/image12.png"/><Relationship Id="rId10" Type="http://schemas.openxmlformats.org/officeDocument/2006/relationships/image" Target="../media/image15.svg"/><Relationship Id="rId4" Type="http://schemas.openxmlformats.org/officeDocument/2006/relationships/slideLayout" Target="../slideLayouts/slideLayout2.xml"/><Relationship Id="rId9" Type="http://schemas.openxmlformats.org/officeDocument/2006/relationships/image" Target="../media/image14.png"/><Relationship Id="rId14" Type="http://schemas.openxmlformats.org/officeDocument/2006/relationships/image" Target="../media/image19.sv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5" Type="http://schemas.openxmlformats.org/officeDocument/2006/relationships/image" Target="../media/image13.sv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svg"/><Relationship Id="rId18" Type="http://schemas.openxmlformats.org/officeDocument/2006/relationships/hyperlink" Target="https://www.slidebooks.com/collections/discounted-bundle/products/change-management-toolbox?variant=935073897" TargetMode="External"/><Relationship Id="rId26" Type="http://schemas.openxmlformats.org/officeDocument/2006/relationships/image" Target="../media/image42.png"/><Relationship Id="rId3" Type="http://schemas.openxmlformats.org/officeDocument/2006/relationships/image" Target="../media/image29.svg"/><Relationship Id="rId21" Type="http://schemas.openxmlformats.org/officeDocument/2006/relationships/hyperlink" Target="https://www.slidebooks.com/collections/financial-templates/products/merger-and-acquisition-toolkit?variant=17648913989" TargetMode="External"/><Relationship Id="rId7" Type="http://schemas.openxmlformats.org/officeDocument/2006/relationships/image" Target="../media/image33.svg"/><Relationship Id="rId12" Type="http://schemas.openxmlformats.org/officeDocument/2006/relationships/image" Target="../media/image38.png"/><Relationship Id="rId17" Type="http://schemas.openxmlformats.org/officeDocument/2006/relationships/hyperlink" Target="https://www.slidebooks.com/collections/management-consulting/products/management-consulting-toolkit?variant=22532413423698" TargetMode="External"/><Relationship Id="rId25" Type="http://schemas.openxmlformats.org/officeDocument/2006/relationships/hyperlink" Target="https://www.slidebooks.com/products/digital-transformation-toolkit?variant=32127821316178" TargetMode="External"/><Relationship Id="rId2" Type="http://schemas.openxmlformats.org/officeDocument/2006/relationships/image" Target="../media/image28.png"/><Relationship Id="rId16" Type="http://schemas.openxmlformats.org/officeDocument/2006/relationships/hyperlink" Target="https://www.slidebooks.com/collections/discounted-bundle/products/strategy-toolkit?variant=17648810693" TargetMode="External"/><Relationship Id="rId20" Type="http://schemas.openxmlformats.org/officeDocument/2006/relationships/hyperlink" Target="https://www.slidebooks.com/collections/sales-and-marketing/products/marketing-sales-toolkit?variant=31584180011090" TargetMode="External"/><Relationship Id="rId29" Type="http://schemas.openxmlformats.org/officeDocument/2006/relationships/image" Target="../media/image45.svg"/><Relationship Id="rId1" Type="http://schemas.openxmlformats.org/officeDocument/2006/relationships/slideLayout" Target="../slideLayouts/slideLayout3.xml"/><Relationship Id="rId6" Type="http://schemas.openxmlformats.org/officeDocument/2006/relationships/image" Target="../media/image32.png"/><Relationship Id="rId11" Type="http://schemas.openxmlformats.org/officeDocument/2006/relationships/image" Target="../media/image37.svg"/><Relationship Id="rId24" Type="http://schemas.openxmlformats.org/officeDocument/2006/relationships/hyperlink" Target="https://www.slidebooks.com/collections/discounted-bundle/products/legal-toolkit?variant=31584776880210" TargetMode="External"/><Relationship Id="rId5" Type="http://schemas.openxmlformats.org/officeDocument/2006/relationships/image" Target="../media/image31.svg"/><Relationship Id="rId15" Type="http://schemas.openxmlformats.org/officeDocument/2006/relationships/image" Target="../media/image41.svg"/><Relationship Id="rId23" Type="http://schemas.openxmlformats.org/officeDocument/2006/relationships/hyperlink" Target="https://www.slidebooks.com/collections/discounted-bundle/products/behavioral-skills-toolkit?variant=22116212677" TargetMode="External"/><Relationship Id="rId28" Type="http://schemas.openxmlformats.org/officeDocument/2006/relationships/image" Target="../media/image44.png"/><Relationship Id="rId10" Type="http://schemas.openxmlformats.org/officeDocument/2006/relationships/image" Target="../media/image36.png"/><Relationship Id="rId19" Type="http://schemas.openxmlformats.org/officeDocument/2006/relationships/hyperlink" Target="https://www.slidebooks.com/collections/discounted-bundle/products/project-manager-toolkit?variant=773543889" TargetMode="External"/><Relationship Id="rId4" Type="http://schemas.openxmlformats.org/officeDocument/2006/relationships/image" Target="../media/image30.png"/><Relationship Id="rId9" Type="http://schemas.openxmlformats.org/officeDocument/2006/relationships/image" Target="../media/image35.svg"/><Relationship Id="rId14" Type="http://schemas.openxmlformats.org/officeDocument/2006/relationships/image" Target="../media/image40.png"/><Relationship Id="rId22" Type="http://schemas.openxmlformats.org/officeDocument/2006/relationships/hyperlink" Target="https://www.slidebooks.com/collections/operations-and-supply-chain-management/products/operational-excellence-toolkit?variant=21571101957" TargetMode="External"/><Relationship Id="rId27" Type="http://schemas.openxmlformats.org/officeDocument/2006/relationships/image" Target="../media/image43.svg"/></Relationships>
</file>

<file path=ppt/slides/_rels/slide23.xml.rels><?xml version="1.0" encoding="UTF-8" standalone="yes"?>
<Relationships xmlns="http://schemas.openxmlformats.org/package/2006/relationships"><Relationship Id="rId8" Type="http://schemas.openxmlformats.org/officeDocument/2006/relationships/hyperlink" Target="https://www.slidebooks.com/products/business-toolkit?variant=12473147916370&amp;utm_source=email&amp;utm_medium=email&amp;utm_campaign=entering%20new%20market" TargetMode="External"/><Relationship Id="rId13" Type="http://schemas.openxmlformats.org/officeDocument/2006/relationships/hyperlink" Target="https://www.slidebooks.com/collections/best-seller-business-documents/products/business-toolkit?variant=12473147916370&amp;utm_source=email&amp;utm_medium=email&amp;utm_campaign=entering%20new%20market" TargetMode="External"/><Relationship Id="rId3" Type="http://schemas.openxmlformats.org/officeDocument/2006/relationships/tags" Target="../tags/tag92.xml"/><Relationship Id="rId7" Type="http://schemas.openxmlformats.org/officeDocument/2006/relationships/image" Target="../media/image2.emf"/><Relationship Id="rId12" Type="http://schemas.openxmlformats.org/officeDocument/2006/relationships/hyperlink" Target="https://www.slidebooks.com/products/business-toolkit?variant=12473147916370" TargetMode="External"/><Relationship Id="rId2" Type="http://schemas.openxmlformats.org/officeDocument/2006/relationships/tags" Target="../tags/tag91.xml"/><Relationship Id="rId1" Type="http://schemas.openxmlformats.org/officeDocument/2006/relationships/vmlDrawing" Target="../drawings/vmlDrawing43.vml"/><Relationship Id="rId6" Type="http://schemas.openxmlformats.org/officeDocument/2006/relationships/oleObject" Target="../embeddings/oleObject34.bin"/><Relationship Id="rId11" Type="http://schemas.openxmlformats.org/officeDocument/2006/relationships/hyperlink" Target="http://www.slidebooks.com/" TargetMode="External"/><Relationship Id="rId5" Type="http://schemas.openxmlformats.org/officeDocument/2006/relationships/notesSlide" Target="../notesSlides/notesSlide1.xml"/><Relationship Id="rId10" Type="http://schemas.openxmlformats.org/officeDocument/2006/relationships/hyperlink" Target="https://www.slidebooks.com/products/strategy-toolkit?variant=17648810693" TargetMode="External"/><Relationship Id="rId4" Type="http://schemas.openxmlformats.org/officeDocument/2006/relationships/slideLayout" Target="../slideLayouts/slideLayout3.xml"/><Relationship Id="rId9" Type="http://schemas.openxmlformats.org/officeDocument/2006/relationships/image" Target="../media/image46.png"/></Relationships>
</file>

<file path=ppt/slides/_rels/slide24.xml.rels><?xml version="1.0" encoding="UTF-8" standalone="yes"?>
<Relationships xmlns="http://schemas.openxmlformats.org/package/2006/relationships"><Relationship Id="rId8" Type="http://schemas.openxmlformats.org/officeDocument/2006/relationships/hyperlink" Target="https://www.slidebooks.com/pages/management-consultants" TargetMode="External"/><Relationship Id="rId3" Type="http://schemas.openxmlformats.org/officeDocument/2006/relationships/tags" Target="../tags/tag94.xml"/><Relationship Id="rId7" Type="http://schemas.openxmlformats.org/officeDocument/2006/relationships/image" Target="../media/image1.emf"/><Relationship Id="rId2" Type="http://schemas.openxmlformats.org/officeDocument/2006/relationships/tags" Target="../tags/tag93.xml"/><Relationship Id="rId1" Type="http://schemas.openxmlformats.org/officeDocument/2006/relationships/vmlDrawing" Target="../drawings/vmlDrawing44.vml"/><Relationship Id="rId6" Type="http://schemas.openxmlformats.org/officeDocument/2006/relationships/oleObject" Target="../embeddings/oleObject35.bin"/><Relationship Id="rId11" Type="http://schemas.openxmlformats.org/officeDocument/2006/relationships/image" Target="../media/image49.png"/><Relationship Id="rId5" Type="http://schemas.openxmlformats.org/officeDocument/2006/relationships/notesSlide" Target="../notesSlides/notesSlide2.xml"/><Relationship Id="rId10" Type="http://schemas.openxmlformats.org/officeDocument/2006/relationships/image" Target="../media/image48.png"/><Relationship Id="rId4" Type="http://schemas.openxmlformats.org/officeDocument/2006/relationships/slideLayout" Target="../slideLayouts/slideLayout3.xml"/><Relationship Id="rId9" Type="http://schemas.openxmlformats.org/officeDocument/2006/relationships/image" Target="../media/image47.png"/></Relationships>
</file>

<file path=ppt/slides/_rels/slide25.xml.rels><?xml version="1.0" encoding="UTF-8" standalone="yes"?>
<Relationships xmlns="http://schemas.openxmlformats.org/package/2006/relationships"><Relationship Id="rId8" Type="http://schemas.openxmlformats.org/officeDocument/2006/relationships/hyperlink" Target="https://www.slidebooks.com/?utm_source=email&amp;utm_medium=email&amp;utm_campaign=entering%20new%20market" TargetMode="External"/><Relationship Id="rId3" Type="http://schemas.openxmlformats.org/officeDocument/2006/relationships/tags" Target="../tags/tag96.xml"/><Relationship Id="rId7" Type="http://schemas.openxmlformats.org/officeDocument/2006/relationships/image" Target="../media/image1.emf"/><Relationship Id="rId2" Type="http://schemas.openxmlformats.org/officeDocument/2006/relationships/tags" Target="../tags/tag95.xml"/><Relationship Id="rId1" Type="http://schemas.openxmlformats.org/officeDocument/2006/relationships/vmlDrawing" Target="../drawings/vmlDrawing45.vml"/><Relationship Id="rId6" Type="http://schemas.openxmlformats.org/officeDocument/2006/relationships/oleObject" Target="../embeddings/oleObject36.bin"/><Relationship Id="rId5" Type="http://schemas.openxmlformats.org/officeDocument/2006/relationships/notesSlide" Target="../notesSlides/notesSlide3.xml"/><Relationship Id="rId4" Type="http://schemas.openxmlformats.org/officeDocument/2006/relationships/slideLayout" Target="../slideLayouts/slideLayout3.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18.png"/><Relationship Id="rId3" Type="http://schemas.openxmlformats.org/officeDocument/2006/relationships/tags" Target="../tags/tag49.xml"/><Relationship Id="rId7" Type="http://schemas.openxmlformats.org/officeDocument/2006/relationships/image" Target="../media/image4.png"/><Relationship Id="rId12" Type="http://schemas.openxmlformats.org/officeDocument/2006/relationships/image" Target="../media/image17.svg"/><Relationship Id="rId2" Type="http://schemas.openxmlformats.org/officeDocument/2006/relationships/tags" Target="../tags/tag48.xml"/><Relationship Id="rId16" Type="http://schemas.openxmlformats.org/officeDocument/2006/relationships/image" Target="../media/image21.svg"/><Relationship Id="rId1" Type="http://schemas.openxmlformats.org/officeDocument/2006/relationships/vmlDrawing" Target="../drawings/vmlDrawing27.vml"/><Relationship Id="rId6" Type="http://schemas.openxmlformats.org/officeDocument/2006/relationships/image" Target="../media/image1.emf"/><Relationship Id="rId11" Type="http://schemas.openxmlformats.org/officeDocument/2006/relationships/image" Target="../media/image16.png"/><Relationship Id="rId5" Type="http://schemas.openxmlformats.org/officeDocument/2006/relationships/oleObject" Target="../embeddings/oleObject26.bin"/><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slideLayout" Target="../slideLayouts/slideLayout2.xml"/><Relationship Id="rId9" Type="http://schemas.openxmlformats.org/officeDocument/2006/relationships/image" Target="../media/image14.png"/><Relationship Id="rId14" Type="http://schemas.openxmlformats.org/officeDocument/2006/relationships/image" Target="../media/image19.svg"/></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18.png"/><Relationship Id="rId3" Type="http://schemas.openxmlformats.org/officeDocument/2006/relationships/tags" Target="../tags/tag51.xml"/><Relationship Id="rId7" Type="http://schemas.openxmlformats.org/officeDocument/2006/relationships/image" Target="../media/image24.png"/><Relationship Id="rId12" Type="http://schemas.openxmlformats.org/officeDocument/2006/relationships/image" Target="../media/image9.svg"/><Relationship Id="rId2" Type="http://schemas.openxmlformats.org/officeDocument/2006/relationships/tags" Target="../tags/tag50.xml"/><Relationship Id="rId16" Type="http://schemas.openxmlformats.org/officeDocument/2006/relationships/image" Target="../media/image21.svg"/><Relationship Id="rId1" Type="http://schemas.openxmlformats.org/officeDocument/2006/relationships/vmlDrawing" Target="../drawings/vmlDrawing28.vml"/><Relationship Id="rId6" Type="http://schemas.openxmlformats.org/officeDocument/2006/relationships/image" Target="../media/image1.emf"/><Relationship Id="rId11" Type="http://schemas.openxmlformats.org/officeDocument/2006/relationships/image" Target="../media/image8.png"/><Relationship Id="rId5" Type="http://schemas.openxmlformats.org/officeDocument/2006/relationships/oleObject" Target="../embeddings/oleObject26.bin"/><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slideLayout" Target="../slideLayouts/slideLayout2.xml"/><Relationship Id="rId9" Type="http://schemas.openxmlformats.org/officeDocument/2006/relationships/image" Target="../media/image14.png"/><Relationship Id="rId14" Type="http://schemas.openxmlformats.org/officeDocument/2006/relationships/image" Target="../media/image19.sv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9.svg"/><Relationship Id="rId2" Type="http://schemas.openxmlformats.org/officeDocument/2006/relationships/tags" Target="../tags/tag52.xml"/><Relationship Id="rId1" Type="http://schemas.openxmlformats.org/officeDocument/2006/relationships/vmlDrawing" Target="../drawings/vmlDrawing29.vml"/><Relationship Id="rId6" Type="http://schemas.openxmlformats.org/officeDocument/2006/relationships/image" Target="../media/image8.png"/><Relationship Id="rId5" Type="http://schemas.openxmlformats.org/officeDocument/2006/relationships/image" Target="../media/image1.emf"/><Relationship Id="rId4" Type="http://schemas.openxmlformats.org/officeDocument/2006/relationships/oleObject" Target="../embeddings/oleObject27.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9.svg"/><Relationship Id="rId2" Type="http://schemas.openxmlformats.org/officeDocument/2006/relationships/tags" Target="../tags/tag53.xml"/><Relationship Id="rId1" Type="http://schemas.openxmlformats.org/officeDocument/2006/relationships/vmlDrawing" Target="../drawings/vmlDrawing30.vml"/><Relationship Id="rId6" Type="http://schemas.openxmlformats.org/officeDocument/2006/relationships/image" Target="../media/image8.png"/><Relationship Id="rId5" Type="http://schemas.openxmlformats.org/officeDocument/2006/relationships/image" Target="../media/image1.emf"/><Relationship Id="rId4" Type="http://schemas.openxmlformats.org/officeDocument/2006/relationships/oleObject" Target="../embeddings/oleObject28.bin"/></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9.svg"/><Relationship Id="rId2" Type="http://schemas.openxmlformats.org/officeDocument/2006/relationships/tags" Target="../tags/tag54.xml"/><Relationship Id="rId1" Type="http://schemas.openxmlformats.org/officeDocument/2006/relationships/vmlDrawing" Target="../drawings/vmlDrawing31.vml"/><Relationship Id="rId6" Type="http://schemas.openxmlformats.org/officeDocument/2006/relationships/image" Target="../media/image8.png"/><Relationship Id="rId5" Type="http://schemas.openxmlformats.org/officeDocument/2006/relationships/image" Target="../media/image1.emf"/><Relationship Id="rId4" Type="http://schemas.openxmlformats.org/officeDocument/2006/relationships/oleObject" Target="../embeddings/oleObject28.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9.svg"/><Relationship Id="rId2" Type="http://schemas.openxmlformats.org/officeDocument/2006/relationships/tags" Target="../tags/tag55.xml"/><Relationship Id="rId1" Type="http://schemas.openxmlformats.org/officeDocument/2006/relationships/vmlDrawing" Target="../drawings/vmlDrawing32.vml"/><Relationship Id="rId6" Type="http://schemas.openxmlformats.org/officeDocument/2006/relationships/image" Target="../media/image8.png"/><Relationship Id="rId5" Type="http://schemas.openxmlformats.org/officeDocument/2006/relationships/image" Target="../media/image1.emf"/><Relationship Id="rId4" Type="http://schemas.openxmlformats.org/officeDocument/2006/relationships/oleObject" Target="../embeddings/oleObject2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1A0FD28-B360-4C9C-A1CC-D67C30C868F3}"/>
              </a:ext>
            </a:extLst>
          </p:cNvPr>
          <p:cNvGraphicFramePr>
            <a:graphicFrameLocks noChangeAspect="1"/>
          </p:cNvGraphicFramePr>
          <p:nvPr>
            <p:custDataLst>
              <p:tags r:id="rId2"/>
            </p:custDataLst>
            <p:extLst>
              <p:ext uri="{D42A27DB-BD31-4B8C-83A1-F6EECF244321}">
                <p14:modId xmlns:p14="http://schemas.microsoft.com/office/powerpoint/2010/main" val="32356027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02" name="think-cell Slide" r:id="rId5" imgW="344" imgH="344" progId="TCLayout.ActiveDocument.1">
                  <p:embed/>
                </p:oleObj>
              </mc:Choice>
              <mc:Fallback>
                <p:oleObj name="think-cell Slide" r:id="rId5" imgW="344" imgH="344" progId="TCLayout.ActiveDocument.1">
                  <p:embed/>
                  <p:pic>
                    <p:nvPicPr>
                      <p:cNvPr id="11" name="Object 10" hidden="1">
                        <a:extLst>
                          <a:ext uri="{FF2B5EF4-FFF2-40B4-BE49-F238E27FC236}">
                            <a16:creationId xmlns:a16="http://schemas.microsoft.com/office/drawing/2014/main" id="{A1A0FD28-B360-4C9C-A1CC-D67C30C868F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9D706AD-C795-4B0B-8C94-E58FEC7AC4B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5261080C-C60C-4746-B6B1-A9A4FFA86785}"/>
              </a:ext>
            </a:extLst>
          </p:cNvPr>
          <p:cNvSpPr>
            <a:spLocks noGrp="1"/>
          </p:cNvSpPr>
          <p:nvPr>
            <p:ph type="title"/>
          </p:nvPr>
        </p:nvSpPr>
        <p:spPr/>
        <p:txBody>
          <a:bodyPr>
            <a:normAutofit fontScale="90000"/>
          </a:bodyPr>
          <a:lstStyle/>
          <a:p>
            <a:r>
              <a:rPr lang="en-US" sz="6000" dirty="0"/>
              <a:t>Risk Management Framework &amp; Tools</a:t>
            </a:r>
          </a:p>
        </p:txBody>
      </p:sp>
      <p:sp>
        <p:nvSpPr>
          <p:cNvPr id="3" name="Text Placeholder 2">
            <a:extLst>
              <a:ext uri="{FF2B5EF4-FFF2-40B4-BE49-F238E27FC236}">
                <a16:creationId xmlns:a16="http://schemas.microsoft.com/office/drawing/2014/main" id="{D781CD62-85AB-400E-A66C-9594AAD807B4}"/>
              </a:ext>
            </a:extLst>
          </p:cNvPr>
          <p:cNvSpPr>
            <a:spLocks noGrp="1"/>
          </p:cNvSpPr>
          <p:nvPr>
            <p:ph type="body" sz="quarter" idx="11"/>
          </p:nvPr>
        </p:nvSpPr>
        <p:spPr>
          <a:xfrm>
            <a:off x="503240" y="3280961"/>
            <a:ext cx="5592759" cy="615553"/>
          </a:xfrm>
        </p:spPr>
        <p:txBody>
          <a:bodyPr wrap="square" lIns="0" tIns="0" rIns="0" bIns="0">
            <a:spAutoFit/>
          </a:bodyPr>
          <a:lstStyle/>
          <a:p>
            <a:pPr>
              <a:lnSpc>
                <a:spcPct val="100000"/>
              </a:lnSpc>
              <a:spcBef>
                <a:spcPts val="600"/>
              </a:spcBef>
              <a:spcAft>
                <a:spcPts val="600"/>
              </a:spcAft>
            </a:pPr>
            <a:r>
              <a:rPr lang="en-US" sz="2000" b="1" dirty="0"/>
              <a:t>By ex-McKinsey, Deloitte and BCG Consultants specialized in Risk Management</a:t>
            </a:r>
          </a:p>
        </p:txBody>
      </p:sp>
      <p:pic>
        <p:nvPicPr>
          <p:cNvPr id="7" name="Picture 6">
            <a:hlinkClick r:id="rId7"/>
            <a:extLst>
              <a:ext uri="{FF2B5EF4-FFF2-40B4-BE49-F238E27FC236}">
                <a16:creationId xmlns:a16="http://schemas.microsoft.com/office/drawing/2014/main" id="{56F6D9FE-2BD8-43FA-8517-544E7B92AA1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86839" y="5334595"/>
            <a:ext cx="4306571" cy="1264867"/>
          </a:xfrm>
          <a:prstGeom prst="rect">
            <a:avLst/>
          </a:prstGeom>
        </p:spPr>
      </p:pic>
      <p:grpSp>
        <p:nvGrpSpPr>
          <p:cNvPr id="5" name="Group 4">
            <a:extLst>
              <a:ext uri="{FF2B5EF4-FFF2-40B4-BE49-F238E27FC236}">
                <a16:creationId xmlns:a16="http://schemas.microsoft.com/office/drawing/2014/main" id="{DCC70D54-7ED4-413B-9765-58C9A9D81D3A}"/>
              </a:ext>
            </a:extLst>
          </p:cNvPr>
          <p:cNvGrpSpPr/>
          <p:nvPr/>
        </p:nvGrpSpPr>
        <p:grpSpPr>
          <a:xfrm>
            <a:off x="-1122" y="6570"/>
            <a:ext cx="1493372" cy="1459010"/>
            <a:chOff x="-9097" y="-23336"/>
            <a:chExt cx="974935" cy="952500"/>
          </a:xfrm>
        </p:grpSpPr>
        <p:sp>
          <p:nvSpPr>
            <p:cNvPr id="6" name="Diagonal Stripe 5">
              <a:extLst>
                <a:ext uri="{FF2B5EF4-FFF2-40B4-BE49-F238E27FC236}">
                  <a16:creationId xmlns:a16="http://schemas.microsoft.com/office/drawing/2014/main" id="{F04C1B76-90D8-40DB-94ED-24A864BFBA56}"/>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BF61102C-BCA7-4CBF-AA08-2A8190D41E84}"/>
                </a:ext>
              </a:extLst>
            </p:cNvPr>
            <p:cNvSpPr txBox="1"/>
            <p:nvPr/>
          </p:nvSpPr>
          <p:spPr>
            <a:xfrm rot="18948199">
              <a:off x="20409" y="266480"/>
              <a:ext cx="702416" cy="1808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Confidential</a:t>
              </a:r>
            </a:p>
          </p:txBody>
        </p:sp>
        <p:cxnSp>
          <p:nvCxnSpPr>
            <p:cNvPr id="9" name="Straight Connector 8">
              <a:extLst>
                <a:ext uri="{FF2B5EF4-FFF2-40B4-BE49-F238E27FC236}">
                  <a16:creationId xmlns:a16="http://schemas.microsoft.com/office/drawing/2014/main" id="{B5637A05-21FA-40B2-8EC9-FA3CCC279379}"/>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AD4AD69A-E74E-4ECC-8128-6060F9673920}"/>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spTree>
    <p:extLst>
      <p:ext uri="{BB962C8B-B14F-4D97-AF65-F5344CB8AC3E}">
        <p14:creationId xmlns:p14="http://schemas.microsoft.com/office/powerpoint/2010/main" val="3131901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794"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056295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To assess the Potential Impact of a risk, you can use a 3-level rating or a 5-level rating depending on your needs</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10</a:t>
            </a:fld>
            <a:endParaRPr lang="en-US" sz="1000" dirty="0">
              <a:solidFill>
                <a:srgbClr val="ADAFBB"/>
              </a:solidFill>
            </a:endParaRPr>
          </a:p>
        </p:txBody>
      </p:sp>
      <p:sp>
        <p:nvSpPr>
          <p:cNvPr id="18" name="Rectangle 17">
            <a:extLst>
              <a:ext uri="{FF2B5EF4-FFF2-40B4-BE49-F238E27FC236}">
                <a16:creationId xmlns:a16="http://schemas.microsoft.com/office/drawing/2014/main" id="{BC3E0BAE-E4EF-4334-8BFD-318B286C24F2}"/>
              </a:ext>
            </a:extLst>
          </p:cNvPr>
          <p:cNvSpPr/>
          <p:nvPr/>
        </p:nvSpPr>
        <p:spPr bwMode="auto">
          <a:xfrm>
            <a:off x="639043" y="4146191"/>
            <a:ext cx="3193161" cy="693610"/>
          </a:xfrm>
          <a:prstGeom prst="rect">
            <a:avLst/>
          </a:prstGeom>
          <a:solidFill>
            <a:srgbClr val="FFF2C9"/>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3.Moderate</a:t>
            </a:r>
          </a:p>
        </p:txBody>
      </p:sp>
      <p:sp>
        <p:nvSpPr>
          <p:cNvPr id="19" name="Rectangle 18">
            <a:extLst>
              <a:ext uri="{FF2B5EF4-FFF2-40B4-BE49-F238E27FC236}">
                <a16:creationId xmlns:a16="http://schemas.microsoft.com/office/drawing/2014/main" id="{869551C0-25DF-403A-890D-97CE020A9F12}"/>
              </a:ext>
            </a:extLst>
          </p:cNvPr>
          <p:cNvSpPr/>
          <p:nvPr/>
        </p:nvSpPr>
        <p:spPr bwMode="auto">
          <a:xfrm>
            <a:off x="639043" y="4956908"/>
            <a:ext cx="3193161" cy="693610"/>
          </a:xfrm>
          <a:prstGeom prst="rect">
            <a:avLst/>
          </a:prstGeom>
          <a:solidFill>
            <a:srgbClr val="D3EFCE"/>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2.Minor</a:t>
            </a:r>
          </a:p>
        </p:txBody>
      </p:sp>
      <p:sp>
        <p:nvSpPr>
          <p:cNvPr id="20" name="Rectangle 19">
            <a:extLst>
              <a:ext uri="{FF2B5EF4-FFF2-40B4-BE49-F238E27FC236}">
                <a16:creationId xmlns:a16="http://schemas.microsoft.com/office/drawing/2014/main" id="{7DD7E35F-8B62-4955-9B3B-370BA2CF66AC}"/>
              </a:ext>
            </a:extLst>
          </p:cNvPr>
          <p:cNvSpPr/>
          <p:nvPr/>
        </p:nvSpPr>
        <p:spPr bwMode="auto">
          <a:xfrm>
            <a:off x="639043" y="5767623"/>
            <a:ext cx="3193161" cy="699852"/>
          </a:xfrm>
          <a:prstGeom prst="rect">
            <a:avLst/>
          </a:prstGeom>
          <a:solidFill>
            <a:schemeClr val="accent6">
              <a:lumMod val="20000"/>
              <a:lumOff val="80000"/>
            </a:schemeClr>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1.Marginal</a:t>
            </a:r>
          </a:p>
        </p:txBody>
      </p:sp>
      <p:sp>
        <p:nvSpPr>
          <p:cNvPr id="21" name="Rectangle 20">
            <a:extLst>
              <a:ext uri="{FF2B5EF4-FFF2-40B4-BE49-F238E27FC236}">
                <a16:creationId xmlns:a16="http://schemas.microsoft.com/office/drawing/2014/main" id="{92709F4F-871D-4096-A9FC-FC244FA25DB3}"/>
              </a:ext>
            </a:extLst>
          </p:cNvPr>
          <p:cNvSpPr/>
          <p:nvPr/>
        </p:nvSpPr>
        <p:spPr bwMode="auto">
          <a:xfrm>
            <a:off x="639043" y="2524760"/>
            <a:ext cx="3193161" cy="693610"/>
          </a:xfrm>
          <a:prstGeom prst="rect">
            <a:avLst/>
          </a:prstGeom>
          <a:solidFill>
            <a:srgbClr val="FFA7A9"/>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5.Severe</a:t>
            </a:r>
          </a:p>
        </p:txBody>
      </p:sp>
      <p:sp>
        <p:nvSpPr>
          <p:cNvPr id="22" name="Rectangle 21">
            <a:extLst>
              <a:ext uri="{FF2B5EF4-FFF2-40B4-BE49-F238E27FC236}">
                <a16:creationId xmlns:a16="http://schemas.microsoft.com/office/drawing/2014/main" id="{56A08451-34F7-41B6-9E25-D863C521246F}"/>
              </a:ext>
            </a:extLst>
          </p:cNvPr>
          <p:cNvSpPr/>
          <p:nvPr/>
        </p:nvSpPr>
        <p:spPr bwMode="auto">
          <a:xfrm>
            <a:off x="639043" y="3335475"/>
            <a:ext cx="3193161" cy="693610"/>
          </a:xfrm>
          <a:prstGeom prst="rect">
            <a:avLst/>
          </a:prstGeom>
          <a:solidFill>
            <a:srgbClr val="FFD1D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4.Major</a:t>
            </a:r>
          </a:p>
        </p:txBody>
      </p:sp>
      <p:sp>
        <p:nvSpPr>
          <p:cNvPr id="23" name="Rectangle 22">
            <a:extLst>
              <a:ext uri="{FF2B5EF4-FFF2-40B4-BE49-F238E27FC236}">
                <a16:creationId xmlns:a16="http://schemas.microsoft.com/office/drawing/2014/main" id="{8C3B4796-37E9-4121-AE04-1AF5440B709B}"/>
              </a:ext>
            </a:extLst>
          </p:cNvPr>
          <p:cNvSpPr/>
          <p:nvPr/>
        </p:nvSpPr>
        <p:spPr bwMode="auto">
          <a:xfrm>
            <a:off x="4030300" y="4146191"/>
            <a:ext cx="7556862" cy="693610"/>
          </a:xfrm>
          <a:prstGeom prst="rect">
            <a:avLst/>
          </a:prstGeom>
          <a:solidFill>
            <a:srgbClr val="FFF2C9"/>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US" b="1" dirty="0">
                <a:solidFill>
                  <a:schemeClr val="tx2"/>
                </a:solidFill>
                <a:latin typeface="Arial" charset="0"/>
                <a:cs typeface="Arial" charset="0"/>
              </a:rPr>
              <a:t>Risk may impact project success or company success</a:t>
            </a:r>
          </a:p>
        </p:txBody>
      </p:sp>
      <p:sp>
        <p:nvSpPr>
          <p:cNvPr id="24" name="Rectangle 23">
            <a:extLst>
              <a:ext uri="{FF2B5EF4-FFF2-40B4-BE49-F238E27FC236}">
                <a16:creationId xmlns:a16="http://schemas.microsoft.com/office/drawing/2014/main" id="{34BE031C-2EC1-40A9-990C-5DB6C74F7A80}"/>
              </a:ext>
            </a:extLst>
          </p:cNvPr>
          <p:cNvSpPr/>
          <p:nvPr/>
        </p:nvSpPr>
        <p:spPr bwMode="auto">
          <a:xfrm>
            <a:off x="4030300" y="4956908"/>
            <a:ext cx="7556862" cy="693610"/>
          </a:xfrm>
          <a:prstGeom prst="rect">
            <a:avLst/>
          </a:prstGeom>
          <a:solidFill>
            <a:srgbClr val="D3EFCE"/>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US" b="1" dirty="0">
                <a:solidFill>
                  <a:schemeClr val="tx2"/>
                </a:solidFill>
                <a:latin typeface="Arial" charset="0"/>
                <a:cs typeface="Arial" charset="0"/>
              </a:rPr>
              <a:t>Barely no impact on project success or company success</a:t>
            </a:r>
          </a:p>
        </p:txBody>
      </p:sp>
      <p:sp>
        <p:nvSpPr>
          <p:cNvPr id="25" name="Rectangle 24">
            <a:extLst>
              <a:ext uri="{FF2B5EF4-FFF2-40B4-BE49-F238E27FC236}">
                <a16:creationId xmlns:a16="http://schemas.microsoft.com/office/drawing/2014/main" id="{DEECD197-3636-417D-BDEF-DA8CC209C3A7}"/>
              </a:ext>
            </a:extLst>
          </p:cNvPr>
          <p:cNvSpPr/>
          <p:nvPr/>
        </p:nvSpPr>
        <p:spPr bwMode="auto">
          <a:xfrm>
            <a:off x="4030300" y="5767623"/>
            <a:ext cx="7556862" cy="699852"/>
          </a:xfrm>
          <a:prstGeom prst="rect">
            <a:avLst/>
          </a:prstGeom>
          <a:solidFill>
            <a:schemeClr val="accent6">
              <a:lumMod val="20000"/>
              <a:lumOff val="80000"/>
            </a:schemeClr>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US" b="1" dirty="0">
                <a:solidFill>
                  <a:schemeClr val="tx2"/>
                </a:solidFill>
                <a:latin typeface="Arial" charset="0"/>
                <a:cs typeface="Arial" charset="0"/>
              </a:rPr>
              <a:t>No impact on project success or company success</a:t>
            </a:r>
          </a:p>
        </p:txBody>
      </p:sp>
      <p:sp>
        <p:nvSpPr>
          <p:cNvPr id="26" name="Rectangle 25">
            <a:extLst>
              <a:ext uri="{FF2B5EF4-FFF2-40B4-BE49-F238E27FC236}">
                <a16:creationId xmlns:a16="http://schemas.microsoft.com/office/drawing/2014/main" id="{F3075BBE-0FAD-429B-95A4-0FBD382454BA}"/>
              </a:ext>
            </a:extLst>
          </p:cNvPr>
          <p:cNvSpPr/>
          <p:nvPr/>
        </p:nvSpPr>
        <p:spPr bwMode="auto">
          <a:xfrm>
            <a:off x="4030300" y="2524760"/>
            <a:ext cx="7556862" cy="693610"/>
          </a:xfrm>
          <a:prstGeom prst="rect">
            <a:avLst/>
          </a:prstGeom>
          <a:solidFill>
            <a:srgbClr val="FFA7A9"/>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436688"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2"/>
                </a:solidFill>
                <a:effectLst/>
                <a:latin typeface="Arial" charset="0"/>
                <a:cs typeface="Arial" charset="0"/>
              </a:rPr>
              <a:t>Risk will cause Project failure or Company failure</a:t>
            </a:r>
          </a:p>
        </p:txBody>
      </p:sp>
      <p:sp>
        <p:nvSpPr>
          <p:cNvPr id="27" name="Rectangle 26">
            <a:extLst>
              <a:ext uri="{FF2B5EF4-FFF2-40B4-BE49-F238E27FC236}">
                <a16:creationId xmlns:a16="http://schemas.microsoft.com/office/drawing/2014/main" id="{14B0F252-E628-4E0F-8C07-E7A8B51B1AA4}"/>
              </a:ext>
            </a:extLst>
          </p:cNvPr>
          <p:cNvSpPr/>
          <p:nvPr/>
        </p:nvSpPr>
        <p:spPr bwMode="auto">
          <a:xfrm>
            <a:off x="4030300" y="3335475"/>
            <a:ext cx="7556862" cy="693610"/>
          </a:xfrm>
          <a:prstGeom prst="rect">
            <a:avLst/>
          </a:prstGeom>
          <a:solidFill>
            <a:srgbClr val="FFD1D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US" b="1" dirty="0">
                <a:solidFill>
                  <a:schemeClr val="tx2"/>
                </a:solidFill>
                <a:latin typeface="Arial" charset="0"/>
                <a:cs typeface="Arial" charset="0"/>
              </a:rPr>
              <a:t>Risk will impact project success or company success</a:t>
            </a:r>
          </a:p>
        </p:txBody>
      </p:sp>
      <p:sp>
        <p:nvSpPr>
          <p:cNvPr id="28" name="Rectangle 27">
            <a:extLst>
              <a:ext uri="{FF2B5EF4-FFF2-40B4-BE49-F238E27FC236}">
                <a16:creationId xmlns:a16="http://schemas.microsoft.com/office/drawing/2014/main" id="{77038E7B-92E8-422A-8D82-7C0C202D7BDE}"/>
              </a:ext>
            </a:extLst>
          </p:cNvPr>
          <p:cNvSpPr/>
          <p:nvPr/>
        </p:nvSpPr>
        <p:spPr bwMode="auto">
          <a:xfrm>
            <a:off x="639043" y="2097757"/>
            <a:ext cx="3193161" cy="359026"/>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bg1"/>
                </a:solidFill>
                <a:latin typeface="Arial" charset="0"/>
                <a:cs typeface="Arial" charset="0"/>
              </a:rPr>
              <a:t>Impact Scale </a:t>
            </a:r>
          </a:p>
        </p:txBody>
      </p:sp>
      <p:sp>
        <p:nvSpPr>
          <p:cNvPr id="29" name="Rectangle 28">
            <a:extLst>
              <a:ext uri="{FF2B5EF4-FFF2-40B4-BE49-F238E27FC236}">
                <a16:creationId xmlns:a16="http://schemas.microsoft.com/office/drawing/2014/main" id="{A9DDAAD0-E410-40C2-A7D1-FDF0DBC6205F}"/>
              </a:ext>
            </a:extLst>
          </p:cNvPr>
          <p:cNvSpPr/>
          <p:nvPr/>
        </p:nvSpPr>
        <p:spPr bwMode="auto">
          <a:xfrm>
            <a:off x="4030300" y="2097757"/>
            <a:ext cx="7556862" cy="359026"/>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436688" rtl="0" eaLnBrk="1" fontAlgn="base" latinLnBrk="0" hangingPunct="1">
              <a:lnSpc>
                <a:spcPct val="100000"/>
              </a:lnSpc>
              <a:spcBef>
                <a:spcPct val="0"/>
              </a:spcBef>
              <a:spcAft>
                <a:spcPct val="0"/>
              </a:spcAft>
              <a:buClrTx/>
              <a:buSzTx/>
              <a:buFontTx/>
              <a:buNone/>
              <a:tabLst/>
            </a:pPr>
            <a:r>
              <a:rPr kumimoji="0" lang="en-AU" sz="2000" b="1" i="0" u="none" strike="noStrike" cap="none" normalizeH="0" baseline="0" dirty="0">
                <a:ln>
                  <a:noFill/>
                </a:ln>
                <a:solidFill>
                  <a:schemeClr val="bg1"/>
                </a:solidFill>
                <a:effectLst/>
                <a:latin typeface="Arial" charset="0"/>
                <a:cs typeface="Arial" charset="0"/>
              </a:rPr>
              <a:t>Definition</a:t>
            </a:r>
          </a:p>
        </p:txBody>
      </p:sp>
      <p:sp>
        <p:nvSpPr>
          <p:cNvPr id="30" name="TextBox 29">
            <a:extLst>
              <a:ext uri="{FF2B5EF4-FFF2-40B4-BE49-F238E27FC236}">
                <a16:creationId xmlns:a16="http://schemas.microsoft.com/office/drawing/2014/main" id="{94B73FCF-28F3-4E86-85DA-20AF3B8D9B6C}"/>
              </a:ext>
            </a:extLst>
          </p:cNvPr>
          <p:cNvSpPr txBox="1"/>
          <p:nvPr/>
        </p:nvSpPr>
        <p:spPr>
          <a:xfrm>
            <a:off x="3336965" y="1643921"/>
            <a:ext cx="5665301" cy="400110"/>
          </a:xfrm>
          <a:prstGeom prst="rect">
            <a:avLst/>
          </a:prstGeom>
          <a:noFill/>
        </p:spPr>
        <p:txBody>
          <a:bodyPr wrap="square" rtlCol="0">
            <a:spAutoFit/>
          </a:bodyPr>
          <a:lstStyle/>
          <a:p>
            <a:pPr algn="ctr"/>
            <a:r>
              <a:rPr lang="en-US" sz="2000" b="1" dirty="0">
                <a:solidFill>
                  <a:schemeClr val="tx2"/>
                </a:solidFill>
              </a:rPr>
              <a:t>“Impact” 5-level rating </a:t>
            </a:r>
          </a:p>
        </p:txBody>
      </p:sp>
      <p:pic>
        <p:nvPicPr>
          <p:cNvPr id="2" name="Graphic 1" descr="Clipboard">
            <a:extLst>
              <a:ext uri="{FF2B5EF4-FFF2-40B4-BE49-F238E27FC236}">
                <a16:creationId xmlns:a16="http://schemas.microsoft.com/office/drawing/2014/main" id="{2654BD7A-F89A-4818-855A-4C2FE46BBE3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444083" y="301680"/>
            <a:ext cx="467134" cy="467134"/>
          </a:xfrm>
          <a:prstGeom prst="rect">
            <a:avLst/>
          </a:prstGeom>
        </p:spPr>
      </p:pic>
    </p:spTree>
    <p:extLst>
      <p:ext uri="{BB962C8B-B14F-4D97-AF65-F5344CB8AC3E}">
        <p14:creationId xmlns:p14="http://schemas.microsoft.com/office/powerpoint/2010/main" val="1514729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extLst>
              <p:ext uri="{D42A27DB-BD31-4B8C-83A1-F6EECF244321}">
                <p14:modId xmlns:p14="http://schemas.microsoft.com/office/powerpoint/2010/main" val="35658701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818"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044103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By multiplying the dimension “Probability” by the dimension “Impact”, you get your “Risk Value”</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11</a:t>
            </a:fld>
            <a:endParaRPr lang="en-US" sz="1000" dirty="0">
              <a:solidFill>
                <a:srgbClr val="ADAFBB"/>
              </a:solidFill>
            </a:endParaRPr>
          </a:p>
        </p:txBody>
      </p:sp>
      <p:grpSp>
        <p:nvGrpSpPr>
          <p:cNvPr id="31" name="Group 30">
            <a:extLst>
              <a:ext uri="{FF2B5EF4-FFF2-40B4-BE49-F238E27FC236}">
                <a16:creationId xmlns:a16="http://schemas.microsoft.com/office/drawing/2014/main" id="{A196AE8F-C81C-461E-8310-6E3AD0E01D47}"/>
              </a:ext>
            </a:extLst>
          </p:cNvPr>
          <p:cNvGrpSpPr/>
          <p:nvPr/>
        </p:nvGrpSpPr>
        <p:grpSpPr>
          <a:xfrm>
            <a:off x="1054218" y="2070100"/>
            <a:ext cx="10083564" cy="3556000"/>
            <a:chOff x="358511" y="2362200"/>
            <a:chExt cx="8426978" cy="2971800"/>
          </a:xfrm>
        </p:grpSpPr>
        <p:sp>
          <p:nvSpPr>
            <p:cNvPr id="32" name="Rectangle 31">
              <a:extLst>
                <a:ext uri="{FF2B5EF4-FFF2-40B4-BE49-F238E27FC236}">
                  <a16:creationId xmlns:a16="http://schemas.microsoft.com/office/drawing/2014/main" id="{EF2A0C6E-0A15-4FA4-A6F3-2D061B108769}"/>
                </a:ext>
              </a:extLst>
            </p:cNvPr>
            <p:cNvSpPr/>
            <p:nvPr/>
          </p:nvSpPr>
          <p:spPr bwMode="auto">
            <a:xfrm>
              <a:off x="358511" y="2362200"/>
              <a:ext cx="2232289" cy="533400"/>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3200" b="1" dirty="0">
                  <a:solidFill>
                    <a:schemeClr val="bg1"/>
                  </a:solidFill>
                  <a:latin typeface="Arial" charset="0"/>
                  <a:cs typeface="Arial" charset="0"/>
                </a:rPr>
                <a:t>Probability</a:t>
              </a:r>
            </a:p>
          </p:txBody>
        </p:sp>
        <p:sp>
          <p:nvSpPr>
            <p:cNvPr id="33" name="TextBox 32">
              <a:extLst>
                <a:ext uri="{FF2B5EF4-FFF2-40B4-BE49-F238E27FC236}">
                  <a16:creationId xmlns:a16="http://schemas.microsoft.com/office/drawing/2014/main" id="{DF4A6C6C-6E92-41F9-B075-06FF335A0BE5}"/>
                </a:ext>
              </a:extLst>
            </p:cNvPr>
            <p:cNvSpPr txBox="1"/>
            <p:nvPr/>
          </p:nvSpPr>
          <p:spPr>
            <a:xfrm>
              <a:off x="2046156" y="3276600"/>
              <a:ext cx="2057400" cy="1106017"/>
            </a:xfrm>
            <a:prstGeom prst="rect">
              <a:avLst/>
            </a:prstGeom>
            <a:noFill/>
          </p:spPr>
          <p:txBody>
            <a:bodyPr wrap="square" rtlCol="0">
              <a:spAutoFit/>
            </a:bodyPr>
            <a:lstStyle/>
            <a:p>
              <a:pPr algn="ctr"/>
              <a:r>
                <a:rPr lang="en-US" sz="8000" dirty="0">
                  <a:solidFill>
                    <a:schemeClr val="tx2"/>
                  </a:solidFill>
                </a:rPr>
                <a:t>X</a:t>
              </a:r>
            </a:p>
          </p:txBody>
        </p:sp>
        <p:sp>
          <p:nvSpPr>
            <p:cNvPr id="34" name="Rectangle 33">
              <a:extLst>
                <a:ext uri="{FF2B5EF4-FFF2-40B4-BE49-F238E27FC236}">
                  <a16:creationId xmlns:a16="http://schemas.microsoft.com/office/drawing/2014/main" id="{D4FA68D0-8E87-4F04-A093-46C3B12FC393}"/>
                </a:ext>
              </a:extLst>
            </p:cNvPr>
            <p:cNvSpPr/>
            <p:nvPr/>
          </p:nvSpPr>
          <p:spPr bwMode="auto">
            <a:xfrm>
              <a:off x="3558911" y="2362200"/>
              <a:ext cx="2232289" cy="533400"/>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3200" b="1" dirty="0">
                  <a:solidFill>
                    <a:schemeClr val="bg1"/>
                  </a:solidFill>
                  <a:latin typeface="Arial" charset="0"/>
                  <a:cs typeface="Arial" charset="0"/>
                </a:rPr>
                <a:t>Impact</a:t>
              </a:r>
            </a:p>
          </p:txBody>
        </p:sp>
        <p:sp>
          <p:nvSpPr>
            <p:cNvPr id="35" name="Rectangle 34">
              <a:extLst>
                <a:ext uri="{FF2B5EF4-FFF2-40B4-BE49-F238E27FC236}">
                  <a16:creationId xmlns:a16="http://schemas.microsoft.com/office/drawing/2014/main" id="{5791243E-BCCF-44D8-A8A5-9AA3264BA333}"/>
                </a:ext>
              </a:extLst>
            </p:cNvPr>
            <p:cNvSpPr/>
            <p:nvPr/>
          </p:nvSpPr>
          <p:spPr bwMode="auto">
            <a:xfrm>
              <a:off x="358511" y="2971800"/>
              <a:ext cx="2232289" cy="2362200"/>
            </a:xfrm>
            <a:prstGeom prst="rect">
              <a:avLst/>
            </a:prstGeom>
            <a:solidFill>
              <a:schemeClr val="bg1"/>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400" dirty="0">
                  <a:latin typeface="Arial" charset="0"/>
                  <a:cs typeface="Arial" charset="0"/>
                </a:rPr>
                <a:t>What is the probability of the risk to happen</a:t>
              </a:r>
            </a:p>
          </p:txBody>
        </p:sp>
        <p:sp>
          <p:nvSpPr>
            <p:cNvPr id="36" name="Rectangle 35">
              <a:extLst>
                <a:ext uri="{FF2B5EF4-FFF2-40B4-BE49-F238E27FC236}">
                  <a16:creationId xmlns:a16="http://schemas.microsoft.com/office/drawing/2014/main" id="{C59B7CF5-68D3-4A52-AB08-0374A482126D}"/>
                </a:ext>
              </a:extLst>
            </p:cNvPr>
            <p:cNvSpPr/>
            <p:nvPr/>
          </p:nvSpPr>
          <p:spPr bwMode="auto">
            <a:xfrm>
              <a:off x="3558911" y="2971800"/>
              <a:ext cx="2232289" cy="2362200"/>
            </a:xfrm>
            <a:prstGeom prst="rect">
              <a:avLst/>
            </a:prstGeom>
            <a:solidFill>
              <a:schemeClr val="bg1"/>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400" dirty="0">
                  <a:latin typeface="Arial" charset="0"/>
                  <a:cs typeface="Arial" charset="0"/>
                </a:rPr>
                <a:t>What is the potential impact of the risk</a:t>
              </a:r>
            </a:p>
          </p:txBody>
        </p:sp>
        <p:sp>
          <p:nvSpPr>
            <p:cNvPr id="37" name="TextBox 36">
              <a:extLst>
                <a:ext uri="{FF2B5EF4-FFF2-40B4-BE49-F238E27FC236}">
                  <a16:creationId xmlns:a16="http://schemas.microsoft.com/office/drawing/2014/main" id="{F84E2F7A-6EEF-4BD1-8C1E-B3F4B5AE445E}"/>
                </a:ext>
              </a:extLst>
            </p:cNvPr>
            <p:cNvSpPr txBox="1"/>
            <p:nvPr/>
          </p:nvSpPr>
          <p:spPr>
            <a:xfrm>
              <a:off x="5143500" y="3168878"/>
              <a:ext cx="2057400" cy="1311787"/>
            </a:xfrm>
            <a:prstGeom prst="rect">
              <a:avLst/>
            </a:prstGeom>
            <a:noFill/>
          </p:spPr>
          <p:txBody>
            <a:bodyPr wrap="square" rtlCol="0">
              <a:spAutoFit/>
            </a:bodyPr>
            <a:lstStyle/>
            <a:p>
              <a:pPr algn="ctr"/>
              <a:r>
                <a:rPr lang="en-US" sz="9600" dirty="0">
                  <a:solidFill>
                    <a:schemeClr val="tx2"/>
                  </a:solidFill>
                </a:rPr>
                <a:t>=</a:t>
              </a:r>
            </a:p>
          </p:txBody>
        </p:sp>
        <p:sp>
          <p:nvSpPr>
            <p:cNvPr id="38" name="Rectangle 37">
              <a:extLst>
                <a:ext uri="{FF2B5EF4-FFF2-40B4-BE49-F238E27FC236}">
                  <a16:creationId xmlns:a16="http://schemas.microsoft.com/office/drawing/2014/main" id="{F575FA25-10C4-448E-9B45-178297466A09}"/>
                </a:ext>
              </a:extLst>
            </p:cNvPr>
            <p:cNvSpPr/>
            <p:nvPr/>
          </p:nvSpPr>
          <p:spPr bwMode="auto">
            <a:xfrm>
              <a:off x="6553200" y="2362200"/>
              <a:ext cx="2232289" cy="533400"/>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3200" b="1" dirty="0">
                  <a:solidFill>
                    <a:schemeClr val="bg1"/>
                  </a:solidFill>
                  <a:latin typeface="Arial" charset="0"/>
                  <a:cs typeface="Arial" charset="0"/>
                </a:rPr>
                <a:t>Risk Value</a:t>
              </a:r>
            </a:p>
          </p:txBody>
        </p:sp>
        <p:sp>
          <p:nvSpPr>
            <p:cNvPr id="39" name="Rectangle 38">
              <a:extLst>
                <a:ext uri="{FF2B5EF4-FFF2-40B4-BE49-F238E27FC236}">
                  <a16:creationId xmlns:a16="http://schemas.microsoft.com/office/drawing/2014/main" id="{7A158C23-4117-44FE-B386-654B61350F28}"/>
                </a:ext>
              </a:extLst>
            </p:cNvPr>
            <p:cNvSpPr/>
            <p:nvPr/>
          </p:nvSpPr>
          <p:spPr bwMode="auto">
            <a:xfrm>
              <a:off x="6553200" y="2971800"/>
              <a:ext cx="2232289" cy="2362200"/>
            </a:xfrm>
            <a:prstGeom prst="rect">
              <a:avLst/>
            </a:prstGeom>
            <a:solidFill>
              <a:schemeClr val="bg1"/>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US" sz="2400" dirty="0">
                  <a:latin typeface="Arial" charset="0"/>
                  <a:cs typeface="Arial" charset="0"/>
                </a:rPr>
                <a:t>The risk value will help you prioritize your risks</a:t>
              </a:r>
            </a:p>
          </p:txBody>
        </p:sp>
      </p:grpSp>
      <p:pic>
        <p:nvPicPr>
          <p:cNvPr id="2" name="Graphic 1" descr="Clipboard">
            <a:extLst>
              <a:ext uri="{FF2B5EF4-FFF2-40B4-BE49-F238E27FC236}">
                <a16:creationId xmlns:a16="http://schemas.microsoft.com/office/drawing/2014/main" id="{3BDA960F-41D8-432D-A4F6-9AE6234CDB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444083" y="301680"/>
            <a:ext cx="467134" cy="467134"/>
          </a:xfrm>
          <a:prstGeom prst="rect">
            <a:avLst/>
          </a:prstGeom>
        </p:spPr>
      </p:pic>
    </p:spTree>
    <p:extLst>
      <p:ext uri="{BB962C8B-B14F-4D97-AF65-F5344CB8AC3E}">
        <p14:creationId xmlns:p14="http://schemas.microsoft.com/office/powerpoint/2010/main" val="1104121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5842" name="think-cell Slide" r:id="rId5" imgW="344" imgH="344" progId="TCLayout.ActiveDocument.1">
                  <p:embed/>
                </p:oleObj>
              </mc:Choice>
              <mc:Fallback>
                <p:oleObj name="think-cell Slide" r:id="rId5"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defRPr/>
            </a:pP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Let’s zoom on Risk Prioritization</a:t>
            </a:r>
          </a:p>
        </p:txBody>
      </p:sp>
      <p:sp>
        <p:nvSpPr>
          <p:cNvPr id="16" name="Slide Number Placeholder 1">
            <a:extLst>
              <a:ext uri="{FF2B5EF4-FFF2-40B4-BE49-F238E27FC236}">
                <a16:creationId xmlns:a16="http://schemas.microsoft.com/office/drawing/2014/main" id="{AB0723E2-2BCC-475F-B6CC-F876EF6C96C1}"/>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12</a:t>
            </a:fld>
            <a:endParaRPr lang="en-US" sz="1000" dirty="0">
              <a:solidFill>
                <a:srgbClr val="ADAFBB"/>
              </a:solidFill>
            </a:endParaRPr>
          </a:p>
        </p:txBody>
      </p:sp>
      <p:sp>
        <p:nvSpPr>
          <p:cNvPr id="11" name="Chevron 10">
            <a:extLst>
              <a:ext uri="{FF2B5EF4-FFF2-40B4-BE49-F238E27FC236}">
                <a16:creationId xmlns:a16="http://schemas.microsoft.com/office/drawing/2014/main" id="{3389ED1D-8656-4FDF-BFAE-3E203C7DD331}"/>
              </a:ext>
            </a:extLst>
          </p:cNvPr>
          <p:cNvSpPr/>
          <p:nvPr/>
        </p:nvSpPr>
        <p:spPr bwMode="auto">
          <a:xfrm>
            <a:off x="2807446" y="3242541"/>
            <a:ext cx="2439968" cy="1162902"/>
          </a:xfrm>
          <a:prstGeom prst="chevron">
            <a:avLst>
              <a:gd name="adj" fmla="val 31818"/>
            </a:avLst>
          </a:prstGeom>
          <a:solidFill>
            <a:schemeClr val="bg1">
              <a:lumMod val="65000"/>
            </a:schemeClr>
          </a:solidFill>
          <a:ln>
            <a:noFill/>
          </a:ln>
          <a:effectLst/>
        </p:spPr>
        <p:txBody>
          <a:bodyPr wrap="square" lIns="91440" tIns="45715" rIns="0" bIns="45715" rtlCol="0" anchor="ctr">
            <a:noAutofit/>
          </a:bodyPr>
          <a:lstStyle/>
          <a:p>
            <a:pPr algn="ctr" defTabSz="623853" rtl="0" fontAlgn="base">
              <a:spcBef>
                <a:spcPts val="600"/>
              </a:spcBef>
              <a:spcAft>
                <a:spcPts val="600"/>
              </a:spcAft>
              <a:buClr>
                <a:srgbClr val="000000"/>
              </a:buClr>
            </a:pPr>
            <a:r>
              <a:rPr lang="en-US" sz="1600" b="1" kern="1200" dirty="0">
                <a:solidFill>
                  <a:schemeClr val="bg1"/>
                </a:solidFill>
                <a:ea typeface="+mn-ea"/>
                <a:cs typeface="Times New Roman" pitchFamily="18" charset="0"/>
              </a:rPr>
              <a:t>2.Risk Assessment</a:t>
            </a:r>
          </a:p>
        </p:txBody>
      </p:sp>
      <p:sp>
        <p:nvSpPr>
          <p:cNvPr id="14" name="Chevron 12">
            <a:extLst>
              <a:ext uri="{FF2B5EF4-FFF2-40B4-BE49-F238E27FC236}">
                <a16:creationId xmlns:a16="http://schemas.microsoft.com/office/drawing/2014/main" id="{965351A9-A4E4-43B8-9255-943CE3A1246D}"/>
              </a:ext>
            </a:extLst>
          </p:cNvPr>
          <p:cNvSpPr/>
          <p:nvPr/>
        </p:nvSpPr>
        <p:spPr bwMode="auto">
          <a:xfrm>
            <a:off x="5021351" y="3242541"/>
            <a:ext cx="2439968" cy="1162902"/>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600" b="1" dirty="0">
                <a:solidFill>
                  <a:schemeClr val="bg1"/>
                </a:solidFill>
                <a:cs typeface="Times New Roman" pitchFamily="18" charset="0"/>
              </a:rPr>
              <a:t>3.Risk Prioritization</a:t>
            </a:r>
          </a:p>
        </p:txBody>
      </p:sp>
      <p:sp>
        <p:nvSpPr>
          <p:cNvPr id="18" name="Chevron 14">
            <a:extLst>
              <a:ext uri="{FF2B5EF4-FFF2-40B4-BE49-F238E27FC236}">
                <a16:creationId xmlns:a16="http://schemas.microsoft.com/office/drawing/2014/main" id="{E8140B53-AF46-4024-926A-513B7952F708}"/>
              </a:ext>
            </a:extLst>
          </p:cNvPr>
          <p:cNvSpPr/>
          <p:nvPr/>
        </p:nvSpPr>
        <p:spPr bwMode="auto">
          <a:xfrm>
            <a:off x="7235254" y="3242541"/>
            <a:ext cx="2439968" cy="1162902"/>
          </a:xfrm>
          <a:prstGeom prst="chevron">
            <a:avLst>
              <a:gd name="adj" fmla="val 31818"/>
            </a:avLst>
          </a:prstGeom>
          <a:solidFill>
            <a:schemeClr val="bg1">
              <a:lumMod val="65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600" b="1" dirty="0">
                <a:solidFill>
                  <a:schemeClr val="bg1"/>
                </a:solidFill>
                <a:cs typeface="Times New Roman" pitchFamily="18" charset="0"/>
              </a:rPr>
              <a:t>4.Risk Mitigation</a:t>
            </a:r>
          </a:p>
        </p:txBody>
      </p:sp>
      <p:sp>
        <p:nvSpPr>
          <p:cNvPr id="24" name="Chevron 167">
            <a:extLst>
              <a:ext uri="{FF2B5EF4-FFF2-40B4-BE49-F238E27FC236}">
                <a16:creationId xmlns:a16="http://schemas.microsoft.com/office/drawing/2014/main" id="{D669F62A-50D2-4896-B0A3-E8762966708F}"/>
              </a:ext>
            </a:extLst>
          </p:cNvPr>
          <p:cNvSpPr/>
          <p:nvPr/>
        </p:nvSpPr>
        <p:spPr bwMode="auto">
          <a:xfrm>
            <a:off x="593542" y="3242541"/>
            <a:ext cx="2439968" cy="1162902"/>
          </a:xfrm>
          <a:prstGeom prst="chevron">
            <a:avLst>
              <a:gd name="adj" fmla="val 31818"/>
            </a:avLst>
          </a:prstGeom>
          <a:solidFill>
            <a:schemeClr val="bg1">
              <a:lumMod val="65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600" b="1" dirty="0">
                <a:solidFill>
                  <a:schemeClr val="bg1"/>
                </a:solidFill>
                <a:cs typeface="Times New Roman" pitchFamily="18" charset="0"/>
              </a:rPr>
              <a:t>1.Risk Identification</a:t>
            </a:r>
          </a:p>
        </p:txBody>
      </p:sp>
      <p:pic>
        <p:nvPicPr>
          <p:cNvPr id="30" name="Graphic 29" descr="Magnifying glass">
            <a:extLst>
              <a:ext uri="{FF2B5EF4-FFF2-40B4-BE49-F238E27FC236}">
                <a16:creationId xmlns:a16="http://schemas.microsoft.com/office/drawing/2014/main" id="{EC8E9C49-6BE5-4269-B2AD-2B872904C1C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45015" y="2523346"/>
            <a:ext cx="603312" cy="603312"/>
          </a:xfrm>
          <a:prstGeom prst="rect">
            <a:avLst/>
          </a:prstGeom>
        </p:spPr>
      </p:pic>
      <p:sp>
        <p:nvSpPr>
          <p:cNvPr id="38" name="Chevron 14">
            <a:extLst>
              <a:ext uri="{FF2B5EF4-FFF2-40B4-BE49-F238E27FC236}">
                <a16:creationId xmlns:a16="http://schemas.microsoft.com/office/drawing/2014/main" id="{FB7394D1-474A-43E6-803D-F84419CC9D26}"/>
              </a:ext>
            </a:extLst>
          </p:cNvPr>
          <p:cNvSpPr/>
          <p:nvPr/>
        </p:nvSpPr>
        <p:spPr bwMode="auto">
          <a:xfrm>
            <a:off x="9449159" y="3242541"/>
            <a:ext cx="2439968" cy="1162902"/>
          </a:xfrm>
          <a:prstGeom prst="chevron">
            <a:avLst>
              <a:gd name="adj" fmla="val 31818"/>
            </a:avLst>
          </a:prstGeom>
          <a:solidFill>
            <a:schemeClr val="bg1">
              <a:lumMod val="65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600" b="1" dirty="0">
                <a:solidFill>
                  <a:schemeClr val="bg1"/>
                </a:solidFill>
                <a:cs typeface="Times New Roman" pitchFamily="18" charset="0"/>
              </a:rPr>
              <a:t>5.Risk Closure</a:t>
            </a:r>
          </a:p>
        </p:txBody>
      </p:sp>
      <p:pic>
        <p:nvPicPr>
          <p:cNvPr id="42" name="Graphic 41" descr="Priorities">
            <a:extLst>
              <a:ext uri="{FF2B5EF4-FFF2-40B4-BE49-F238E27FC236}">
                <a16:creationId xmlns:a16="http://schemas.microsoft.com/office/drawing/2014/main" id="{88A4D575-0734-48BF-9BE5-B5FD7C7D34A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99909" y="2387665"/>
            <a:ext cx="738993" cy="738993"/>
          </a:xfrm>
          <a:prstGeom prst="rect">
            <a:avLst/>
          </a:prstGeom>
        </p:spPr>
      </p:pic>
      <p:pic>
        <p:nvPicPr>
          <p:cNvPr id="44" name="Graphic 43" descr="Clipboard">
            <a:extLst>
              <a:ext uri="{FF2B5EF4-FFF2-40B4-BE49-F238E27FC236}">
                <a16:creationId xmlns:a16="http://schemas.microsoft.com/office/drawing/2014/main" id="{E041D23D-4DB4-4E5E-89AC-3EA9D4881C7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656129" y="2448625"/>
            <a:ext cx="678033" cy="678033"/>
          </a:xfrm>
          <a:prstGeom prst="rect">
            <a:avLst/>
          </a:prstGeom>
        </p:spPr>
      </p:pic>
      <p:pic>
        <p:nvPicPr>
          <p:cNvPr id="46" name="Graphic 45" descr="Shield Tick">
            <a:extLst>
              <a:ext uri="{FF2B5EF4-FFF2-40B4-BE49-F238E27FC236}">
                <a16:creationId xmlns:a16="http://schemas.microsoft.com/office/drawing/2014/main" id="{C4EF2230-CC71-42EF-93E1-52044AAE2B9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976050" y="2418171"/>
            <a:ext cx="767591" cy="767591"/>
          </a:xfrm>
          <a:prstGeom prst="rect">
            <a:avLst/>
          </a:prstGeom>
        </p:spPr>
      </p:pic>
      <p:pic>
        <p:nvPicPr>
          <p:cNvPr id="48" name="Graphic 47" descr="Inbox Check">
            <a:extLst>
              <a:ext uri="{FF2B5EF4-FFF2-40B4-BE49-F238E27FC236}">
                <a16:creationId xmlns:a16="http://schemas.microsoft.com/office/drawing/2014/main" id="{1769B653-E50C-4877-BF56-7ABE82AC3A1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119174" y="2294941"/>
            <a:ext cx="829206" cy="829206"/>
          </a:xfrm>
          <a:prstGeom prst="rect">
            <a:avLst/>
          </a:prstGeom>
        </p:spPr>
      </p:pic>
      <p:pic>
        <p:nvPicPr>
          <p:cNvPr id="3" name="Graphic 2" descr="Priorities">
            <a:extLst>
              <a:ext uri="{FF2B5EF4-FFF2-40B4-BE49-F238E27FC236}">
                <a16:creationId xmlns:a16="http://schemas.microsoft.com/office/drawing/2014/main" id="{41D1CF62-A33F-4FF7-9D5A-048590C0786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260904" y="276278"/>
            <a:ext cx="559746" cy="559746"/>
          </a:xfrm>
          <a:prstGeom prst="rect">
            <a:avLst/>
          </a:prstGeom>
        </p:spPr>
      </p:pic>
    </p:spTree>
    <p:extLst>
      <p:ext uri="{BB962C8B-B14F-4D97-AF65-F5344CB8AC3E}">
        <p14:creationId xmlns:p14="http://schemas.microsoft.com/office/powerpoint/2010/main" val="3146303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extLst>
              <p:ext uri="{D42A27DB-BD31-4B8C-83A1-F6EECF244321}">
                <p14:modId xmlns:p14="http://schemas.microsoft.com/office/powerpoint/2010/main" val="15294123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6866"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0406199"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Your risk prioritization will depend on your risk value</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13</a:t>
            </a:fld>
            <a:endParaRPr lang="en-US" sz="1000" dirty="0">
              <a:solidFill>
                <a:srgbClr val="ADAFBB"/>
              </a:solidFill>
            </a:endParaRPr>
          </a:p>
        </p:txBody>
      </p:sp>
      <p:sp>
        <p:nvSpPr>
          <p:cNvPr id="18" name="Rectangle 17">
            <a:extLst>
              <a:ext uri="{FF2B5EF4-FFF2-40B4-BE49-F238E27FC236}">
                <a16:creationId xmlns:a16="http://schemas.microsoft.com/office/drawing/2014/main" id="{BC3E0BAE-E4EF-4334-8BFD-318B286C24F2}"/>
              </a:ext>
            </a:extLst>
          </p:cNvPr>
          <p:cNvSpPr/>
          <p:nvPr/>
        </p:nvSpPr>
        <p:spPr bwMode="auto">
          <a:xfrm>
            <a:off x="3303867" y="4015104"/>
            <a:ext cx="1800000" cy="693610"/>
          </a:xfrm>
          <a:prstGeom prst="rect">
            <a:avLst/>
          </a:prstGeom>
          <a:solidFill>
            <a:srgbClr val="FFF2C9"/>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1400" b="1" dirty="0">
                <a:solidFill>
                  <a:schemeClr val="tx2"/>
                </a:solidFill>
                <a:latin typeface="Arial" charset="0"/>
                <a:cs typeface="Arial" charset="0"/>
              </a:rPr>
              <a:t>Medium</a:t>
            </a:r>
          </a:p>
        </p:txBody>
      </p:sp>
      <p:sp>
        <p:nvSpPr>
          <p:cNvPr id="19" name="Rectangle 18">
            <a:extLst>
              <a:ext uri="{FF2B5EF4-FFF2-40B4-BE49-F238E27FC236}">
                <a16:creationId xmlns:a16="http://schemas.microsoft.com/office/drawing/2014/main" id="{869551C0-25DF-403A-890D-97CE020A9F12}"/>
              </a:ext>
            </a:extLst>
          </p:cNvPr>
          <p:cNvSpPr/>
          <p:nvPr/>
        </p:nvSpPr>
        <p:spPr bwMode="auto">
          <a:xfrm>
            <a:off x="3303867" y="4825821"/>
            <a:ext cx="1800000" cy="693610"/>
          </a:xfrm>
          <a:prstGeom prst="rect">
            <a:avLst/>
          </a:prstGeom>
          <a:solidFill>
            <a:srgbClr val="D3EFCE"/>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1400" b="1" dirty="0">
                <a:solidFill>
                  <a:schemeClr val="tx2"/>
                </a:solidFill>
                <a:latin typeface="Arial" charset="0"/>
                <a:cs typeface="Arial" charset="0"/>
              </a:rPr>
              <a:t>Low</a:t>
            </a:r>
          </a:p>
        </p:txBody>
      </p:sp>
      <p:sp>
        <p:nvSpPr>
          <p:cNvPr id="22" name="Rectangle 21">
            <a:extLst>
              <a:ext uri="{FF2B5EF4-FFF2-40B4-BE49-F238E27FC236}">
                <a16:creationId xmlns:a16="http://schemas.microsoft.com/office/drawing/2014/main" id="{56A08451-34F7-41B6-9E25-D863C521246F}"/>
              </a:ext>
            </a:extLst>
          </p:cNvPr>
          <p:cNvSpPr/>
          <p:nvPr/>
        </p:nvSpPr>
        <p:spPr bwMode="auto">
          <a:xfrm>
            <a:off x="3303867" y="3204388"/>
            <a:ext cx="1800000" cy="693610"/>
          </a:xfrm>
          <a:prstGeom prst="rect">
            <a:avLst/>
          </a:prstGeom>
          <a:solidFill>
            <a:srgbClr val="FFD1D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1400" b="1" dirty="0">
                <a:solidFill>
                  <a:schemeClr val="tx2"/>
                </a:solidFill>
                <a:latin typeface="Arial" charset="0"/>
                <a:cs typeface="Arial" charset="0"/>
              </a:rPr>
              <a:t>High</a:t>
            </a:r>
          </a:p>
        </p:txBody>
      </p:sp>
      <p:sp>
        <p:nvSpPr>
          <p:cNvPr id="23" name="Rectangle 22">
            <a:extLst>
              <a:ext uri="{FF2B5EF4-FFF2-40B4-BE49-F238E27FC236}">
                <a16:creationId xmlns:a16="http://schemas.microsoft.com/office/drawing/2014/main" id="{8C3B4796-37E9-4121-AE04-1AF5440B709B}"/>
              </a:ext>
            </a:extLst>
          </p:cNvPr>
          <p:cNvSpPr/>
          <p:nvPr/>
        </p:nvSpPr>
        <p:spPr bwMode="auto">
          <a:xfrm>
            <a:off x="7083376" y="4015104"/>
            <a:ext cx="1800000" cy="693610"/>
          </a:xfrm>
          <a:prstGeom prst="rect">
            <a:avLst/>
          </a:prstGeom>
          <a:solidFill>
            <a:srgbClr val="FFF2C9"/>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US" sz="1200" b="1" dirty="0">
                <a:solidFill>
                  <a:schemeClr val="tx2"/>
                </a:solidFill>
                <a:latin typeface="Arial" charset="0"/>
                <a:cs typeface="Arial" charset="0"/>
              </a:rPr>
              <a:t>Priority #2</a:t>
            </a:r>
          </a:p>
        </p:txBody>
      </p:sp>
      <p:sp>
        <p:nvSpPr>
          <p:cNvPr id="24" name="Rectangle 23">
            <a:extLst>
              <a:ext uri="{FF2B5EF4-FFF2-40B4-BE49-F238E27FC236}">
                <a16:creationId xmlns:a16="http://schemas.microsoft.com/office/drawing/2014/main" id="{34BE031C-2EC1-40A9-990C-5DB6C74F7A80}"/>
              </a:ext>
            </a:extLst>
          </p:cNvPr>
          <p:cNvSpPr/>
          <p:nvPr/>
        </p:nvSpPr>
        <p:spPr bwMode="auto">
          <a:xfrm>
            <a:off x="7083376" y="4825821"/>
            <a:ext cx="1800000" cy="693610"/>
          </a:xfrm>
          <a:prstGeom prst="rect">
            <a:avLst/>
          </a:prstGeom>
          <a:solidFill>
            <a:srgbClr val="D3EFCE"/>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US" sz="1200" b="1" dirty="0">
                <a:solidFill>
                  <a:schemeClr val="tx2"/>
                </a:solidFill>
                <a:latin typeface="Arial" charset="0"/>
                <a:cs typeface="Arial" charset="0"/>
              </a:rPr>
              <a:t>Priority #3</a:t>
            </a:r>
          </a:p>
        </p:txBody>
      </p:sp>
      <p:sp>
        <p:nvSpPr>
          <p:cNvPr id="27" name="Rectangle 26">
            <a:extLst>
              <a:ext uri="{FF2B5EF4-FFF2-40B4-BE49-F238E27FC236}">
                <a16:creationId xmlns:a16="http://schemas.microsoft.com/office/drawing/2014/main" id="{14B0F252-E628-4E0F-8C07-E7A8B51B1AA4}"/>
              </a:ext>
            </a:extLst>
          </p:cNvPr>
          <p:cNvSpPr/>
          <p:nvPr/>
        </p:nvSpPr>
        <p:spPr bwMode="auto">
          <a:xfrm>
            <a:off x="7083376" y="3204388"/>
            <a:ext cx="1800000" cy="693610"/>
          </a:xfrm>
          <a:prstGeom prst="rect">
            <a:avLst/>
          </a:prstGeom>
          <a:solidFill>
            <a:srgbClr val="FFD1D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US" sz="1200" b="1" dirty="0">
                <a:solidFill>
                  <a:schemeClr val="tx2"/>
                </a:solidFill>
                <a:latin typeface="Arial" charset="0"/>
                <a:cs typeface="Arial" charset="0"/>
              </a:rPr>
              <a:t>Priority #1</a:t>
            </a:r>
          </a:p>
        </p:txBody>
      </p:sp>
      <p:sp>
        <p:nvSpPr>
          <p:cNvPr id="28" name="Rectangle 27">
            <a:extLst>
              <a:ext uri="{FF2B5EF4-FFF2-40B4-BE49-F238E27FC236}">
                <a16:creationId xmlns:a16="http://schemas.microsoft.com/office/drawing/2014/main" id="{77038E7B-92E8-422A-8D82-7C0C202D7BDE}"/>
              </a:ext>
            </a:extLst>
          </p:cNvPr>
          <p:cNvSpPr/>
          <p:nvPr/>
        </p:nvSpPr>
        <p:spPr bwMode="auto">
          <a:xfrm>
            <a:off x="3303867" y="2572169"/>
            <a:ext cx="1800000" cy="506125"/>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1400" b="1" dirty="0">
                <a:solidFill>
                  <a:schemeClr val="bg1"/>
                </a:solidFill>
                <a:latin typeface="Arial" charset="0"/>
                <a:cs typeface="Arial" charset="0"/>
              </a:rPr>
              <a:t>Risk Value</a:t>
            </a:r>
          </a:p>
        </p:txBody>
      </p:sp>
      <p:sp>
        <p:nvSpPr>
          <p:cNvPr id="29" name="Rectangle 28">
            <a:extLst>
              <a:ext uri="{FF2B5EF4-FFF2-40B4-BE49-F238E27FC236}">
                <a16:creationId xmlns:a16="http://schemas.microsoft.com/office/drawing/2014/main" id="{A9DDAAD0-E410-40C2-A7D1-FDF0DBC6205F}"/>
              </a:ext>
            </a:extLst>
          </p:cNvPr>
          <p:cNvSpPr/>
          <p:nvPr/>
        </p:nvSpPr>
        <p:spPr bwMode="auto">
          <a:xfrm>
            <a:off x="7083376" y="2572169"/>
            <a:ext cx="1800000" cy="506125"/>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436688" rtl="0" eaLnBrk="1" fontAlgn="base" latinLnBrk="0" hangingPunct="1">
              <a:lnSpc>
                <a:spcPct val="100000"/>
              </a:lnSpc>
              <a:spcBef>
                <a:spcPct val="0"/>
              </a:spcBef>
              <a:spcAft>
                <a:spcPct val="0"/>
              </a:spcAft>
              <a:buClrTx/>
              <a:buSzTx/>
              <a:buFontTx/>
              <a:buNone/>
              <a:tabLst/>
            </a:pPr>
            <a:r>
              <a:rPr lang="en-GB" sz="1400" b="1" dirty="0">
                <a:solidFill>
                  <a:schemeClr val="bg1"/>
                </a:solidFill>
                <a:latin typeface="Arial" charset="0"/>
                <a:cs typeface="Arial" charset="0"/>
              </a:rPr>
              <a:t>Level</a:t>
            </a:r>
            <a:r>
              <a:rPr lang="en-AU" sz="1400" b="1" dirty="0">
                <a:solidFill>
                  <a:schemeClr val="bg1"/>
                </a:solidFill>
                <a:latin typeface="Arial" charset="0"/>
                <a:cs typeface="Arial" charset="0"/>
              </a:rPr>
              <a:t> of priority</a:t>
            </a:r>
            <a:endParaRPr kumimoji="0" lang="en-AU" sz="1400" b="1" i="0" u="none" strike="noStrike" cap="none" normalizeH="0" baseline="0" dirty="0">
              <a:ln>
                <a:noFill/>
              </a:ln>
              <a:solidFill>
                <a:schemeClr val="bg1"/>
              </a:solidFill>
              <a:effectLst/>
              <a:latin typeface="Arial" charset="0"/>
              <a:cs typeface="Arial" charset="0"/>
            </a:endParaRPr>
          </a:p>
        </p:txBody>
      </p:sp>
      <p:sp>
        <p:nvSpPr>
          <p:cNvPr id="30" name="TextBox 29">
            <a:extLst>
              <a:ext uri="{FF2B5EF4-FFF2-40B4-BE49-F238E27FC236}">
                <a16:creationId xmlns:a16="http://schemas.microsoft.com/office/drawing/2014/main" id="{94B73FCF-28F3-4E86-85DA-20AF3B8D9B6C}"/>
              </a:ext>
            </a:extLst>
          </p:cNvPr>
          <p:cNvSpPr txBox="1"/>
          <p:nvPr/>
        </p:nvSpPr>
        <p:spPr>
          <a:xfrm>
            <a:off x="2605442" y="1617794"/>
            <a:ext cx="7052361" cy="707886"/>
          </a:xfrm>
          <a:prstGeom prst="rect">
            <a:avLst/>
          </a:prstGeom>
          <a:noFill/>
        </p:spPr>
        <p:txBody>
          <a:bodyPr wrap="square" rtlCol="0">
            <a:spAutoFit/>
          </a:bodyPr>
          <a:lstStyle/>
          <a:p>
            <a:pPr algn="ctr"/>
            <a:r>
              <a:rPr lang="en-US" sz="2000" b="1" dirty="0">
                <a:solidFill>
                  <a:schemeClr val="tx2"/>
                </a:solidFill>
              </a:rPr>
              <a:t>Risk Value rating if you decided to use a 3-level rating to assess “impact” and “probability”</a:t>
            </a:r>
          </a:p>
        </p:txBody>
      </p:sp>
      <p:pic>
        <p:nvPicPr>
          <p:cNvPr id="2" name="Graphic 1" descr="Priorities">
            <a:extLst>
              <a:ext uri="{FF2B5EF4-FFF2-40B4-BE49-F238E27FC236}">
                <a16:creationId xmlns:a16="http://schemas.microsoft.com/office/drawing/2014/main" id="{45D8A517-6492-4686-B37C-FA84F127753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260904" y="276278"/>
            <a:ext cx="559746" cy="559746"/>
          </a:xfrm>
          <a:prstGeom prst="rect">
            <a:avLst/>
          </a:prstGeom>
        </p:spPr>
      </p:pic>
      <p:sp>
        <p:nvSpPr>
          <p:cNvPr id="32" name="Rectangle 31">
            <a:extLst>
              <a:ext uri="{FF2B5EF4-FFF2-40B4-BE49-F238E27FC236}">
                <a16:creationId xmlns:a16="http://schemas.microsoft.com/office/drawing/2014/main" id="{0D86E820-EAA2-48B9-8FDA-B40C7729F899}"/>
              </a:ext>
            </a:extLst>
          </p:cNvPr>
          <p:cNvSpPr/>
          <p:nvPr/>
        </p:nvSpPr>
        <p:spPr bwMode="auto">
          <a:xfrm>
            <a:off x="5193621" y="4015104"/>
            <a:ext cx="1800000" cy="693610"/>
          </a:xfrm>
          <a:prstGeom prst="rect">
            <a:avLst/>
          </a:prstGeom>
          <a:solidFill>
            <a:srgbClr val="FFF2C9"/>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1400" b="1" dirty="0">
                <a:solidFill>
                  <a:schemeClr val="tx2"/>
                </a:solidFill>
                <a:latin typeface="Arial" charset="0"/>
                <a:cs typeface="Arial" charset="0"/>
              </a:rPr>
              <a:t>6</a:t>
            </a:r>
          </a:p>
        </p:txBody>
      </p:sp>
      <p:sp>
        <p:nvSpPr>
          <p:cNvPr id="33" name="Rectangle 32">
            <a:extLst>
              <a:ext uri="{FF2B5EF4-FFF2-40B4-BE49-F238E27FC236}">
                <a16:creationId xmlns:a16="http://schemas.microsoft.com/office/drawing/2014/main" id="{9F820DB3-A41A-42BE-8E19-B2C6423B51F3}"/>
              </a:ext>
            </a:extLst>
          </p:cNvPr>
          <p:cNvSpPr/>
          <p:nvPr/>
        </p:nvSpPr>
        <p:spPr bwMode="auto">
          <a:xfrm>
            <a:off x="5193621" y="4825821"/>
            <a:ext cx="1800000" cy="693610"/>
          </a:xfrm>
          <a:prstGeom prst="rect">
            <a:avLst/>
          </a:prstGeom>
          <a:solidFill>
            <a:srgbClr val="D3EFCE"/>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1400" b="1" dirty="0">
                <a:solidFill>
                  <a:schemeClr val="tx2"/>
                </a:solidFill>
                <a:latin typeface="Arial" charset="0"/>
                <a:cs typeface="Arial" charset="0"/>
              </a:rPr>
              <a:t>1, 2 or 3</a:t>
            </a:r>
          </a:p>
        </p:txBody>
      </p:sp>
      <p:sp>
        <p:nvSpPr>
          <p:cNvPr id="34" name="Rectangle 33">
            <a:extLst>
              <a:ext uri="{FF2B5EF4-FFF2-40B4-BE49-F238E27FC236}">
                <a16:creationId xmlns:a16="http://schemas.microsoft.com/office/drawing/2014/main" id="{2FF55538-F5E0-4C76-AA5F-7C22D9C2F182}"/>
              </a:ext>
            </a:extLst>
          </p:cNvPr>
          <p:cNvSpPr/>
          <p:nvPr/>
        </p:nvSpPr>
        <p:spPr bwMode="auto">
          <a:xfrm>
            <a:off x="5193621" y="3204388"/>
            <a:ext cx="1800000" cy="693610"/>
          </a:xfrm>
          <a:prstGeom prst="rect">
            <a:avLst/>
          </a:prstGeom>
          <a:solidFill>
            <a:srgbClr val="FFD1D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1400" b="1" dirty="0">
                <a:solidFill>
                  <a:schemeClr val="tx2"/>
                </a:solidFill>
                <a:latin typeface="Arial" charset="0"/>
                <a:cs typeface="Arial" charset="0"/>
              </a:rPr>
              <a:t>9</a:t>
            </a:r>
          </a:p>
        </p:txBody>
      </p:sp>
      <p:sp>
        <p:nvSpPr>
          <p:cNvPr id="35" name="Rectangle 34">
            <a:extLst>
              <a:ext uri="{FF2B5EF4-FFF2-40B4-BE49-F238E27FC236}">
                <a16:creationId xmlns:a16="http://schemas.microsoft.com/office/drawing/2014/main" id="{7AA3DC5A-13C6-4E13-B5E0-FB12F025E39A}"/>
              </a:ext>
            </a:extLst>
          </p:cNvPr>
          <p:cNvSpPr/>
          <p:nvPr/>
        </p:nvSpPr>
        <p:spPr bwMode="auto">
          <a:xfrm>
            <a:off x="5193621" y="2572169"/>
            <a:ext cx="1800000" cy="506125"/>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1400" b="1" dirty="0">
                <a:solidFill>
                  <a:schemeClr val="bg1"/>
                </a:solidFill>
                <a:latin typeface="Arial" charset="0"/>
                <a:cs typeface="Arial" charset="0"/>
              </a:rPr>
              <a:t>Score</a:t>
            </a:r>
          </a:p>
        </p:txBody>
      </p:sp>
    </p:spTree>
    <p:extLst>
      <p:ext uri="{BB962C8B-B14F-4D97-AF65-F5344CB8AC3E}">
        <p14:creationId xmlns:p14="http://schemas.microsoft.com/office/powerpoint/2010/main" val="919636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890"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0406199"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Your risk prioritization will depend on your risk value</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14</a:t>
            </a:fld>
            <a:endParaRPr lang="en-US" sz="1000" dirty="0">
              <a:solidFill>
                <a:srgbClr val="ADAFBB"/>
              </a:solidFill>
            </a:endParaRPr>
          </a:p>
        </p:txBody>
      </p:sp>
      <p:sp>
        <p:nvSpPr>
          <p:cNvPr id="18" name="Rectangle 17">
            <a:extLst>
              <a:ext uri="{FF2B5EF4-FFF2-40B4-BE49-F238E27FC236}">
                <a16:creationId xmlns:a16="http://schemas.microsoft.com/office/drawing/2014/main" id="{BC3E0BAE-E4EF-4334-8BFD-318B286C24F2}"/>
              </a:ext>
            </a:extLst>
          </p:cNvPr>
          <p:cNvSpPr/>
          <p:nvPr/>
        </p:nvSpPr>
        <p:spPr bwMode="auto">
          <a:xfrm>
            <a:off x="3303867" y="4015104"/>
            <a:ext cx="1800000" cy="693610"/>
          </a:xfrm>
          <a:prstGeom prst="rect">
            <a:avLst/>
          </a:prstGeom>
          <a:solidFill>
            <a:srgbClr val="FFF2C9"/>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1400" b="1" dirty="0">
                <a:solidFill>
                  <a:schemeClr val="tx2"/>
                </a:solidFill>
                <a:latin typeface="Arial" charset="0"/>
                <a:cs typeface="Arial" charset="0"/>
              </a:rPr>
              <a:t>Medium</a:t>
            </a:r>
          </a:p>
        </p:txBody>
      </p:sp>
      <p:sp>
        <p:nvSpPr>
          <p:cNvPr id="19" name="Rectangle 18">
            <a:extLst>
              <a:ext uri="{FF2B5EF4-FFF2-40B4-BE49-F238E27FC236}">
                <a16:creationId xmlns:a16="http://schemas.microsoft.com/office/drawing/2014/main" id="{869551C0-25DF-403A-890D-97CE020A9F12}"/>
              </a:ext>
            </a:extLst>
          </p:cNvPr>
          <p:cNvSpPr/>
          <p:nvPr/>
        </p:nvSpPr>
        <p:spPr bwMode="auto">
          <a:xfrm>
            <a:off x="3303867" y="4825821"/>
            <a:ext cx="1800000" cy="693610"/>
          </a:xfrm>
          <a:prstGeom prst="rect">
            <a:avLst/>
          </a:prstGeom>
          <a:solidFill>
            <a:srgbClr val="D3EFCE"/>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1400" b="1" dirty="0">
                <a:solidFill>
                  <a:schemeClr val="tx2"/>
                </a:solidFill>
                <a:latin typeface="Arial" charset="0"/>
                <a:cs typeface="Arial" charset="0"/>
              </a:rPr>
              <a:t>Low</a:t>
            </a:r>
          </a:p>
        </p:txBody>
      </p:sp>
      <p:sp>
        <p:nvSpPr>
          <p:cNvPr id="22" name="Rectangle 21">
            <a:extLst>
              <a:ext uri="{FF2B5EF4-FFF2-40B4-BE49-F238E27FC236}">
                <a16:creationId xmlns:a16="http://schemas.microsoft.com/office/drawing/2014/main" id="{56A08451-34F7-41B6-9E25-D863C521246F}"/>
              </a:ext>
            </a:extLst>
          </p:cNvPr>
          <p:cNvSpPr/>
          <p:nvPr/>
        </p:nvSpPr>
        <p:spPr bwMode="auto">
          <a:xfrm>
            <a:off x="3303867" y="3204388"/>
            <a:ext cx="1800000" cy="693610"/>
          </a:xfrm>
          <a:prstGeom prst="rect">
            <a:avLst/>
          </a:prstGeom>
          <a:solidFill>
            <a:srgbClr val="FFD1D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1400" b="1" dirty="0">
                <a:solidFill>
                  <a:schemeClr val="tx2"/>
                </a:solidFill>
                <a:latin typeface="Arial" charset="0"/>
                <a:cs typeface="Arial" charset="0"/>
              </a:rPr>
              <a:t>High</a:t>
            </a:r>
          </a:p>
        </p:txBody>
      </p:sp>
      <p:sp>
        <p:nvSpPr>
          <p:cNvPr id="23" name="Rectangle 22">
            <a:extLst>
              <a:ext uri="{FF2B5EF4-FFF2-40B4-BE49-F238E27FC236}">
                <a16:creationId xmlns:a16="http://schemas.microsoft.com/office/drawing/2014/main" id="{8C3B4796-37E9-4121-AE04-1AF5440B709B}"/>
              </a:ext>
            </a:extLst>
          </p:cNvPr>
          <p:cNvSpPr/>
          <p:nvPr/>
        </p:nvSpPr>
        <p:spPr bwMode="auto">
          <a:xfrm>
            <a:off x="7083376" y="4015104"/>
            <a:ext cx="1800000" cy="693610"/>
          </a:xfrm>
          <a:prstGeom prst="rect">
            <a:avLst/>
          </a:prstGeom>
          <a:solidFill>
            <a:srgbClr val="FFF2C9"/>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US" sz="1200" b="1" dirty="0">
                <a:solidFill>
                  <a:schemeClr val="tx2"/>
                </a:solidFill>
                <a:latin typeface="Arial" charset="0"/>
                <a:cs typeface="Arial" charset="0"/>
              </a:rPr>
              <a:t>Priority #2</a:t>
            </a:r>
          </a:p>
        </p:txBody>
      </p:sp>
      <p:sp>
        <p:nvSpPr>
          <p:cNvPr id="24" name="Rectangle 23">
            <a:extLst>
              <a:ext uri="{FF2B5EF4-FFF2-40B4-BE49-F238E27FC236}">
                <a16:creationId xmlns:a16="http://schemas.microsoft.com/office/drawing/2014/main" id="{34BE031C-2EC1-40A9-990C-5DB6C74F7A80}"/>
              </a:ext>
            </a:extLst>
          </p:cNvPr>
          <p:cNvSpPr/>
          <p:nvPr/>
        </p:nvSpPr>
        <p:spPr bwMode="auto">
          <a:xfrm>
            <a:off x="7083376" y="4825821"/>
            <a:ext cx="1800000" cy="693610"/>
          </a:xfrm>
          <a:prstGeom prst="rect">
            <a:avLst/>
          </a:prstGeom>
          <a:solidFill>
            <a:srgbClr val="D3EFCE"/>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US" sz="1200" b="1" dirty="0">
                <a:solidFill>
                  <a:schemeClr val="tx2"/>
                </a:solidFill>
                <a:latin typeface="Arial" charset="0"/>
                <a:cs typeface="Arial" charset="0"/>
              </a:rPr>
              <a:t>Priority #3</a:t>
            </a:r>
          </a:p>
        </p:txBody>
      </p:sp>
      <p:sp>
        <p:nvSpPr>
          <p:cNvPr id="27" name="Rectangle 26">
            <a:extLst>
              <a:ext uri="{FF2B5EF4-FFF2-40B4-BE49-F238E27FC236}">
                <a16:creationId xmlns:a16="http://schemas.microsoft.com/office/drawing/2014/main" id="{14B0F252-E628-4E0F-8C07-E7A8B51B1AA4}"/>
              </a:ext>
            </a:extLst>
          </p:cNvPr>
          <p:cNvSpPr/>
          <p:nvPr/>
        </p:nvSpPr>
        <p:spPr bwMode="auto">
          <a:xfrm>
            <a:off x="7083376" y="3204388"/>
            <a:ext cx="1800000" cy="693610"/>
          </a:xfrm>
          <a:prstGeom prst="rect">
            <a:avLst/>
          </a:prstGeom>
          <a:solidFill>
            <a:srgbClr val="FFD1D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US" sz="1200" b="1" dirty="0">
                <a:solidFill>
                  <a:schemeClr val="tx2"/>
                </a:solidFill>
                <a:latin typeface="Arial" charset="0"/>
                <a:cs typeface="Arial" charset="0"/>
              </a:rPr>
              <a:t>Priority #1</a:t>
            </a:r>
          </a:p>
        </p:txBody>
      </p:sp>
      <p:sp>
        <p:nvSpPr>
          <p:cNvPr id="28" name="Rectangle 27">
            <a:extLst>
              <a:ext uri="{FF2B5EF4-FFF2-40B4-BE49-F238E27FC236}">
                <a16:creationId xmlns:a16="http://schemas.microsoft.com/office/drawing/2014/main" id="{77038E7B-92E8-422A-8D82-7C0C202D7BDE}"/>
              </a:ext>
            </a:extLst>
          </p:cNvPr>
          <p:cNvSpPr/>
          <p:nvPr/>
        </p:nvSpPr>
        <p:spPr bwMode="auto">
          <a:xfrm>
            <a:off x="3303867" y="2572169"/>
            <a:ext cx="1800000" cy="506125"/>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1400" b="1" dirty="0">
                <a:solidFill>
                  <a:schemeClr val="bg1"/>
                </a:solidFill>
                <a:latin typeface="Arial" charset="0"/>
                <a:cs typeface="Arial" charset="0"/>
              </a:rPr>
              <a:t>Risk Value</a:t>
            </a:r>
          </a:p>
        </p:txBody>
      </p:sp>
      <p:sp>
        <p:nvSpPr>
          <p:cNvPr id="29" name="Rectangle 28">
            <a:extLst>
              <a:ext uri="{FF2B5EF4-FFF2-40B4-BE49-F238E27FC236}">
                <a16:creationId xmlns:a16="http://schemas.microsoft.com/office/drawing/2014/main" id="{A9DDAAD0-E410-40C2-A7D1-FDF0DBC6205F}"/>
              </a:ext>
            </a:extLst>
          </p:cNvPr>
          <p:cNvSpPr/>
          <p:nvPr/>
        </p:nvSpPr>
        <p:spPr bwMode="auto">
          <a:xfrm>
            <a:off x="7083376" y="2572169"/>
            <a:ext cx="1800000" cy="506125"/>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436688" rtl="0" eaLnBrk="1" fontAlgn="base" latinLnBrk="0" hangingPunct="1">
              <a:lnSpc>
                <a:spcPct val="100000"/>
              </a:lnSpc>
              <a:spcBef>
                <a:spcPct val="0"/>
              </a:spcBef>
              <a:spcAft>
                <a:spcPct val="0"/>
              </a:spcAft>
              <a:buClrTx/>
              <a:buSzTx/>
              <a:buFontTx/>
              <a:buNone/>
              <a:tabLst/>
            </a:pPr>
            <a:r>
              <a:rPr lang="en-GB" sz="1400" b="1" dirty="0">
                <a:solidFill>
                  <a:schemeClr val="bg1"/>
                </a:solidFill>
                <a:latin typeface="Arial" charset="0"/>
                <a:cs typeface="Arial" charset="0"/>
              </a:rPr>
              <a:t>Level</a:t>
            </a:r>
            <a:r>
              <a:rPr lang="en-AU" sz="1400" b="1" dirty="0">
                <a:solidFill>
                  <a:schemeClr val="bg1"/>
                </a:solidFill>
                <a:latin typeface="Arial" charset="0"/>
                <a:cs typeface="Arial" charset="0"/>
              </a:rPr>
              <a:t> of priority</a:t>
            </a:r>
            <a:endParaRPr kumimoji="0" lang="en-AU" sz="1400" b="1" i="0" u="none" strike="noStrike" cap="none" normalizeH="0" baseline="0" dirty="0">
              <a:ln>
                <a:noFill/>
              </a:ln>
              <a:solidFill>
                <a:schemeClr val="bg1"/>
              </a:solidFill>
              <a:effectLst/>
              <a:latin typeface="Arial" charset="0"/>
              <a:cs typeface="Arial" charset="0"/>
            </a:endParaRPr>
          </a:p>
        </p:txBody>
      </p:sp>
      <p:sp>
        <p:nvSpPr>
          <p:cNvPr id="30" name="TextBox 29">
            <a:extLst>
              <a:ext uri="{FF2B5EF4-FFF2-40B4-BE49-F238E27FC236}">
                <a16:creationId xmlns:a16="http://schemas.microsoft.com/office/drawing/2014/main" id="{94B73FCF-28F3-4E86-85DA-20AF3B8D9B6C}"/>
              </a:ext>
            </a:extLst>
          </p:cNvPr>
          <p:cNvSpPr txBox="1"/>
          <p:nvPr/>
        </p:nvSpPr>
        <p:spPr>
          <a:xfrm>
            <a:off x="2605442" y="1617794"/>
            <a:ext cx="7052361" cy="707886"/>
          </a:xfrm>
          <a:prstGeom prst="rect">
            <a:avLst/>
          </a:prstGeom>
          <a:noFill/>
        </p:spPr>
        <p:txBody>
          <a:bodyPr wrap="square" rtlCol="0">
            <a:spAutoFit/>
          </a:bodyPr>
          <a:lstStyle/>
          <a:p>
            <a:pPr algn="ctr"/>
            <a:r>
              <a:rPr lang="en-US" sz="2000" b="1" dirty="0">
                <a:solidFill>
                  <a:schemeClr val="tx2"/>
                </a:solidFill>
              </a:rPr>
              <a:t>Risk Value rating if you decided to use a 5-level rating to assess “impact” and “probability”</a:t>
            </a:r>
          </a:p>
        </p:txBody>
      </p:sp>
      <p:pic>
        <p:nvPicPr>
          <p:cNvPr id="2" name="Graphic 1" descr="Priorities">
            <a:extLst>
              <a:ext uri="{FF2B5EF4-FFF2-40B4-BE49-F238E27FC236}">
                <a16:creationId xmlns:a16="http://schemas.microsoft.com/office/drawing/2014/main" id="{45D8A517-6492-4686-B37C-FA84F127753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260904" y="276278"/>
            <a:ext cx="559746" cy="559746"/>
          </a:xfrm>
          <a:prstGeom prst="rect">
            <a:avLst/>
          </a:prstGeom>
        </p:spPr>
      </p:pic>
      <p:sp>
        <p:nvSpPr>
          <p:cNvPr id="32" name="Rectangle 31">
            <a:extLst>
              <a:ext uri="{FF2B5EF4-FFF2-40B4-BE49-F238E27FC236}">
                <a16:creationId xmlns:a16="http://schemas.microsoft.com/office/drawing/2014/main" id="{0D86E820-EAA2-48B9-8FDA-B40C7729F899}"/>
              </a:ext>
            </a:extLst>
          </p:cNvPr>
          <p:cNvSpPr/>
          <p:nvPr/>
        </p:nvSpPr>
        <p:spPr bwMode="auto">
          <a:xfrm>
            <a:off x="5193621" y="4015104"/>
            <a:ext cx="1800000" cy="693610"/>
          </a:xfrm>
          <a:prstGeom prst="rect">
            <a:avLst/>
          </a:prstGeom>
          <a:solidFill>
            <a:srgbClr val="FFF2C9"/>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1400" b="1" dirty="0">
                <a:solidFill>
                  <a:schemeClr val="tx2"/>
                </a:solidFill>
                <a:latin typeface="Arial" charset="0"/>
                <a:cs typeface="Arial" charset="0"/>
              </a:rPr>
              <a:t>Between 6 &amp; 14</a:t>
            </a:r>
          </a:p>
        </p:txBody>
      </p:sp>
      <p:sp>
        <p:nvSpPr>
          <p:cNvPr id="33" name="Rectangle 32">
            <a:extLst>
              <a:ext uri="{FF2B5EF4-FFF2-40B4-BE49-F238E27FC236}">
                <a16:creationId xmlns:a16="http://schemas.microsoft.com/office/drawing/2014/main" id="{9F820DB3-A41A-42BE-8E19-B2C6423B51F3}"/>
              </a:ext>
            </a:extLst>
          </p:cNvPr>
          <p:cNvSpPr/>
          <p:nvPr/>
        </p:nvSpPr>
        <p:spPr bwMode="auto">
          <a:xfrm>
            <a:off x="5193621" y="4825821"/>
            <a:ext cx="1800000" cy="693610"/>
          </a:xfrm>
          <a:prstGeom prst="rect">
            <a:avLst/>
          </a:prstGeom>
          <a:solidFill>
            <a:srgbClr val="D3EFCE"/>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1400" b="1" dirty="0">
                <a:solidFill>
                  <a:schemeClr val="tx2"/>
                </a:solidFill>
                <a:latin typeface="Arial" charset="0"/>
                <a:cs typeface="Arial" charset="0"/>
              </a:rPr>
              <a:t>≤ 5</a:t>
            </a:r>
          </a:p>
        </p:txBody>
      </p:sp>
      <p:sp>
        <p:nvSpPr>
          <p:cNvPr id="34" name="Rectangle 33">
            <a:extLst>
              <a:ext uri="{FF2B5EF4-FFF2-40B4-BE49-F238E27FC236}">
                <a16:creationId xmlns:a16="http://schemas.microsoft.com/office/drawing/2014/main" id="{2FF55538-F5E0-4C76-AA5F-7C22D9C2F182}"/>
              </a:ext>
            </a:extLst>
          </p:cNvPr>
          <p:cNvSpPr/>
          <p:nvPr/>
        </p:nvSpPr>
        <p:spPr bwMode="auto">
          <a:xfrm>
            <a:off x="5193621" y="3204388"/>
            <a:ext cx="1800000" cy="693610"/>
          </a:xfrm>
          <a:prstGeom prst="rect">
            <a:avLst/>
          </a:prstGeom>
          <a:solidFill>
            <a:srgbClr val="FFD1D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1400" b="1" dirty="0">
                <a:solidFill>
                  <a:schemeClr val="tx2"/>
                </a:solidFill>
                <a:latin typeface="Arial" charset="0"/>
                <a:cs typeface="Arial" charset="0"/>
              </a:rPr>
              <a:t>≥ 15</a:t>
            </a:r>
          </a:p>
        </p:txBody>
      </p:sp>
      <p:sp>
        <p:nvSpPr>
          <p:cNvPr id="35" name="Rectangle 34">
            <a:extLst>
              <a:ext uri="{FF2B5EF4-FFF2-40B4-BE49-F238E27FC236}">
                <a16:creationId xmlns:a16="http://schemas.microsoft.com/office/drawing/2014/main" id="{7AA3DC5A-13C6-4E13-B5E0-FB12F025E39A}"/>
              </a:ext>
            </a:extLst>
          </p:cNvPr>
          <p:cNvSpPr/>
          <p:nvPr/>
        </p:nvSpPr>
        <p:spPr bwMode="auto">
          <a:xfrm>
            <a:off x="5193621" y="2572169"/>
            <a:ext cx="1800000" cy="506125"/>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1400" b="1" dirty="0">
                <a:solidFill>
                  <a:schemeClr val="bg1"/>
                </a:solidFill>
                <a:latin typeface="Arial" charset="0"/>
                <a:cs typeface="Arial" charset="0"/>
              </a:rPr>
              <a:t>Score</a:t>
            </a:r>
          </a:p>
        </p:txBody>
      </p:sp>
    </p:spTree>
    <p:extLst>
      <p:ext uri="{BB962C8B-B14F-4D97-AF65-F5344CB8AC3E}">
        <p14:creationId xmlns:p14="http://schemas.microsoft.com/office/powerpoint/2010/main" val="144941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extLst>
              <p:ext uri="{D42A27DB-BD31-4B8C-83A1-F6EECF244321}">
                <p14:modId xmlns:p14="http://schemas.microsoft.com/office/powerpoint/2010/main" val="28156426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8914" name="think-cell Slide" r:id="rId13" imgW="344" imgH="344" progId="TCLayout.ActiveDocument.1">
                  <p:embed/>
                </p:oleObj>
              </mc:Choice>
              <mc:Fallback>
                <p:oleObj name="think-cell Slide" r:id="rId1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This 3 by 3 Risk Matrix will help you get a high-level view of all your risks. The risks in the red section should be your priority #1.</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15</a:t>
            </a:fld>
            <a:endParaRPr lang="en-US" sz="1000" dirty="0">
              <a:solidFill>
                <a:srgbClr val="ADAFBB"/>
              </a:solidFill>
            </a:endParaRPr>
          </a:p>
        </p:txBody>
      </p:sp>
      <p:sp>
        <p:nvSpPr>
          <p:cNvPr id="8" name="Rectangle 34">
            <a:extLst>
              <a:ext uri="{FF2B5EF4-FFF2-40B4-BE49-F238E27FC236}">
                <a16:creationId xmlns:a16="http://schemas.microsoft.com/office/drawing/2014/main" id="{AB822850-31C4-4825-8060-42484E950D33}"/>
              </a:ext>
            </a:extLst>
          </p:cNvPr>
          <p:cNvSpPr>
            <a:spLocks noChangeArrowheads="1"/>
          </p:cNvSpPr>
          <p:nvPr>
            <p:custDataLst>
              <p:tags r:id="rId3"/>
            </p:custDataLst>
          </p:nvPr>
        </p:nvSpPr>
        <p:spPr bwMode="auto">
          <a:xfrm>
            <a:off x="3322448" y="5170361"/>
            <a:ext cx="1249316" cy="308419"/>
          </a:xfrm>
          <a:prstGeom prst="rect">
            <a:avLst/>
          </a:prstGeom>
          <a:noFill/>
          <a:ln w="9525">
            <a:noFill/>
            <a:miter lim="800000"/>
            <a:headEnd/>
            <a:tailEnd/>
          </a:ln>
          <a:effectLst/>
        </p:spPr>
        <p:txBody>
          <a:bodyPr wrap="square" lIns="92075" tIns="46038" rIns="92075" bIns="46038">
            <a:spAutoFit/>
          </a:bodyPr>
          <a:lstStyle/>
          <a:p>
            <a:pPr algn="ctr"/>
            <a:r>
              <a:rPr lang="en-GB" sz="1400" dirty="0"/>
              <a:t>1.Minor</a:t>
            </a:r>
          </a:p>
        </p:txBody>
      </p:sp>
      <p:sp>
        <p:nvSpPr>
          <p:cNvPr id="9" name="Rectangle 39">
            <a:extLst>
              <a:ext uri="{FF2B5EF4-FFF2-40B4-BE49-F238E27FC236}">
                <a16:creationId xmlns:a16="http://schemas.microsoft.com/office/drawing/2014/main" id="{E1E81CD1-DF53-4335-9A67-04333923696E}"/>
              </a:ext>
            </a:extLst>
          </p:cNvPr>
          <p:cNvSpPr>
            <a:spLocks noChangeArrowheads="1"/>
          </p:cNvSpPr>
          <p:nvPr>
            <p:custDataLst>
              <p:tags r:id="rId4"/>
            </p:custDataLst>
          </p:nvPr>
        </p:nvSpPr>
        <p:spPr bwMode="auto">
          <a:xfrm rot="16200000">
            <a:off x="93649" y="3123001"/>
            <a:ext cx="2321148" cy="610424"/>
          </a:xfrm>
          <a:prstGeom prst="rect">
            <a:avLst/>
          </a:prstGeom>
          <a:noFill/>
          <a:ln w="9525">
            <a:noFill/>
            <a:miter lim="800000"/>
            <a:headEnd/>
            <a:tailEnd/>
          </a:ln>
          <a:effectLst/>
        </p:spPr>
        <p:txBody>
          <a:bodyPr wrap="none" lIns="180975" tIns="88900" rIns="180975" bIns="88900">
            <a:spAutoFit/>
          </a:bodyPr>
          <a:lstStyle/>
          <a:p>
            <a:pPr algn="ctr" defTabSz="3489325"/>
            <a:r>
              <a:rPr lang="en-GB" sz="2800" b="1" dirty="0">
                <a:solidFill>
                  <a:schemeClr val="tx2"/>
                </a:solidFill>
              </a:rPr>
              <a:t>Probability </a:t>
            </a:r>
          </a:p>
        </p:txBody>
      </p:sp>
      <p:sp>
        <p:nvSpPr>
          <p:cNvPr id="12" name="Rectangle 34">
            <a:extLst>
              <a:ext uri="{FF2B5EF4-FFF2-40B4-BE49-F238E27FC236}">
                <a16:creationId xmlns:a16="http://schemas.microsoft.com/office/drawing/2014/main" id="{A911761E-7FE3-4FD8-8F34-CBB1632C1A94}"/>
              </a:ext>
            </a:extLst>
          </p:cNvPr>
          <p:cNvSpPr>
            <a:spLocks noChangeArrowheads="1"/>
          </p:cNvSpPr>
          <p:nvPr>
            <p:custDataLst>
              <p:tags r:id="rId5"/>
            </p:custDataLst>
          </p:nvPr>
        </p:nvSpPr>
        <p:spPr bwMode="auto">
          <a:xfrm>
            <a:off x="8867962" y="5131810"/>
            <a:ext cx="2433848" cy="308419"/>
          </a:xfrm>
          <a:prstGeom prst="rect">
            <a:avLst/>
          </a:prstGeom>
          <a:noFill/>
          <a:ln w="9525">
            <a:noFill/>
            <a:miter lim="800000"/>
            <a:headEnd/>
            <a:tailEnd/>
          </a:ln>
          <a:effectLst/>
        </p:spPr>
        <p:txBody>
          <a:bodyPr wrap="square" lIns="92075" tIns="46038" rIns="92075" bIns="46038">
            <a:spAutoFit/>
          </a:bodyPr>
          <a:lstStyle/>
          <a:p>
            <a:pPr algn="ctr"/>
            <a:r>
              <a:rPr lang="en-GB" sz="1400" dirty="0"/>
              <a:t>3.Major</a:t>
            </a:r>
          </a:p>
        </p:txBody>
      </p:sp>
      <p:sp>
        <p:nvSpPr>
          <p:cNvPr id="14" name="Rectangle 34">
            <a:extLst>
              <a:ext uri="{FF2B5EF4-FFF2-40B4-BE49-F238E27FC236}">
                <a16:creationId xmlns:a16="http://schemas.microsoft.com/office/drawing/2014/main" id="{6FFC631C-E47E-46F9-B6E1-10C22B75BDA8}"/>
              </a:ext>
            </a:extLst>
          </p:cNvPr>
          <p:cNvSpPr>
            <a:spLocks noChangeArrowheads="1"/>
          </p:cNvSpPr>
          <p:nvPr>
            <p:custDataLst>
              <p:tags r:id="rId6"/>
            </p:custDataLst>
          </p:nvPr>
        </p:nvSpPr>
        <p:spPr bwMode="auto">
          <a:xfrm>
            <a:off x="5600519" y="5170361"/>
            <a:ext cx="2931090" cy="308419"/>
          </a:xfrm>
          <a:prstGeom prst="rect">
            <a:avLst/>
          </a:prstGeom>
          <a:noFill/>
          <a:ln w="9525">
            <a:noFill/>
            <a:miter lim="800000"/>
            <a:headEnd/>
            <a:tailEnd/>
          </a:ln>
          <a:effectLst/>
        </p:spPr>
        <p:txBody>
          <a:bodyPr wrap="square" lIns="92075" tIns="46038" rIns="92075" bIns="46038">
            <a:spAutoFit/>
          </a:bodyPr>
          <a:lstStyle/>
          <a:p>
            <a:pPr algn="ctr"/>
            <a:r>
              <a:rPr lang="en-GB" sz="1400" dirty="0"/>
              <a:t>2.Moderate</a:t>
            </a:r>
            <a:endParaRPr lang="en-GB" sz="1400" i="1" dirty="0"/>
          </a:p>
        </p:txBody>
      </p:sp>
      <p:grpSp>
        <p:nvGrpSpPr>
          <p:cNvPr id="15" name="Group 14">
            <a:extLst>
              <a:ext uri="{FF2B5EF4-FFF2-40B4-BE49-F238E27FC236}">
                <a16:creationId xmlns:a16="http://schemas.microsoft.com/office/drawing/2014/main" id="{DDB47B36-C676-4890-81B9-3D338AF4FE1B}"/>
              </a:ext>
            </a:extLst>
          </p:cNvPr>
          <p:cNvGrpSpPr/>
          <p:nvPr/>
        </p:nvGrpSpPr>
        <p:grpSpPr>
          <a:xfrm>
            <a:off x="2482563" y="1603515"/>
            <a:ext cx="9104599" cy="3566846"/>
            <a:chOff x="1566333" y="2026009"/>
            <a:chExt cx="6426200" cy="3206694"/>
          </a:xfrm>
        </p:grpSpPr>
        <p:sp>
          <p:nvSpPr>
            <p:cNvPr id="21" name="Rectangle 20">
              <a:extLst>
                <a:ext uri="{FF2B5EF4-FFF2-40B4-BE49-F238E27FC236}">
                  <a16:creationId xmlns:a16="http://schemas.microsoft.com/office/drawing/2014/main" id="{B31856CC-F4B5-4AA2-B861-CE95968A570A}"/>
                </a:ext>
              </a:extLst>
            </p:cNvPr>
            <p:cNvSpPr/>
            <p:nvPr/>
          </p:nvSpPr>
          <p:spPr bwMode="auto">
            <a:xfrm>
              <a:off x="5848151" y="2026009"/>
              <a:ext cx="2133600" cy="1066800"/>
            </a:xfrm>
            <a:prstGeom prst="rect">
              <a:avLst/>
            </a:prstGeom>
            <a:solidFill>
              <a:srgbClr val="FFD1D2"/>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114300" indent="-114300" defTabSz="1436688" fontAlgn="base">
                <a:spcBef>
                  <a:spcPct val="0"/>
                </a:spcBef>
                <a:spcAft>
                  <a:spcPct val="0"/>
                </a:spcAft>
                <a:buFont typeface="Arial" panose="020B0604020202020204" pitchFamily="34" charset="0"/>
                <a:buChar char="•"/>
              </a:pPr>
              <a:r>
                <a:rPr lang="en-AU" sz="1200" dirty="0">
                  <a:solidFill>
                    <a:schemeClr val="tx2"/>
                  </a:solidFill>
                  <a:latin typeface="Arial" charset="0"/>
                  <a:cs typeface="Arial" charset="0"/>
                </a:rPr>
                <a:t>Insert risk name</a:t>
              </a:r>
            </a:p>
            <a:p>
              <a:pPr marL="114300" indent="-114300" defTabSz="1436688" fontAlgn="base">
                <a:spcBef>
                  <a:spcPct val="0"/>
                </a:spcBef>
                <a:spcAft>
                  <a:spcPct val="0"/>
                </a:spcAft>
                <a:buFont typeface="Arial" panose="020B0604020202020204" pitchFamily="34" charset="0"/>
                <a:buChar char="•"/>
              </a:pPr>
              <a:r>
                <a:rPr lang="en-AU" sz="1200" dirty="0">
                  <a:solidFill>
                    <a:schemeClr val="tx2"/>
                  </a:solidFill>
                  <a:latin typeface="Arial" charset="0"/>
                  <a:cs typeface="Arial" charset="0"/>
                </a:rPr>
                <a:t>Insert risk name</a:t>
              </a:r>
            </a:p>
            <a:p>
              <a:pPr marL="114300" marR="0" indent="-114300"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1200" b="0" i="0" u="none" strike="noStrike" cap="none" normalizeH="0" baseline="0" dirty="0">
                <a:ln>
                  <a:noFill/>
                </a:ln>
                <a:solidFill>
                  <a:schemeClr val="tx2"/>
                </a:solidFill>
                <a:effectLst/>
                <a:latin typeface="Arial" charset="0"/>
                <a:cs typeface="Arial" charset="0"/>
              </a:endParaRPr>
            </a:p>
          </p:txBody>
        </p:sp>
        <p:sp>
          <p:nvSpPr>
            <p:cNvPr id="22" name="Rectangle 21">
              <a:extLst>
                <a:ext uri="{FF2B5EF4-FFF2-40B4-BE49-F238E27FC236}">
                  <a16:creationId xmlns:a16="http://schemas.microsoft.com/office/drawing/2014/main" id="{12B3A2AB-1222-4D8D-87F7-FB5D2916DC28}"/>
                </a:ext>
              </a:extLst>
            </p:cNvPr>
            <p:cNvSpPr/>
            <p:nvPr/>
          </p:nvSpPr>
          <p:spPr bwMode="auto">
            <a:xfrm>
              <a:off x="3699933" y="2026009"/>
              <a:ext cx="2167467" cy="1066800"/>
            </a:xfrm>
            <a:prstGeom prst="rect">
              <a:avLst/>
            </a:prstGeom>
            <a:solidFill>
              <a:srgbClr val="FFD1D2"/>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114300" indent="-114300" defTabSz="1436688" fontAlgn="base">
                <a:spcBef>
                  <a:spcPct val="0"/>
                </a:spcBef>
                <a:spcAft>
                  <a:spcPct val="0"/>
                </a:spcAft>
                <a:buFont typeface="Arial" panose="020B0604020202020204" pitchFamily="34" charset="0"/>
                <a:buChar char="•"/>
              </a:pPr>
              <a:r>
                <a:rPr lang="en-AU" sz="1200" dirty="0">
                  <a:solidFill>
                    <a:schemeClr val="tx2"/>
                  </a:solidFill>
                  <a:latin typeface="Arial" charset="0"/>
                  <a:cs typeface="Arial" charset="0"/>
                </a:rPr>
                <a:t>Insert risk name</a:t>
              </a:r>
            </a:p>
            <a:p>
              <a:pPr marL="114300" marR="0" indent="-114300"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1200" b="0" i="0" u="none" strike="noStrike" cap="none" normalizeH="0" baseline="0" dirty="0">
                <a:ln>
                  <a:noFill/>
                </a:ln>
                <a:solidFill>
                  <a:schemeClr val="tx2"/>
                </a:solidFill>
                <a:effectLst/>
                <a:latin typeface="Arial" charset="0"/>
                <a:cs typeface="Arial" charset="0"/>
              </a:endParaRPr>
            </a:p>
          </p:txBody>
        </p:sp>
        <p:sp>
          <p:nvSpPr>
            <p:cNvPr id="23" name="Rectangle 22">
              <a:extLst>
                <a:ext uri="{FF2B5EF4-FFF2-40B4-BE49-F238E27FC236}">
                  <a16:creationId xmlns:a16="http://schemas.microsoft.com/office/drawing/2014/main" id="{B89847C6-B9B4-4379-A344-BD775173999C}"/>
                </a:ext>
              </a:extLst>
            </p:cNvPr>
            <p:cNvSpPr/>
            <p:nvPr/>
          </p:nvSpPr>
          <p:spPr bwMode="auto">
            <a:xfrm>
              <a:off x="1566333" y="2026009"/>
              <a:ext cx="2133600" cy="1066800"/>
            </a:xfrm>
            <a:prstGeom prst="rect">
              <a:avLst/>
            </a:prstGeom>
            <a:solidFill>
              <a:srgbClr val="FFF2C9"/>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114300" indent="-114300" defTabSz="1436688" fontAlgn="base">
                <a:spcBef>
                  <a:spcPct val="0"/>
                </a:spcBef>
                <a:spcAft>
                  <a:spcPct val="0"/>
                </a:spcAft>
                <a:buFont typeface="Arial" panose="020B0604020202020204" pitchFamily="34" charset="0"/>
                <a:buChar char="•"/>
              </a:pPr>
              <a:r>
                <a:rPr lang="en-AU" sz="1200" dirty="0">
                  <a:solidFill>
                    <a:schemeClr val="tx2"/>
                  </a:solidFill>
                  <a:latin typeface="Arial" charset="0"/>
                  <a:cs typeface="Arial" charset="0"/>
                </a:rPr>
                <a:t>Insert risk name</a:t>
              </a:r>
            </a:p>
            <a:p>
              <a:pPr marL="114300" indent="-114300" defTabSz="1436688" fontAlgn="base">
                <a:spcBef>
                  <a:spcPct val="0"/>
                </a:spcBef>
                <a:spcAft>
                  <a:spcPct val="0"/>
                </a:spcAft>
                <a:buFont typeface="Arial" panose="020B0604020202020204" pitchFamily="34" charset="0"/>
                <a:buChar char="•"/>
              </a:pPr>
              <a:r>
                <a:rPr lang="en-AU" sz="1200" dirty="0">
                  <a:solidFill>
                    <a:schemeClr val="tx2"/>
                  </a:solidFill>
                  <a:latin typeface="Arial" charset="0"/>
                  <a:cs typeface="Arial" charset="0"/>
                </a:rPr>
                <a:t>Insert risk name</a:t>
              </a:r>
            </a:p>
            <a:p>
              <a:pPr marL="114300" marR="0" indent="-114300"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1200" b="0" i="0" u="none" strike="noStrike" cap="none" normalizeH="0" baseline="0" dirty="0">
                <a:ln>
                  <a:noFill/>
                </a:ln>
                <a:solidFill>
                  <a:schemeClr val="tx2"/>
                </a:solidFill>
                <a:effectLst/>
                <a:latin typeface="Arial" charset="0"/>
                <a:cs typeface="Arial" charset="0"/>
              </a:endParaRPr>
            </a:p>
          </p:txBody>
        </p:sp>
        <p:sp>
          <p:nvSpPr>
            <p:cNvPr id="24" name="Rectangle 23">
              <a:extLst>
                <a:ext uri="{FF2B5EF4-FFF2-40B4-BE49-F238E27FC236}">
                  <a16:creationId xmlns:a16="http://schemas.microsoft.com/office/drawing/2014/main" id="{75664335-84DF-477E-B12E-66D25AB468C2}"/>
                </a:ext>
              </a:extLst>
            </p:cNvPr>
            <p:cNvSpPr/>
            <p:nvPr/>
          </p:nvSpPr>
          <p:spPr bwMode="auto">
            <a:xfrm>
              <a:off x="5849500" y="3092809"/>
              <a:ext cx="2133600" cy="1066800"/>
            </a:xfrm>
            <a:prstGeom prst="rect">
              <a:avLst/>
            </a:prstGeom>
            <a:solidFill>
              <a:srgbClr val="FFD1D2"/>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114300" indent="-114300" defTabSz="1436688" fontAlgn="base">
                <a:spcBef>
                  <a:spcPct val="0"/>
                </a:spcBef>
                <a:spcAft>
                  <a:spcPct val="0"/>
                </a:spcAft>
                <a:buFont typeface="Arial" panose="020B0604020202020204" pitchFamily="34" charset="0"/>
                <a:buChar char="•"/>
              </a:pPr>
              <a:r>
                <a:rPr lang="en-AU" sz="1200" dirty="0">
                  <a:solidFill>
                    <a:schemeClr val="tx2"/>
                  </a:solidFill>
                  <a:latin typeface="Arial" charset="0"/>
                  <a:cs typeface="Arial" charset="0"/>
                </a:rPr>
                <a:t>Insert risk name</a:t>
              </a:r>
            </a:p>
            <a:p>
              <a:pPr marL="114300" marR="0" indent="-114300"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1200" b="0" i="0" u="none" strike="noStrike" cap="none" normalizeH="0" baseline="0" dirty="0">
                <a:ln>
                  <a:noFill/>
                </a:ln>
                <a:solidFill>
                  <a:schemeClr val="tx2"/>
                </a:solidFill>
                <a:effectLst/>
                <a:latin typeface="Arial" charset="0"/>
                <a:cs typeface="Arial" charset="0"/>
              </a:endParaRPr>
            </a:p>
          </p:txBody>
        </p:sp>
        <p:sp>
          <p:nvSpPr>
            <p:cNvPr id="25" name="Rectangle 24">
              <a:extLst>
                <a:ext uri="{FF2B5EF4-FFF2-40B4-BE49-F238E27FC236}">
                  <a16:creationId xmlns:a16="http://schemas.microsoft.com/office/drawing/2014/main" id="{F0C7F940-F924-408A-AC66-D681C2FDA480}"/>
                </a:ext>
              </a:extLst>
            </p:cNvPr>
            <p:cNvSpPr/>
            <p:nvPr/>
          </p:nvSpPr>
          <p:spPr bwMode="auto">
            <a:xfrm>
              <a:off x="3699933" y="3092809"/>
              <a:ext cx="2167467" cy="1066800"/>
            </a:xfrm>
            <a:prstGeom prst="rect">
              <a:avLst/>
            </a:prstGeom>
            <a:solidFill>
              <a:srgbClr val="FFF2C9"/>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114300" marR="0" indent="-114300"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1200" b="0" i="0" u="none" strike="noStrike" cap="none" normalizeH="0" baseline="0" dirty="0">
                <a:ln>
                  <a:noFill/>
                </a:ln>
                <a:solidFill>
                  <a:schemeClr val="tx2"/>
                </a:solidFill>
                <a:effectLst/>
                <a:latin typeface="Arial" charset="0"/>
                <a:cs typeface="Arial" charset="0"/>
              </a:endParaRPr>
            </a:p>
          </p:txBody>
        </p:sp>
        <p:sp>
          <p:nvSpPr>
            <p:cNvPr id="26" name="Rectangle 25">
              <a:extLst>
                <a:ext uri="{FF2B5EF4-FFF2-40B4-BE49-F238E27FC236}">
                  <a16:creationId xmlns:a16="http://schemas.microsoft.com/office/drawing/2014/main" id="{B9EEDD09-5C3D-44D4-A104-A93439B1786B}"/>
                </a:ext>
              </a:extLst>
            </p:cNvPr>
            <p:cNvSpPr/>
            <p:nvPr/>
          </p:nvSpPr>
          <p:spPr bwMode="auto">
            <a:xfrm>
              <a:off x="1566333" y="3092809"/>
              <a:ext cx="2133600" cy="1066800"/>
            </a:xfrm>
            <a:prstGeom prst="rect">
              <a:avLst/>
            </a:prstGeom>
            <a:solidFill>
              <a:srgbClr val="EBF6DE"/>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114300" indent="-114300" defTabSz="1436688" fontAlgn="base">
                <a:spcBef>
                  <a:spcPct val="0"/>
                </a:spcBef>
                <a:spcAft>
                  <a:spcPct val="0"/>
                </a:spcAft>
                <a:buFont typeface="Arial" panose="020B0604020202020204" pitchFamily="34" charset="0"/>
                <a:buChar char="•"/>
              </a:pPr>
              <a:r>
                <a:rPr lang="en-AU" sz="1200" dirty="0">
                  <a:solidFill>
                    <a:schemeClr val="tx2"/>
                  </a:solidFill>
                  <a:latin typeface="Arial" charset="0"/>
                  <a:cs typeface="Arial" charset="0"/>
                </a:rPr>
                <a:t>Insert risk name</a:t>
              </a:r>
            </a:p>
            <a:p>
              <a:pPr marL="114300" marR="0" indent="-114300"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1200" b="0" i="0" u="none" strike="noStrike" cap="none" normalizeH="0" baseline="0" dirty="0">
                <a:ln>
                  <a:noFill/>
                </a:ln>
                <a:solidFill>
                  <a:schemeClr val="tx2"/>
                </a:solidFill>
                <a:effectLst/>
                <a:latin typeface="Arial" charset="0"/>
                <a:cs typeface="Arial" charset="0"/>
              </a:endParaRPr>
            </a:p>
          </p:txBody>
        </p:sp>
        <p:sp>
          <p:nvSpPr>
            <p:cNvPr id="27" name="Rectangle 26">
              <a:extLst>
                <a:ext uri="{FF2B5EF4-FFF2-40B4-BE49-F238E27FC236}">
                  <a16:creationId xmlns:a16="http://schemas.microsoft.com/office/drawing/2014/main" id="{1525170D-CE94-4B63-B88B-BC503CB8C840}"/>
                </a:ext>
              </a:extLst>
            </p:cNvPr>
            <p:cNvSpPr/>
            <p:nvPr/>
          </p:nvSpPr>
          <p:spPr bwMode="auto">
            <a:xfrm>
              <a:off x="5858933" y="4156303"/>
              <a:ext cx="2133600" cy="1076400"/>
            </a:xfrm>
            <a:prstGeom prst="rect">
              <a:avLst/>
            </a:prstGeom>
            <a:solidFill>
              <a:srgbClr val="FFF2C9"/>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114300" indent="-114300" defTabSz="1436688" fontAlgn="base">
                <a:spcBef>
                  <a:spcPct val="0"/>
                </a:spcBef>
                <a:spcAft>
                  <a:spcPct val="0"/>
                </a:spcAft>
                <a:buFont typeface="Arial" panose="020B0604020202020204" pitchFamily="34" charset="0"/>
                <a:buChar char="•"/>
              </a:pPr>
              <a:r>
                <a:rPr lang="en-AU" sz="1200" dirty="0">
                  <a:solidFill>
                    <a:schemeClr val="tx2"/>
                  </a:solidFill>
                  <a:latin typeface="Arial" charset="0"/>
                  <a:cs typeface="Arial" charset="0"/>
                </a:rPr>
                <a:t>Insert risk name</a:t>
              </a:r>
            </a:p>
            <a:p>
              <a:pPr marL="114300" indent="-114300" defTabSz="1436688" fontAlgn="base">
                <a:spcBef>
                  <a:spcPct val="0"/>
                </a:spcBef>
                <a:spcAft>
                  <a:spcPct val="0"/>
                </a:spcAft>
                <a:buFont typeface="Arial" panose="020B0604020202020204" pitchFamily="34" charset="0"/>
                <a:buChar char="•"/>
              </a:pPr>
              <a:r>
                <a:rPr lang="en-AU" sz="1200" dirty="0">
                  <a:solidFill>
                    <a:schemeClr val="tx2"/>
                  </a:solidFill>
                  <a:latin typeface="Arial" charset="0"/>
                  <a:cs typeface="Arial" charset="0"/>
                </a:rPr>
                <a:t>Insert risk name</a:t>
              </a:r>
            </a:p>
            <a:p>
              <a:pPr marL="114300" marR="0" indent="-114300"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1200" b="0" i="0" u="none" strike="noStrike" cap="none" normalizeH="0" baseline="0" dirty="0">
                <a:ln>
                  <a:noFill/>
                </a:ln>
                <a:solidFill>
                  <a:schemeClr val="tx2"/>
                </a:solidFill>
                <a:effectLst/>
                <a:latin typeface="Arial" charset="0"/>
                <a:cs typeface="Arial" charset="0"/>
              </a:endParaRPr>
            </a:p>
          </p:txBody>
        </p:sp>
        <p:sp>
          <p:nvSpPr>
            <p:cNvPr id="28" name="Rectangle 27">
              <a:extLst>
                <a:ext uri="{FF2B5EF4-FFF2-40B4-BE49-F238E27FC236}">
                  <a16:creationId xmlns:a16="http://schemas.microsoft.com/office/drawing/2014/main" id="{E9491910-67CC-46BC-B06B-97BA81DCBA2E}"/>
                </a:ext>
              </a:extLst>
            </p:cNvPr>
            <p:cNvSpPr/>
            <p:nvPr/>
          </p:nvSpPr>
          <p:spPr bwMode="auto">
            <a:xfrm>
              <a:off x="3699933" y="4156303"/>
              <a:ext cx="2167467" cy="1076400"/>
            </a:xfrm>
            <a:prstGeom prst="rect">
              <a:avLst/>
            </a:prstGeom>
            <a:solidFill>
              <a:srgbClr val="EBF6DE"/>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114300" indent="-114300" defTabSz="1436688" fontAlgn="base">
                <a:spcBef>
                  <a:spcPct val="0"/>
                </a:spcBef>
                <a:spcAft>
                  <a:spcPct val="0"/>
                </a:spcAft>
                <a:buFont typeface="Arial" panose="020B0604020202020204" pitchFamily="34" charset="0"/>
                <a:buChar char="•"/>
              </a:pPr>
              <a:r>
                <a:rPr lang="en-AU" sz="1200" dirty="0">
                  <a:solidFill>
                    <a:schemeClr val="tx2"/>
                  </a:solidFill>
                  <a:latin typeface="Arial" charset="0"/>
                  <a:cs typeface="Arial" charset="0"/>
                </a:rPr>
                <a:t>Insert risk name</a:t>
              </a:r>
            </a:p>
            <a:p>
              <a:pPr marL="114300" indent="-114300" defTabSz="1436688" fontAlgn="base">
                <a:spcBef>
                  <a:spcPct val="0"/>
                </a:spcBef>
                <a:spcAft>
                  <a:spcPct val="0"/>
                </a:spcAft>
                <a:buFont typeface="Arial" panose="020B0604020202020204" pitchFamily="34" charset="0"/>
                <a:buChar char="•"/>
              </a:pPr>
              <a:r>
                <a:rPr lang="en-AU" sz="1200" dirty="0">
                  <a:solidFill>
                    <a:schemeClr val="tx2"/>
                  </a:solidFill>
                  <a:latin typeface="Arial" charset="0"/>
                  <a:cs typeface="Arial" charset="0"/>
                </a:rPr>
                <a:t>Insert risk name</a:t>
              </a:r>
            </a:p>
            <a:p>
              <a:pPr marL="114300" marR="0" indent="-114300"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1200" b="0" i="0" u="none" strike="noStrike" cap="none" normalizeH="0" baseline="0" dirty="0">
                <a:ln>
                  <a:noFill/>
                </a:ln>
                <a:solidFill>
                  <a:schemeClr val="tx2"/>
                </a:solidFill>
                <a:effectLst/>
                <a:latin typeface="Arial" charset="0"/>
                <a:cs typeface="Arial" charset="0"/>
              </a:endParaRPr>
            </a:p>
          </p:txBody>
        </p:sp>
        <p:sp>
          <p:nvSpPr>
            <p:cNvPr id="29" name="Rectangle 28">
              <a:extLst>
                <a:ext uri="{FF2B5EF4-FFF2-40B4-BE49-F238E27FC236}">
                  <a16:creationId xmlns:a16="http://schemas.microsoft.com/office/drawing/2014/main" id="{3593D846-D3D1-4570-87CC-447ED3076473}"/>
                </a:ext>
              </a:extLst>
            </p:cNvPr>
            <p:cNvSpPr/>
            <p:nvPr/>
          </p:nvSpPr>
          <p:spPr bwMode="auto">
            <a:xfrm>
              <a:off x="1566333" y="4156303"/>
              <a:ext cx="2133600" cy="1076400"/>
            </a:xfrm>
            <a:prstGeom prst="rect">
              <a:avLst/>
            </a:prstGeom>
            <a:solidFill>
              <a:srgbClr val="EBF6DE"/>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114300" marR="0" indent="-114300"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1200" b="0" i="0" u="none" strike="noStrike" cap="none" normalizeH="0" baseline="0" dirty="0">
                <a:ln>
                  <a:noFill/>
                </a:ln>
                <a:solidFill>
                  <a:schemeClr val="tx2"/>
                </a:solidFill>
                <a:effectLst/>
                <a:latin typeface="Arial" charset="0"/>
                <a:cs typeface="Arial" charset="0"/>
              </a:endParaRPr>
            </a:p>
          </p:txBody>
        </p:sp>
      </p:grpSp>
      <p:sp>
        <p:nvSpPr>
          <p:cNvPr id="17" name="Rectangle 39">
            <a:extLst>
              <a:ext uri="{FF2B5EF4-FFF2-40B4-BE49-F238E27FC236}">
                <a16:creationId xmlns:a16="http://schemas.microsoft.com/office/drawing/2014/main" id="{9A09880F-011B-4E73-AC69-69E89422AFC0}"/>
              </a:ext>
            </a:extLst>
          </p:cNvPr>
          <p:cNvSpPr>
            <a:spLocks noChangeArrowheads="1"/>
          </p:cNvSpPr>
          <p:nvPr>
            <p:custDataLst>
              <p:tags r:id="rId7"/>
            </p:custDataLst>
          </p:nvPr>
        </p:nvSpPr>
        <p:spPr bwMode="auto">
          <a:xfrm>
            <a:off x="6222941" y="5345481"/>
            <a:ext cx="1623842" cy="610424"/>
          </a:xfrm>
          <a:prstGeom prst="rect">
            <a:avLst/>
          </a:prstGeom>
          <a:noFill/>
          <a:ln w="9525">
            <a:noFill/>
            <a:miter lim="800000"/>
            <a:headEnd/>
            <a:tailEnd/>
          </a:ln>
          <a:effectLst/>
        </p:spPr>
        <p:txBody>
          <a:bodyPr wrap="none" lIns="180975" tIns="88900" rIns="180975" bIns="88900">
            <a:spAutoFit/>
          </a:bodyPr>
          <a:lstStyle/>
          <a:p>
            <a:pPr algn="ctr" defTabSz="3489325"/>
            <a:r>
              <a:rPr lang="en-GB" sz="2800" b="1" dirty="0">
                <a:solidFill>
                  <a:schemeClr val="tx2"/>
                </a:solidFill>
              </a:rPr>
              <a:t>Impact </a:t>
            </a:r>
          </a:p>
        </p:txBody>
      </p:sp>
      <p:sp>
        <p:nvSpPr>
          <p:cNvPr id="18" name="Rectangle 34">
            <a:extLst>
              <a:ext uri="{FF2B5EF4-FFF2-40B4-BE49-F238E27FC236}">
                <a16:creationId xmlns:a16="http://schemas.microsoft.com/office/drawing/2014/main" id="{1DD5B661-5905-4EEF-90A0-84A539DE9E9F}"/>
              </a:ext>
            </a:extLst>
          </p:cNvPr>
          <p:cNvSpPr>
            <a:spLocks noChangeArrowheads="1"/>
          </p:cNvSpPr>
          <p:nvPr>
            <p:custDataLst>
              <p:tags r:id="rId8"/>
            </p:custDataLst>
          </p:nvPr>
        </p:nvSpPr>
        <p:spPr bwMode="auto">
          <a:xfrm>
            <a:off x="1531154" y="4373673"/>
            <a:ext cx="963405" cy="308419"/>
          </a:xfrm>
          <a:prstGeom prst="rect">
            <a:avLst/>
          </a:prstGeom>
          <a:noFill/>
          <a:ln w="9525">
            <a:noFill/>
            <a:miter lim="800000"/>
            <a:headEnd/>
            <a:tailEnd/>
          </a:ln>
          <a:effectLst/>
        </p:spPr>
        <p:txBody>
          <a:bodyPr wrap="none" lIns="92075" tIns="46038" rIns="92075" bIns="46038">
            <a:spAutoFit/>
          </a:bodyPr>
          <a:lstStyle/>
          <a:p>
            <a:pPr algn="r"/>
            <a:r>
              <a:rPr lang="en-AU" sz="1400" dirty="0"/>
              <a:t>1.Unlikely</a:t>
            </a:r>
            <a:endParaRPr lang="en-GB" sz="1400" dirty="0"/>
          </a:p>
        </p:txBody>
      </p:sp>
      <p:sp>
        <p:nvSpPr>
          <p:cNvPr id="19" name="Rectangle 34">
            <a:extLst>
              <a:ext uri="{FF2B5EF4-FFF2-40B4-BE49-F238E27FC236}">
                <a16:creationId xmlns:a16="http://schemas.microsoft.com/office/drawing/2014/main" id="{6216820C-ADCD-4515-A1B4-13BD93421E17}"/>
              </a:ext>
            </a:extLst>
          </p:cNvPr>
          <p:cNvSpPr>
            <a:spLocks noChangeArrowheads="1"/>
          </p:cNvSpPr>
          <p:nvPr>
            <p:custDataLst>
              <p:tags r:id="rId9"/>
            </p:custDataLst>
          </p:nvPr>
        </p:nvSpPr>
        <p:spPr bwMode="auto">
          <a:xfrm>
            <a:off x="1481461" y="3263404"/>
            <a:ext cx="1013098" cy="308419"/>
          </a:xfrm>
          <a:prstGeom prst="rect">
            <a:avLst/>
          </a:prstGeom>
          <a:noFill/>
          <a:ln w="9525">
            <a:noFill/>
            <a:miter lim="800000"/>
            <a:headEnd/>
            <a:tailEnd/>
          </a:ln>
          <a:effectLst/>
        </p:spPr>
        <p:txBody>
          <a:bodyPr wrap="none" lIns="92075" tIns="46038" rIns="92075" bIns="46038">
            <a:spAutoFit/>
          </a:bodyPr>
          <a:lstStyle/>
          <a:p>
            <a:pPr algn="r"/>
            <a:r>
              <a:rPr lang="en-AU" sz="1400" dirty="0"/>
              <a:t>2.Possible</a:t>
            </a:r>
            <a:endParaRPr lang="en-GB" sz="1400" dirty="0"/>
          </a:p>
        </p:txBody>
      </p:sp>
      <p:sp>
        <p:nvSpPr>
          <p:cNvPr id="20" name="Rectangle 34">
            <a:extLst>
              <a:ext uri="{FF2B5EF4-FFF2-40B4-BE49-F238E27FC236}">
                <a16:creationId xmlns:a16="http://schemas.microsoft.com/office/drawing/2014/main" id="{8F55F59D-3254-4797-AB88-18BDAF2D1CF6}"/>
              </a:ext>
            </a:extLst>
          </p:cNvPr>
          <p:cNvSpPr>
            <a:spLocks noChangeArrowheads="1"/>
          </p:cNvSpPr>
          <p:nvPr>
            <p:custDataLst>
              <p:tags r:id="rId10"/>
            </p:custDataLst>
          </p:nvPr>
        </p:nvSpPr>
        <p:spPr bwMode="auto">
          <a:xfrm>
            <a:off x="1701072" y="2024391"/>
            <a:ext cx="793487" cy="308419"/>
          </a:xfrm>
          <a:prstGeom prst="rect">
            <a:avLst/>
          </a:prstGeom>
          <a:noFill/>
          <a:ln w="9525">
            <a:noFill/>
            <a:miter lim="800000"/>
            <a:headEnd/>
            <a:tailEnd/>
          </a:ln>
          <a:effectLst/>
        </p:spPr>
        <p:txBody>
          <a:bodyPr wrap="none" lIns="92075" tIns="46038" rIns="92075" bIns="46038">
            <a:spAutoFit/>
          </a:bodyPr>
          <a:lstStyle/>
          <a:p>
            <a:pPr algn="r"/>
            <a:r>
              <a:rPr lang="en-AU" sz="1400" dirty="0"/>
              <a:t>3.Likely</a:t>
            </a:r>
            <a:endParaRPr lang="en-GB" sz="1400" dirty="0"/>
          </a:p>
        </p:txBody>
      </p:sp>
      <p:grpSp>
        <p:nvGrpSpPr>
          <p:cNvPr id="30" name="Group 29">
            <a:extLst>
              <a:ext uri="{FF2B5EF4-FFF2-40B4-BE49-F238E27FC236}">
                <a16:creationId xmlns:a16="http://schemas.microsoft.com/office/drawing/2014/main" id="{AA1FA20D-EB23-44D8-AC87-4A2A741AE1AA}"/>
              </a:ext>
            </a:extLst>
          </p:cNvPr>
          <p:cNvGrpSpPr/>
          <p:nvPr/>
        </p:nvGrpSpPr>
        <p:grpSpPr>
          <a:xfrm>
            <a:off x="3343545" y="6057900"/>
            <a:ext cx="8228341" cy="434975"/>
            <a:chOff x="534659" y="6436050"/>
            <a:chExt cx="8228341" cy="369974"/>
          </a:xfrm>
        </p:grpSpPr>
        <p:sp>
          <p:nvSpPr>
            <p:cNvPr id="31" name="Rectangle 30">
              <a:extLst>
                <a:ext uri="{FF2B5EF4-FFF2-40B4-BE49-F238E27FC236}">
                  <a16:creationId xmlns:a16="http://schemas.microsoft.com/office/drawing/2014/main" id="{216F9430-3E02-49ED-BD60-FBDBF838B37C}"/>
                </a:ext>
              </a:extLst>
            </p:cNvPr>
            <p:cNvSpPr/>
            <p:nvPr/>
          </p:nvSpPr>
          <p:spPr bwMode="auto">
            <a:xfrm>
              <a:off x="1543844" y="6468238"/>
              <a:ext cx="2377440" cy="337786"/>
            </a:xfrm>
            <a:prstGeom prst="rect">
              <a:avLst/>
            </a:prstGeom>
            <a:solidFill>
              <a:srgbClr val="EBF6DE"/>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1200" b="1" dirty="0">
                  <a:solidFill>
                    <a:schemeClr val="tx2"/>
                  </a:solidFill>
                  <a:latin typeface="Arial" charset="0"/>
                  <a:cs typeface="Arial" charset="0"/>
                </a:rPr>
                <a:t>Priority 3 Risks</a:t>
              </a:r>
            </a:p>
          </p:txBody>
        </p:sp>
        <p:sp>
          <p:nvSpPr>
            <p:cNvPr id="32" name="Rectangle 34">
              <a:extLst>
                <a:ext uri="{FF2B5EF4-FFF2-40B4-BE49-F238E27FC236}">
                  <a16:creationId xmlns:a16="http://schemas.microsoft.com/office/drawing/2014/main" id="{C95467EB-85BE-4226-8708-A62C40D92082}"/>
                </a:ext>
              </a:extLst>
            </p:cNvPr>
            <p:cNvSpPr>
              <a:spLocks noChangeArrowheads="1"/>
            </p:cNvSpPr>
            <p:nvPr>
              <p:custDataLst>
                <p:tags r:id="rId11"/>
              </p:custDataLst>
            </p:nvPr>
          </p:nvSpPr>
          <p:spPr bwMode="auto">
            <a:xfrm>
              <a:off x="534659" y="6436050"/>
              <a:ext cx="948978" cy="339196"/>
            </a:xfrm>
            <a:prstGeom prst="rect">
              <a:avLst/>
            </a:prstGeom>
            <a:noFill/>
            <a:ln w="9525">
              <a:noFill/>
              <a:miter lim="800000"/>
              <a:headEnd/>
              <a:tailEnd/>
            </a:ln>
            <a:effectLst/>
          </p:spPr>
          <p:txBody>
            <a:bodyPr wrap="none" lIns="92075" tIns="46038" rIns="92075" bIns="46038" anchor="ctr">
              <a:spAutoFit/>
            </a:bodyPr>
            <a:lstStyle/>
            <a:p>
              <a:pPr algn="ctr"/>
              <a:r>
                <a:rPr lang="en-GB" sz="1600" dirty="0">
                  <a:solidFill>
                    <a:schemeClr val="bg2">
                      <a:lumMod val="65000"/>
                    </a:schemeClr>
                  </a:solidFill>
                </a:rPr>
                <a:t>Caption:</a:t>
              </a:r>
            </a:p>
          </p:txBody>
        </p:sp>
        <p:sp>
          <p:nvSpPr>
            <p:cNvPr id="33" name="Rectangle 32">
              <a:extLst>
                <a:ext uri="{FF2B5EF4-FFF2-40B4-BE49-F238E27FC236}">
                  <a16:creationId xmlns:a16="http://schemas.microsoft.com/office/drawing/2014/main" id="{176C70AE-4C5D-4F7B-A54E-16128F96CE11}"/>
                </a:ext>
              </a:extLst>
            </p:cNvPr>
            <p:cNvSpPr/>
            <p:nvPr/>
          </p:nvSpPr>
          <p:spPr bwMode="auto">
            <a:xfrm>
              <a:off x="3964702" y="6468238"/>
              <a:ext cx="2377440" cy="337786"/>
            </a:xfrm>
            <a:prstGeom prst="rect">
              <a:avLst/>
            </a:prstGeom>
            <a:solidFill>
              <a:srgbClr val="FFF2C9"/>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1200" b="1" dirty="0">
                  <a:solidFill>
                    <a:schemeClr val="tx2"/>
                  </a:solidFill>
                  <a:latin typeface="Arial" charset="0"/>
                  <a:cs typeface="Arial" charset="0"/>
                </a:rPr>
                <a:t>Priority 2 Risks</a:t>
              </a:r>
            </a:p>
          </p:txBody>
        </p:sp>
        <p:sp>
          <p:nvSpPr>
            <p:cNvPr id="34" name="Rectangle 33">
              <a:extLst>
                <a:ext uri="{FF2B5EF4-FFF2-40B4-BE49-F238E27FC236}">
                  <a16:creationId xmlns:a16="http://schemas.microsoft.com/office/drawing/2014/main" id="{21EFA7D5-A118-4F05-A5A5-AD75F6ED1C0B}"/>
                </a:ext>
              </a:extLst>
            </p:cNvPr>
            <p:cNvSpPr/>
            <p:nvPr/>
          </p:nvSpPr>
          <p:spPr bwMode="auto">
            <a:xfrm>
              <a:off x="6385560" y="6468238"/>
              <a:ext cx="2377440" cy="337786"/>
            </a:xfrm>
            <a:prstGeom prst="rect">
              <a:avLst/>
            </a:prstGeom>
            <a:solidFill>
              <a:srgbClr val="FFD1D2"/>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1200" b="1" dirty="0">
                  <a:solidFill>
                    <a:schemeClr val="tx2"/>
                  </a:solidFill>
                  <a:latin typeface="Arial" charset="0"/>
                  <a:cs typeface="Arial" charset="0"/>
                </a:rPr>
                <a:t>Priority 1 Risks</a:t>
              </a:r>
            </a:p>
          </p:txBody>
        </p:sp>
      </p:grpSp>
    </p:spTree>
    <p:extLst>
      <p:ext uri="{BB962C8B-B14F-4D97-AF65-F5344CB8AC3E}">
        <p14:creationId xmlns:p14="http://schemas.microsoft.com/office/powerpoint/2010/main" val="2051299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extLst>
              <p:ext uri="{D42A27DB-BD31-4B8C-83A1-F6EECF244321}">
                <p14:modId xmlns:p14="http://schemas.microsoft.com/office/powerpoint/2010/main" val="3450537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9938" name="think-cell Slide" r:id="rId17" imgW="344" imgH="344" progId="TCLayout.ActiveDocument.1">
                  <p:embed/>
                </p:oleObj>
              </mc:Choice>
              <mc:Fallback>
                <p:oleObj name="think-cell Slide" r:id="rId17"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Some of our clients also like to use this 5 by 5 Risk Matrix to get a high-level view of all their risks. The risks in the dark red section are priority #1 risks</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16</a:t>
            </a:fld>
            <a:endParaRPr lang="en-US" sz="1000" dirty="0">
              <a:solidFill>
                <a:srgbClr val="ADAFBB"/>
              </a:solidFill>
            </a:endParaRPr>
          </a:p>
        </p:txBody>
      </p:sp>
      <p:sp>
        <p:nvSpPr>
          <p:cNvPr id="9" name="Rectangle 39">
            <a:extLst>
              <a:ext uri="{FF2B5EF4-FFF2-40B4-BE49-F238E27FC236}">
                <a16:creationId xmlns:a16="http://schemas.microsoft.com/office/drawing/2014/main" id="{E1E81CD1-DF53-4335-9A67-04333923696E}"/>
              </a:ext>
            </a:extLst>
          </p:cNvPr>
          <p:cNvSpPr>
            <a:spLocks noChangeArrowheads="1"/>
          </p:cNvSpPr>
          <p:nvPr>
            <p:custDataLst>
              <p:tags r:id="rId3"/>
            </p:custDataLst>
          </p:nvPr>
        </p:nvSpPr>
        <p:spPr bwMode="auto">
          <a:xfrm rot="16200000">
            <a:off x="93649" y="3123001"/>
            <a:ext cx="2321148" cy="610424"/>
          </a:xfrm>
          <a:prstGeom prst="rect">
            <a:avLst/>
          </a:prstGeom>
          <a:noFill/>
          <a:ln w="9525">
            <a:noFill/>
            <a:miter lim="800000"/>
            <a:headEnd/>
            <a:tailEnd/>
          </a:ln>
          <a:effectLst/>
        </p:spPr>
        <p:txBody>
          <a:bodyPr wrap="none" lIns="180975" tIns="88900" rIns="180975" bIns="88900">
            <a:spAutoFit/>
          </a:bodyPr>
          <a:lstStyle/>
          <a:p>
            <a:pPr algn="ctr" defTabSz="3489325"/>
            <a:r>
              <a:rPr lang="en-GB" sz="2800" b="1" dirty="0">
                <a:solidFill>
                  <a:schemeClr val="tx2"/>
                </a:solidFill>
              </a:rPr>
              <a:t>Probability </a:t>
            </a:r>
          </a:p>
        </p:txBody>
      </p:sp>
      <p:sp>
        <p:nvSpPr>
          <p:cNvPr id="17" name="Rectangle 39">
            <a:extLst>
              <a:ext uri="{FF2B5EF4-FFF2-40B4-BE49-F238E27FC236}">
                <a16:creationId xmlns:a16="http://schemas.microsoft.com/office/drawing/2014/main" id="{9A09880F-011B-4E73-AC69-69E89422AFC0}"/>
              </a:ext>
            </a:extLst>
          </p:cNvPr>
          <p:cNvSpPr>
            <a:spLocks noChangeArrowheads="1"/>
          </p:cNvSpPr>
          <p:nvPr>
            <p:custDataLst>
              <p:tags r:id="rId4"/>
            </p:custDataLst>
          </p:nvPr>
        </p:nvSpPr>
        <p:spPr bwMode="auto">
          <a:xfrm>
            <a:off x="6222941" y="5345481"/>
            <a:ext cx="1623842" cy="610424"/>
          </a:xfrm>
          <a:prstGeom prst="rect">
            <a:avLst/>
          </a:prstGeom>
          <a:noFill/>
          <a:ln w="9525">
            <a:noFill/>
            <a:miter lim="800000"/>
            <a:headEnd/>
            <a:tailEnd/>
          </a:ln>
          <a:effectLst/>
        </p:spPr>
        <p:txBody>
          <a:bodyPr wrap="none" lIns="180975" tIns="88900" rIns="180975" bIns="88900">
            <a:spAutoFit/>
          </a:bodyPr>
          <a:lstStyle/>
          <a:p>
            <a:pPr algn="ctr" defTabSz="3489325"/>
            <a:r>
              <a:rPr lang="en-GB" sz="2800" b="1" dirty="0">
                <a:solidFill>
                  <a:schemeClr val="tx2"/>
                </a:solidFill>
              </a:rPr>
              <a:t>Impact </a:t>
            </a:r>
          </a:p>
        </p:txBody>
      </p:sp>
      <p:sp>
        <p:nvSpPr>
          <p:cNvPr id="32" name="Rectangle 34">
            <a:extLst>
              <a:ext uri="{FF2B5EF4-FFF2-40B4-BE49-F238E27FC236}">
                <a16:creationId xmlns:a16="http://schemas.microsoft.com/office/drawing/2014/main" id="{C95467EB-85BE-4226-8708-A62C40D92082}"/>
              </a:ext>
            </a:extLst>
          </p:cNvPr>
          <p:cNvSpPr>
            <a:spLocks noChangeArrowheads="1"/>
          </p:cNvSpPr>
          <p:nvPr>
            <p:custDataLst>
              <p:tags r:id="rId5"/>
            </p:custDataLst>
          </p:nvPr>
        </p:nvSpPr>
        <p:spPr bwMode="auto">
          <a:xfrm>
            <a:off x="3343545" y="6057900"/>
            <a:ext cx="948978" cy="398790"/>
          </a:xfrm>
          <a:prstGeom prst="rect">
            <a:avLst/>
          </a:prstGeom>
          <a:noFill/>
          <a:ln w="9525">
            <a:noFill/>
            <a:miter lim="800000"/>
            <a:headEnd/>
            <a:tailEnd/>
          </a:ln>
          <a:effectLst/>
        </p:spPr>
        <p:txBody>
          <a:bodyPr wrap="none" lIns="92075" tIns="46038" rIns="92075" bIns="46038" anchor="ctr">
            <a:spAutoFit/>
          </a:bodyPr>
          <a:lstStyle/>
          <a:p>
            <a:pPr algn="ctr"/>
            <a:r>
              <a:rPr lang="en-GB" sz="1600" dirty="0">
                <a:solidFill>
                  <a:schemeClr val="bg2">
                    <a:lumMod val="65000"/>
                  </a:schemeClr>
                </a:solidFill>
              </a:rPr>
              <a:t>Caption:</a:t>
            </a:r>
          </a:p>
        </p:txBody>
      </p:sp>
      <p:sp>
        <p:nvSpPr>
          <p:cNvPr id="47" name="Rectangle 46">
            <a:extLst>
              <a:ext uri="{FF2B5EF4-FFF2-40B4-BE49-F238E27FC236}">
                <a16:creationId xmlns:a16="http://schemas.microsoft.com/office/drawing/2014/main" id="{C0A10B0D-3C3E-4B33-AAD6-D0B507E7C0DD}"/>
              </a:ext>
            </a:extLst>
          </p:cNvPr>
          <p:cNvSpPr/>
          <p:nvPr/>
        </p:nvSpPr>
        <p:spPr bwMode="auto">
          <a:xfrm>
            <a:off x="6236895" y="3025788"/>
            <a:ext cx="1772763" cy="713417"/>
          </a:xfrm>
          <a:prstGeom prst="rect">
            <a:avLst/>
          </a:prstGeom>
          <a:solidFill>
            <a:srgbClr val="FFF2C9"/>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solidFill>
                  <a:schemeClr val="tx2"/>
                </a:solidFill>
                <a:latin typeface="Arial" charset="0"/>
                <a:cs typeface="Arial" charset="0"/>
              </a:rPr>
              <a:t>Insert risk name</a:t>
            </a:r>
          </a:p>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a:p>
            <a:pPr marL="53975" indent="-53975" defTabSz="1436688" fontAlgn="base">
              <a:spcBef>
                <a:spcPct val="0"/>
              </a:spcBef>
              <a:spcAft>
                <a:spcPct val="0"/>
              </a:spcAft>
              <a:buFont typeface="Arial" panose="020B0604020202020204" pitchFamily="34" charset="0"/>
              <a:buChar char="•"/>
            </a:pPr>
            <a:endParaRPr lang="en-AU" sz="900" dirty="0">
              <a:solidFill>
                <a:schemeClr val="tx2"/>
              </a:solidFill>
              <a:latin typeface="Arial" charset="0"/>
              <a:cs typeface="Arial" charset="0"/>
            </a:endParaRPr>
          </a:p>
        </p:txBody>
      </p:sp>
      <p:sp>
        <p:nvSpPr>
          <p:cNvPr id="48" name="Rectangle 47">
            <a:extLst>
              <a:ext uri="{FF2B5EF4-FFF2-40B4-BE49-F238E27FC236}">
                <a16:creationId xmlns:a16="http://schemas.microsoft.com/office/drawing/2014/main" id="{5D553C72-B49F-41D2-8B4D-6B1A153E9F0F}"/>
              </a:ext>
            </a:extLst>
          </p:cNvPr>
          <p:cNvSpPr/>
          <p:nvPr/>
        </p:nvSpPr>
        <p:spPr bwMode="auto">
          <a:xfrm>
            <a:off x="4443030" y="3025788"/>
            <a:ext cx="1800902" cy="713417"/>
          </a:xfrm>
          <a:prstGeom prst="rect">
            <a:avLst/>
          </a:prstGeom>
          <a:solidFill>
            <a:srgbClr val="EBF6DE"/>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solidFill>
                  <a:schemeClr val="tx2"/>
                </a:solidFill>
                <a:latin typeface="Arial" charset="0"/>
                <a:cs typeface="Arial" charset="0"/>
              </a:rPr>
              <a:t>Insert risk name</a:t>
            </a:r>
          </a:p>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a:p>
            <a:pPr marL="53975" indent="-53975" defTabSz="1436688" fontAlgn="base">
              <a:spcBef>
                <a:spcPct val="0"/>
              </a:spcBef>
              <a:spcAft>
                <a:spcPct val="0"/>
              </a:spcAft>
              <a:buFont typeface="Arial" panose="020B0604020202020204" pitchFamily="34" charset="0"/>
              <a:buChar char="•"/>
            </a:pPr>
            <a:endParaRPr lang="en-AU" sz="900" dirty="0">
              <a:solidFill>
                <a:schemeClr val="tx2"/>
              </a:solidFill>
              <a:latin typeface="Arial" charset="0"/>
              <a:cs typeface="Arial" charset="0"/>
            </a:endParaRPr>
          </a:p>
        </p:txBody>
      </p:sp>
      <p:sp>
        <p:nvSpPr>
          <p:cNvPr id="49" name="Rectangle 48">
            <a:extLst>
              <a:ext uri="{FF2B5EF4-FFF2-40B4-BE49-F238E27FC236}">
                <a16:creationId xmlns:a16="http://schemas.microsoft.com/office/drawing/2014/main" id="{DD100F33-DBD3-4694-9FC6-D4A019C4F253}"/>
              </a:ext>
            </a:extLst>
          </p:cNvPr>
          <p:cNvSpPr/>
          <p:nvPr/>
        </p:nvSpPr>
        <p:spPr bwMode="auto">
          <a:xfrm>
            <a:off x="2670267" y="3025788"/>
            <a:ext cx="1772763" cy="713417"/>
          </a:xfrm>
          <a:prstGeom prst="rect">
            <a:avLst/>
          </a:prstGeom>
          <a:solidFill>
            <a:srgbClr val="EBF6DE"/>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solidFill>
                  <a:schemeClr val="tx2"/>
                </a:solidFill>
                <a:latin typeface="Arial" charset="0"/>
                <a:cs typeface="Arial" charset="0"/>
              </a:rPr>
              <a:t>Insert risk name</a:t>
            </a:r>
          </a:p>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a:p>
            <a:pPr marL="53975" indent="-53975" defTabSz="1436688" fontAlgn="base">
              <a:spcBef>
                <a:spcPct val="0"/>
              </a:spcBef>
              <a:spcAft>
                <a:spcPct val="0"/>
              </a:spcAft>
              <a:buFont typeface="Arial" panose="020B0604020202020204" pitchFamily="34" charset="0"/>
              <a:buChar char="•"/>
            </a:pPr>
            <a:endParaRPr lang="en-AU" sz="900" dirty="0">
              <a:solidFill>
                <a:schemeClr val="tx2"/>
              </a:solidFill>
              <a:latin typeface="Arial" charset="0"/>
              <a:cs typeface="Arial" charset="0"/>
            </a:endParaRPr>
          </a:p>
        </p:txBody>
      </p:sp>
      <p:sp>
        <p:nvSpPr>
          <p:cNvPr id="50" name="Rectangle 49">
            <a:extLst>
              <a:ext uri="{FF2B5EF4-FFF2-40B4-BE49-F238E27FC236}">
                <a16:creationId xmlns:a16="http://schemas.microsoft.com/office/drawing/2014/main" id="{9D242B42-F4C0-497F-ABB8-2FE31A44A06D}"/>
              </a:ext>
            </a:extLst>
          </p:cNvPr>
          <p:cNvSpPr/>
          <p:nvPr/>
        </p:nvSpPr>
        <p:spPr bwMode="auto">
          <a:xfrm>
            <a:off x="6236895" y="3739205"/>
            <a:ext cx="1772763" cy="713417"/>
          </a:xfrm>
          <a:prstGeom prst="rect">
            <a:avLst/>
          </a:prstGeom>
          <a:solidFill>
            <a:srgbClr val="EBF6DE"/>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solidFill>
                <a:schemeClr val="tx2"/>
              </a:solidFill>
              <a:latin typeface="Arial" charset="0"/>
              <a:cs typeface="Arial" charset="0"/>
            </a:endParaRPr>
          </a:p>
        </p:txBody>
      </p:sp>
      <p:sp>
        <p:nvSpPr>
          <p:cNvPr id="51" name="Rectangle 50">
            <a:extLst>
              <a:ext uri="{FF2B5EF4-FFF2-40B4-BE49-F238E27FC236}">
                <a16:creationId xmlns:a16="http://schemas.microsoft.com/office/drawing/2014/main" id="{1D1DB30C-0B3C-428B-B80A-73240D832BB8}"/>
              </a:ext>
            </a:extLst>
          </p:cNvPr>
          <p:cNvSpPr/>
          <p:nvPr/>
        </p:nvSpPr>
        <p:spPr bwMode="auto">
          <a:xfrm>
            <a:off x="4443030" y="3739205"/>
            <a:ext cx="1800902" cy="713417"/>
          </a:xfrm>
          <a:prstGeom prst="rect">
            <a:avLst/>
          </a:prstGeom>
          <a:solidFill>
            <a:srgbClr val="EBF6DE"/>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solidFill>
                <a:schemeClr val="tx2"/>
              </a:solidFill>
              <a:latin typeface="Arial" charset="0"/>
              <a:cs typeface="Arial" charset="0"/>
            </a:endParaRPr>
          </a:p>
        </p:txBody>
      </p:sp>
      <p:sp>
        <p:nvSpPr>
          <p:cNvPr id="52" name="Rectangle 51">
            <a:extLst>
              <a:ext uri="{FF2B5EF4-FFF2-40B4-BE49-F238E27FC236}">
                <a16:creationId xmlns:a16="http://schemas.microsoft.com/office/drawing/2014/main" id="{F02E95F0-9AFC-4716-9D06-7D51EEFB0533}"/>
              </a:ext>
            </a:extLst>
          </p:cNvPr>
          <p:cNvSpPr/>
          <p:nvPr/>
        </p:nvSpPr>
        <p:spPr bwMode="auto">
          <a:xfrm>
            <a:off x="2670267" y="3739204"/>
            <a:ext cx="1772763" cy="713417"/>
          </a:xfrm>
          <a:prstGeom prst="rect">
            <a:avLst/>
          </a:prstGeom>
          <a:solidFill>
            <a:srgbClr val="D3EFCE"/>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p:txBody>
      </p:sp>
      <p:sp>
        <p:nvSpPr>
          <p:cNvPr id="53" name="Rectangle 52">
            <a:extLst>
              <a:ext uri="{FF2B5EF4-FFF2-40B4-BE49-F238E27FC236}">
                <a16:creationId xmlns:a16="http://schemas.microsoft.com/office/drawing/2014/main" id="{162DE82A-513F-40F1-9D92-F4F577823724}"/>
              </a:ext>
            </a:extLst>
          </p:cNvPr>
          <p:cNvSpPr/>
          <p:nvPr/>
        </p:nvSpPr>
        <p:spPr bwMode="auto">
          <a:xfrm>
            <a:off x="6236895" y="4450409"/>
            <a:ext cx="1772763" cy="719837"/>
          </a:xfrm>
          <a:prstGeom prst="rect">
            <a:avLst/>
          </a:prstGeom>
          <a:solidFill>
            <a:srgbClr val="EBF6DE"/>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solidFill>
                <a:schemeClr val="tx2"/>
              </a:solidFill>
              <a:latin typeface="Arial" charset="0"/>
              <a:cs typeface="Arial" charset="0"/>
            </a:endParaRPr>
          </a:p>
        </p:txBody>
      </p:sp>
      <p:sp>
        <p:nvSpPr>
          <p:cNvPr id="54" name="Rectangle 53">
            <a:extLst>
              <a:ext uri="{FF2B5EF4-FFF2-40B4-BE49-F238E27FC236}">
                <a16:creationId xmlns:a16="http://schemas.microsoft.com/office/drawing/2014/main" id="{39FC1B43-3DE6-4CA6-805D-1FA5BD6F7F42}"/>
              </a:ext>
            </a:extLst>
          </p:cNvPr>
          <p:cNvSpPr/>
          <p:nvPr/>
        </p:nvSpPr>
        <p:spPr bwMode="auto">
          <a:xfrm>
            <a:off x="4443030" y="4450409"/>
            <a:ext cx="1800902" cy="719837"/>
          </a:xfrm>
          <a:prstGeom prst="rect">
            <a:avLst/>
          </a:prstGeom>
          <a:solidFill>
            <a:srgbClr val="D3EFCE"/>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p:txBody>
      </p:sp>
      <p:sp>
        <p:nvSpPr>
          <p:cNvPr id="55" name="Rectangle 54">
            <a:extLst>
              <a:ext uri="{FF2B5EF4-FFF2-40B4-BE49-F238E27FC236}">
                <a16:creationId xmlns:a16="http://schemas.microsoft.com/office/drawing/2014/main" id="{3589DC2E-C9A9-4B35-9C4D-C991EF2087E8}"/>
              </a:ext>
            </a:extLst>
          </p:cNvPr>
          <p:cNvSpPr/>
          <p:nvPr/>
        </p:nvSpPr>
        <p:spPr bwMode="auto">
          <a:xfrm>
            <a:off x="2670267" y="4450409"/>
            <a:ext cx="1772763" cy="719837"/>
          </a:xfrm>
          <a:prstGeom prst="rect">
            <a:avLst/>
          </a:prstGeom>
          <a:solidFill>
            <a:srgbClr val="D3EFCE"/>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p:txBody>
      </p:sp>
      <p:sp>
        <p:nvSpPr>
          <p:cNvPr id="56" name="Rectangle 55">
            <a:extLst>
              <a:ext uri="{FF2B5EF4-FFF2-40B4-BE49-F238E27FC236}">
                <a16:creationId xmlns:a16="http://schemas.microsoft.com/office/drawing/2014/main" id="{8A1D8AB1-71C9-4482-9F29-8E2EB23B5039}"/>
              </a:ext>
            </a:extLst>
          </p:cNvPr>
          <p:cNvSpPr/>
          <p:nvPr/>
        </p:nvSpPr>
        <p:spPr bwMode="auto">
          <a:xfrm>
            <a:off x="9801669" y="3025788"/>
            <a:ext cx="1772763" cy="713417"/>
          </a:xfrm>
          <a:prstGeom prst="rect">
            <a:avLst/>
          </a:prstGeom>
          <a:solidFill>
            <a:srgbClr val="FFD1D2"/>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p:txBody>
      </p:sp>
      <p:sp>
        <p:nvSpPr>
          <p:cNvPr id="57" name="Rectangle 56">
            <a:extLst>
              <a:ext uri="{FF2B5EF4-FFF2-40B4-BE49-F238E27FC236}">
                <a16:creationId xmlns:a16="http://schemas.microsoft.com/office/drawing/2014/main" id="{6465AC3D-8144-47FA-B18F-9C70F906D040}"/>
              </a:ext>
            </a:extLst>
          </p:cNvPr>
          <p:cNvSpPr/>
          <p:nvPr/>
        </p:nvSpPr>
        <p:spPr bwMode="auto">
          <a:xfrm>
            <a:off x="8007804" y="3025788"/>
            <a:ext cx="1800902" cy="713417"/>
          </a:xfrm>
          <a:prstGeom prst="rect">
            <a:avLst/>
          </a:prstGeom>
          <a:solidFill>
            <a:srgbClr val="FFD1D2"/>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solidFill>
                  <a:schemeClr val="tx2"/>
                </a:solidFill>
                <a:latin typeface="Arial" charset="0"/>
                <a:cs typeface="Arial" charset="0"/>
              </a:rPr>
              <a:t>Insert risk name</a:t>
            </a:r>
          </a:p>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p:txBody>
      </p:sp>
      <p:sp>
        <p:nvSpPr>
          <p:cNvPr id="58" name="Rectangle 57">
            <a:extLst>
              <a:ext uri="{FF2B5EF4-FFF2-40B4-BE49-F238E27FC236}">
                <a16:creationId xmlns:a16="http://schemas.microsoft.com/office/drawing/2014/main" id="{6C645D46-E61F-43F7-A8AB-FC06B61ADD9F}"/>
              </a:ext>
            </a:extLst>
          </p:cNvPr>
          <p:cNvSpPr/>
          <p:nvPr/>
        </p:nvSpPr>
        <p:spPr bwMode="auto">
          <a:xfrm>
            <a:off x="9801669" y="3739205"/>
            <a:ext cx="1772763" cy="713417"/>
          </a:xfrm>
          <a:prstGeom prst="rect">
            <a:avLst/>
          </a:prstGeom>
          <a:solidFill>
            <a:srgbClr val="FFD1D2"/>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p:txBody>
      </p:sp>
      <p:sp>
        <p:nvSpPr>
          <p:cNvPr id="59" name="Rectangle 58">
            <a:extLst>
              <a:ext uri="{FF2B5EF4-FFF2-40B4-BE49-F238E27FC236}">
                <a16:creationId xmlns:a16="http://schemas.microsoft.com/office/drawing/2014/main" id="{D16A22D6-B394-4D09-8448-49118B894EFC}"/>
              </a:ext>
            </a:extLst>
          </p:cNvPr>
          <p:cNvSpPr/>
          <p:nvPr/>
        </p:nvSpPr>
        <p:spPr bwMode="auto">
          <a:xfrm>
            <a:off x="8007804" y="3739205"/>
            <a:ext cx="1800902" cy="713417"/>
          </a:xfrm>
          <a:prstGeom prst="rect">
            <a:avLst/>
          </a:prstGeom>
          <a:solidFill>
            <a:srgbClr val="FFF2C9"/>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p:txBody>
      </p:sp>
      <p:sp>
        <p:nvSpPr>
          <p:cNvPr id="60" name="Rectangle 59">
            <a:extLst>
              <a:ext uri="{FF2B5EF4-FFF2-40B4-BE49-F238E27FC236}">
                <a16:creationId xmlns:a16="http://schemas.microsoft.com/office/drawing/2014/main" id="{9119BD65-6CDB-42E4-B48B-BA8C2E596CAC}"/>
              </a:ext>
            </a:extLst>
          </p:cNvPr>
          <p:cNvSpPr/>
          <p:nvPr/>
        </p:nvSpPr>
        <p:spPr bwMode="auto">
          <a:xfrm>
            <a:off x="9789947" y="4450409"/>
            <a:ext cx="1772763" cy="719837"/>
          </a:xfrm>
          <a:prstGeom prst="rect">
            <a:avLst/>
          </a:prstGeom>
          <a:solidFill>
            <a:srgbClr val="FFF2C9"/>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p:txBody>
      </p:sp>
      <p:sp>
        <p:nvSpPr>
          <p:cNvPr id="61" name="Rectangle 60">
            <a:extLst>
              <a:ext uri="{FF2B5EF4-FFF2-40B4-BE49-F238E27FC236}">
                <a16:creationId xmlns:a16="http://schemas.microsoft.com/office/drawing/2014/main" id="{5A688CA2-3C58-41A3-8440-328FD77B222D}"/>
              </a:ext>
            </a:extLst>
          </p:cNvPr>
          <p:cNvSpPr/>
          <p:nvPr/>
        </p:nvSpPr>
        <p:spPr bwMode="auto">
          <a:xfrm>
            <a:off x="8007804" y="4450409"/>
            <a:ext cx="1800902" cy="719837"/>
          </a:xfrm>
          <a:prstGeom prst="rect">
            <a:avLst/>
          </a:prstGeom>
          <a:solidFill>
            <a:srgbClr val="EBF6DE"/>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solidFill>
                  <a:schemeClr val="tx2"/>
                </a:solidFill>
                <a:latin typeface="Arial" charset="0"/>
                <a:cs typeface="Arial" charset="0"/>
              </a:rPr>
              <a:t>Insert risk name</a:t>
            </a:r>
          </a:p>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a:p>
            <a:pPr marL="53975" indent="-53975" defTabSz="1436688" fontAlgn="base">
              <a:spcBef>
                <a:spcPct val="0"/>
              </a:spcBef>
              <a:spcAft>
                <a:spcPct val="0"/>
              </a:spcAft>
              <a:buFont typeface="Arial" panose="020B0604020202020204" pitchFamily="34" charset="0"/>
              <a:buChar char="•"/>
            </a:pPr>
            <a:endParaRPr lang="en-AU" sz="900" dirty="0">
              <a:solidFill>
                <a:schemeClr val="tx2"/>
              </a:solidFill>
              <a:latin typeface="Arial" charset="0"/>
              <a:cs typeface="Arial" charset="0"/>
            </a:endParaRPr>
          </a:p>
        </p:txBody>
      </p:sp>
      <p:sp>
        <p:nvSpPr>
          <p:cNvPr id="62" name="Rectangle 61">
            <a:extLst>
              <a:ext uri="{FF2B5EF4-FFF2-40B4-BE49-F238E27FC236}">
                <a16:creationId xmlns:a16="http://schemas.microsoft.com/office/drawing/2014/main" id="{43E3B801-3604-4E2E-963E-F7E22B707240}"/>
              </a:ext>
            </a:extLst>
          </p:cNvPr>
          <p:cNvSpPr/>
          <p:nvPr/>
        </p:nvSpPr>
        <p:spPr bwMode="auto">
          <a:xfrm>
            <a:off x="6236895" y="1603515"/>
            <a:ext cx="1772763" cy="713417"/>
          </a:xfrm>
          <a:prstGeom prst="rect">
            <a:avLst/>
          </a:prstGeom>
          <a:solidFill>
            <a:srgbClr val="FFD1D2"/>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p:txBody>
      </p:sp>
      <p:sp>
        <p:nvSpPr>
          <p:cNvPr id="63" name="Rectangle 62">
            <a:extLst>
              <a:ext uri="{FF2B5EF4-FFF2-40B4-BE49-F238E27FC236}">
                <a16:creationId xmlns:a16="http://schemas.microsoft.com/office/drawing/2014/main" id="{B54DFAC4-5559-49EA-AC7E-E4819E59A479}"/>
              </a:ext>
            </a:extLst>
          </p:cNvPr>
          <p:cNvSpPr/>
          <p:nvPr/>
        </p:nvSpPr>
        <p:spPr bwMode="auto">
          <a:xfrm>
            <a:off x="4443030" y="1603515"/>
            <a:ext cx="1800902" cy="713417"/>
          </a:xfrm>
          <a:prstGeom prst="rect">
            <a:avLst/>
          </a:prstGeom>
          <a:solidFill>
            <a:srgbClr val="FFD1D2"/>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solidFill>
                  <a:schemeClr val="tx2"/>
                </a:solidFill>
                <a:latin typeface="Arial" charset="0"/>
                <a:cs typeface="Arial" charset="0"/>
              </a:rPr>
              <a:t>Insert risk name</a:t>
            </a:r>
          </a:p>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p:txBody>
      </p:sp>
      <p:sp>
        <p:nvSpPr>
          <p:cNvPr id="64" name="Rectangle 63">
            <a:extLst>
              <a:ext uri="{FF2B5EF4-FFF2-40B4-BE49-F238E27FC236}">
                <a16:creationId xmlns:a16="http://schemas.microsoft.com/office/drawing/2014/main" id="{4D989604-ADAE-4311-A58E-D015005A15F2}"/>
              </a:ext>
            </a:extLst>
          </p:cNvPr>
          <p:cNvSpPr/>
          <p:nvPr/>
        </p:nvSpPr>
        <p:spPr bwMode="auto">
          <a:xfrm>
            <a:off x="2670267" y="1603515"/>
            <a:ext cx="1772763" cy="713417"/>
          </a:xfrm>
          <a:prstGeom prst="rect">
            <a:avLst/>
          </a:prstGeom>
          <a:solidFill>
            <a:srgbClr val="FFF2C9"/>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solidFill>
                  <a:schemeClr val="tx2"/>
                </a:solidFill>
                <a:latin typeface="Arial" charset="0"/>
                <a:cs typeface="Arial" charset="0"/>
              </a:rPr>
              <a:t>Insert risk name</a:t>
            </a:r>
          </a:p>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p:txBody>
      </p:sp>
      <p:sp>
        <p:nvSpPr>
          <p:cNvPr id="65" name="Rectangle 64">
            <a:extLst>
              <a:ext uri="{FF2B5EF4-FFF2-40B4-BE49-F238E27FC236}">
                <a16:creationId xmlns:a16="http://schemas.microsoft.com/office/drawing/2014/main" id="{C125167C-0348-4086-B6CC-FCCD43DA886C}"/>
              </a:ext>
            </a:extLst>
          </p:cNvPr>
          <p:cNvSpPr/>
          <p:nvPr/>
        </p:nvSpPr>
        <p:spPr bwMode="auto">
          <a:xfrm>
            <a:off x="6236895" y="2316932"/>
            <a:ext cx="1772763" cy="713417"/>
          </a:xfrm>
          <a:prstGeom prst="rect">
            <a:avLst/>
          </a:prstGeom>
          <a:solidFill>
            <a:srgbClr val="FFD1D2"/>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p:txBody>
      </p:sp>
      <p:sp>
        <p:nvSpPr>
          <p:cNvPr id="66" name="Rectangle 65">
            <a:extLst>
              <a:ext uri="{FF2B5EF4-FFF2-40B4-BE49-F238E27FC236}">
                <a16:creationId xmlns:a16="http://schemas.microsoft.com/office/drawing/2014/main" id="{4DE17383-A9E9-4885-9D3D-A6D05216DA32}"/>
              </a:ext>
            </a:extLst>
          </p:cNvPr>
          <p:cNvSpPr/>
          <p:nvPr/>
        </p:nvSpPr>
        <p:spPr bwMode="auto">
          <a:xfrm>
            <a:off x="4443030" y="2316932"/>
            <a:ext cx="1800902" cy="713417"/>
          </a:xfrm>
          <a:prstGeom prst="rect">
            <a:avLst/>
          </a:prstGeom>
          <a:solidFill>
            <a:srgbClr val="FFF2C9"/>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p:txBody>
      </p:sp>
      <p:sp>
        <p:nvSpPr>
          <p:cNvPr id="67" name="Rectangle 66">
            <a:extLst>
              <a:ext uri="{FF2B5EF4-FFF2-40B4-BE49-F238E27FC236}">
                <a16:creationId xmlns:a16="http://schemas.microsoft.com/office/drawing/2014/main" id="{E212ECCC-3ABB-4C02-91C2-7BBCB334F2E2}"/>
              </a:ext>
            </a:extLst>
          </p:cNvPr>
          <p:cNvSpPr/>
          <p:nvPr/>
        </p:nvSpPr>
        <p:spPr bwMode="auto">
          <a:xfrm>
            <a:off x="2670267" y="2316931"/>
            <a:ext cx="1772763" cy="713417"/>
          </a:xfrm>
          <a:prstGeom prst="rect">
            <a:avLst/>
          </a:prstGeom>
          <a:solidFill>
            <a:srgbClr val="EBF6DE"/>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solidFill>
                  <a:schemeClr val="tx2"/>
                </a:solidFill>
                <a:latin typeface="Arial" charset="0"/>
                <a:cs typeface="Arial" charset="0"/>
              </a:rPr>
              <a:t>Insert risk name</a:t>
            </a:r>
          </a:p>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a:p>
            <a:pPr marL="53975" indent="-53975" defTabSz="1436688" fontAlgn="base">
              <a:spcBef>
                <a:spcPct val="0"/>
              </a:spcBef>
              <a:spcAft>
                <a:spcPct val="0"/>
              </a:spcAft>
              <a:buFont typeface="Arial" panose="020B0604020202020204" pitchFamily="34" charset="0"/>
              <a:buChar char="•"/>
            </a:pPr>
            <a:endParaRPr lang="en-AU" sz="900" dirty="0">
              <a:solidFill>
                <a:schemeClr val="tx2"/>
              </a:solidFill>
              <a:latin typeface="Arial" charset="0"/>
              <a:cs typeface="Arial" charset="0"/>
            </a:endParaRPr>
          </a:p>
        </p:txBody>
      </p:sp>
      <p:sp>
        <p:nvSpPr>
          <p:cNvPr id="68" name="Rectangle 67">
            <a:extLst>
              <a:ext uri="{FF2B5EF4-FFF2-40B4-BE49-F238E27FC236}">
                <a16:creationId xmlns:a16="http://schemas.microsoft.com/office/drawing/2014/main" id="{C917D37F-7EFA-4953-ABC9-AA2E1212CCEF}"/>
              </a:ext>
            </a:extLst>
          </p:cNvPr>
          <p:cNvSpPr/>
          <p:nvPr/>
        </p:nvSpPr>
        <p:spPr bwMode="auto">
          <a:xfrm>
            <a:off x="9801669" y="1603515"/>
            <a:ext cx="1772763" cy="713417"/>
          </a:xfrm>
          <a:prstGeom prst="rect">
            <a:avLst/>
          </a:prstGeom>
          <a:solidFill>
            <a:srgbClr val="FFA7A9"/>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solidFill>
                  <a:schemeClr val="tx2"/>
                </a:solidFill>
                <a:latin typeface="Arial" charset="0"/>
                <a:cs typeface="Arial" charset="0"/>
              </a:rPr>
              <a:t>Insert risk name</a:t>
            </a:r>
          </a:p>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p:txBody>
      </p:sp>
      <p:sp>
        <p:nvSpPr>
          <p:cNvPr id="69" name="Rectangle 68">
            <a:extLst>
              <a:ext uri="{FF2B5EF4-FFF2-40B4-BE49-F238E27FC236}">
                <a16:creationId xmlns:a16="http://schemas.microsoft.com/office/drawing/2014/main" id="{D5A7A0BE-690B-4C1D-AB63-002D75A7008D}"/>
              </a:ext>
            </a:extLst>
          </p:cNvPr>
          <p:cNvSpPr/>
          <p:nvPr/>
        </p:nvSpPr>
        <p:spPr bwMode="auto">
          <a:xfrm>
            <a:off x="8007804" y="1603515"/>
            <a:ext cx="1800902" cy="713417"/>
          </a:xfrm>
          <a:prstGeom prst="rect">
            <a:avLst/>
          </a:prstGeom>
          <a:solidFill>
            <a:srgbClr val="FFA7A9"/>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p:txBody>
      </p:sp>
      <p:sp>
        <p:nvSpPr>
          <p:cNvPr id="70" name="Rectangle 69">
            <a:extLst>
              <a:ext uri="{FF2B5EF4-FFF2-40B4-BE49-F238E27FC236}">
                <a16:creationId xmlns:a16="http://schemas.microsoft.com/office/drawing/2014/main" id="{3919E909-73DB-4C5B-927D-D7B14242CB5D}"/>
              </a:ext>
            </a:extLst>
          </p:cNvPr>
          <p:cNvSpPr/>
          <p:nvPr/>
        </p:nvSpPr>
        <p:spPr bwMode="auto">
          <a:xfrm>
            <a:off x="9801669" y="2316932"/>
            <a:ext cx="1772763" cy="713417"/>
          </a:xfrm>
          <a:prstGeom prst="rect">
            <a:avLst/>
          </a:prstGeom>
          <a:solidFill>
            <a:srgbClr val="FFA7A9"/>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solidFill>
                  <a:schemeClr val="tx2"/>
                </a:solidFill>
                <a:latin typeface="Arial" charset="0"/>
                <a:cs typeface="Arial" charset="0"/>
              </a:rPr>
              <a:t>Insert risk name</a:t>
            </a:r>
          </a:p>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p:txBody>
      </p:sp>
      <p:sp>
        <p:nvSpPr>
          <p:cNvPr id="71" name="Rectangle 70">
            <a:extLst>
              <a:ext uri="{FF2B5EF4-FFF2-40B4-BE49-F238E27FC236}">
                <a16:creationId xmlns:a16="http://schemas.microsoft.com/office/drawing/2014/main" id="{56F311F2-BC30-4760-A656-0E073E9F4D5D}"/>
              </a:ext>
            </a:extLst>
          </p:cNvPr>
          <p:cNvSpPr/>
          <p:nvPr/>
        </p:nvSpPr>
        <p:spPr bwMode="auto">
          <a:xfrm>
            <a:off x="8007804" y="2316932"/>
            <a:ext cx="1800902" cy="713417"/>
          </a:xfrm>
          <a:prstGeom prst="rect">
            <a:avLst/>
          </a:prstGeom>
          <a:solidFill>
            <a:srgbClr val="FFD1D2"/>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solidFill>
                <a:schemeClr val="tx2"/>
              </a:solidFill>
              <a:latin typeface="Arial" charset="0"/>
              <a:cs typeface="Arial" charset="0"/>
            </a:endParaRPr>
          </a:p>
        </p:txBody>
      </p:sp>
      <p:sp>
        <p:nvSpPr>
          <p:cNvPr id="37" name="Rectangle 34">
            <a:extLst>
              <a:ext uri="{FF2B5EF4-FFF2-40B4-BE49-F238E27FC236}">
                <a16:creationId xmlns:a16="http://schemas.microsoft.com/office/drawing/2014/main" id="{C71B2D3B-6CE2-4B47-9889-CB8ACEB6E039}"/>
              </a:ext>
            </a:extLst>
          </p:cNvPr>
          <p:cNvSpPr>
            <a:spLocks noChangeArrowheads="1"/>
          </p:cNvSpPr>
          <p:nvPr>
            <p:custDataLst>
              <p:tags r:id="rId6"/>
            </p:custDataLst>
          </p:nvPr>
        </p:nvSpPr>
        <p:spPr bwMode="auto">
          <a:xfrm>
            <a:off x="1632379" y="3941703"/>
            <a:ext cx="963405" cy="308419"/>
          </a:xfrm>
          <a:prstGeom prst="rect">
            <a:avLst/>
          </a:prstGeom>
          <a:noFill/>
          <a:ln w="9525">
            <a:noFill/>
            <a:miter lim="800000"/>
            <a:headEnd/>
            <a:tailEnd/>
          </a:ln>
          <a:effectLst/>
        </p:spPr>
        <p:txBody>
          <a:bodyPr wrap="none" lIns="92075" tIns="46038" rIns="92075" bIns="46038">
            <a:spAutoFit/>
          </a:bodyPr>
          <a:lstStyle/>
          <a:p>
            <a:pPr algn="r"/>
            <a:r>
              <a:rPr lang="en-AU" sz="1400" dirty="0"/>
              <a:t>2.Unlikely</a:t>
            </a:r>
            <a:endParaRPr lang="en-GB" sz="1400" dirty="0"/>
          </a:p>
        </p:txBody>
      </p:sp>
      <p:sp>
        <p:nvSpPr>
          <p:cNvPr id="38" name="Rectangle 34">
            <a:extLst>
              <a:ext uri="{FF2B5EF4-FFF2-40B4-BE49-F238E27FC236}">
                <a16:creationId xmlns:a16="http://schemas.microsoft.com/office/drawing/2014/main" id="{6ADF97D2-0736-4498-B7ED-41292ECD6F48}"/>
              </a:ext>
            </a:extLst>
          </p:cNvPr>
          <p:cNvSpPr>
            <a:spLocks noChangeArrowheads="1"/>
          </p:cNvSpPr>
          <p:nvPr>
            <p:custDataLst>
              <p:tags r:id="rId7"/>
            </p:custDataLst>
          </p:nvPr>
        </p:nvSpPr>
        <p:spPr bwMode="auto">
          <a:xfrm>
            <a:off x="1582686" y="3228287"/>
            <a:ext cx="1013098" cy="308419"/>
          </a:xfrm>
          <a:prstGeom prst="rect">
            <a:avLst/>
          </a:prstGeom>
          <a:noFill/>
          <a:ln w="9525">
            <a:noFill/>
            <a:miter lim="800000"/>
            <a:headEnd/>
            <a:tailEnd/>
          </a:ln>
          <a:effectLst/>
        </p:spPr>
        <p:txBody>
          <a:bodyPr wrap="none" lIns="92075" tIns="46038" rIns="92075" bIns="46038">
            <a:spAutoFit/>
          </a:bodyPr>
          <a:lstStyle/>
          <a:p>
            <a:pPr algn="r"/>
            <a:r>
              <a:rPr lang="en-AU" sz="1400" dirty="0"/>
              <a:t>3.Possible</a:t>
            </a:r>
            <a:endParaRPr lang="en-GB" sz="1400" dirty="0"/>
          </a:p>
        </p:txBody>
      </p:sp>
      <p:sp>
        <p:nvSpPr>
          <p:cNvPr id="39" name="Rectangle 34">
            <a:extLst>
              <a:ext uri="{FF2B5EF4-FFF2-40B4-BE49-F238E27FC236}">
                <a16:creationId xmlns:a16="http://schemas.microsoft.com/office/drawing/2014/main" id="{8189A206-F8AB-4105-BF56-DB893223BF65}"/>
              </a:ext>
            </a:extLst>
          </p:cNvPr>
          <p:cNvSpPr>
            <a:spLocks noChangeArrowheads="1"/>
          </p:cNvSpPr>
          <p:nvPr>
            <p:custDataLst>
              <p:tags r:id="rId8"/>
            </p:custDataLst>
          </p:nvPr>
        </p:nvSpPr>
        <p:spPr bwMode="auto">
          <a:xfrm>
            <a:off x="1802297" y="2519430"/>
            <a:ext cx="793487" cy="308419"/>
          </a:xfrm>
          <a:prstGeom prst="rect">
            <a:avLst/>
          </a:prstGeom>
          <a:noFill/>
          <a:ln w="9525">
            <a:noFill/>
            <a:miter lim="800000"/>
            <a:headEnd/>
            <a:tailEnd/>
          </a:ln>
          <a:effectLst/>
        </p:spPr>
        <p:txBody>
          <a:bodyPr wrap="none" lIns="92075" tIns="46038" rIns="92075" bIns="46038">
            <a:spAutoFit/>
          </a:bodyPr>
          <a:lstStyle/>
          <a:p>
            <a:pPr algn="r"/>
            <a:r>
              <a:rPr lang="en-AU" sz="1400" dirty="0"/>
              <a:t>4.Likely</a:t>
            </a:r>
            <a:endParaRPr lang="en-GB" sz="1400" dirty="0"/>
          </a:p>
        </p:txBody>
      </p:sp>
      <p:sp>
        <p:nvSpPr>
          <p:cNvPr id="40" name="Rectangle 34">
            <a:extLst>
              <a:ext uri="{FF2B5EF4-FFF2-40B4-BE49-F238E27FC236}">
                <a16:creationId xmlns:a16="http://schemas.microsoft.com/office/drawing/2014/main" id="{FF162F62-A48F-41A3-BB5D-244D7B4E70E7}"/>
              </a:ext>
            </a:extLst>
          </p:cNvPr>
          <p:cNvSpPr>
            <a:spLocks noChangeArrowheads="1"/>
          </p:cNvSpPr>
          <p:nvPr>
            <p:custDataLst>
              <p:tags r:id="rId9"/>
            </p:custDataLst>
          </p:nvPr>
        </p:nvSpPr>
        <p:spPr bwMode="auto">
          <a:xfrm>
            <a:off x="1712529" y="1698292"/>
            <a:ext cx="883255" cy="523862"/>
          </a:xfrm>
          <a:prstGeom prst="rect">
            <a:avLst/>
          </a:prstGeom>
          <a:noFill/>
          <a:ln w="9525">
            <a:noFill/>
            <a:miter lim="800000"/>
            <a:headEnd/>
            <a:tailEnd/>
          </a:ln>
          <a:effectLst/>
        </p:spPr>
        <p:txBody>
          <a:bodyPr wrap="none" lIns="92075" tIns="46038" rIns="92075" bIns="46038">
            <a:spAutoFit/>
          </a:bodyPr>
          <a:lstStyle/>
          <a:p>
            <a:pPr algn="r"/>
            <a:r>
              <a:rPr lang="en-AU" sz="1400" dirty="0"/>
              <a:t>5.Almost</a:t>
            </a:r>
          </a:p>
          <a:p>
            <a:pPr algn="r"/>
            <a:r>
              <a:rPr lang="en-AU" sz="1400" dirty="0"/>
              <a:t>certain</a:t>
            </a:r>
            <a:endParaRPr lang="en-GB" sz="1400" dirty="0"/>
          </a:p>
        </p:txBody>
      </p:sp>
      <p:sp>
        <p:nvSpPr>
          <p:cNvPr id="41" name="Rectangle 34">
            <a:extLst>
              <a:ext uri="{FF2B5EF4-FFF2-40B4-BE49-F238E27FC236}">
                <a16:creationId xmlns:a16="http://schemas.microsoft.com/office/drawing/2014/main" id="{E2DD9FAC-36AE-43CD-83E3-2433EB00691A}"/>
              </a:ext>
            </a:extLst>
          </p:cNvPr>
          <p:cNvSpPr>
            <a:spLocks noChangeArrowheads="1"/>
          </p:cNvSpPr>
          <p:nvPr>
            <p:custDataLst>
              <p:tags r:id="rId10"/>
            </p:custDataLst>
          </p:nvPr>
        </p:nvSpPr>
        <p:spPr bwMode="auto">
          <a:xfrm>
            <a:off x="1872829" y="4656118"/>
            <a:ext cx="722955" cy="308419"/>
          </a:xfrm>
          <a:prstGeom prst="rect">
            <a:avLst/>
          </a:prstGeom>
          <a:noFill/>
          <a:ln w="9525">
            <a:noFill/>
            <a:miter lim="800000"/>
            <a:headEnd/>
            <a:tailEnd/>
          </a:ln>
          <a:effectLst/>
        </p:spPr>
        <p:txBody>
          <a:bodyPr wrap="none" lIns="92075" tIns="46038" rIns="92075" bIns="46038">
            <a:spAutoFit/>
          </a:bodyPr>
          <a:lstStyle/>
          <a:p>
            <a:pPr algn="r"/>
            <a:r>
              <a:rPr lang="en-AU" sz="1400" dirty="0"/>
              <a:t>1.Rare</a:t>
            </a:r>
            <a:endParaRPr lang="en-GB" sz="1400" dirty="0"/>
          </a:p>
        </p:txBody>
      </p:sp>
      <p:sp>
        <p:nvSpPr>
          <p:cNvPr id="42" name="Rectangle 34">
            <a:extLst>
              <a:ext uri="{FF2B5EF4-FFF2-40B4-BE49-F238E27FC236}">
                <a16:creationId xmlns:a16="http://schemas.microsoft.com/office/drawing/2014/main" id="{A1EFEBFA-42A6-4972-BDF6-9BF6C15D69F1}"/>
              </a:ext>
            </a:extLst>
          </p:cNvPr>
          <p:cNvSpPr>
            <a:spLocks noChangeArrowheads="1"/>
          </p:cNvSpPr>
          <p:nvPr>
            <p:custDataLst>
              <p:tags r:id="rId11"/>
            </p:custDataLst>
          </p:nvPr>
        </p:nvSpPr>
        <p:spPr bwMode="auto">
          <a:xfrm>
            <a:off x="2955569" y="5227969"/>
            <a:ext cx="1202158" cy="308419"/>
          </a:xfrm>
          <a:prstGeom prst="rect">
            <a:avLst/>
          </a:prstGeom>
          <a:noFill/>
          <a:ln w="9525">
            <a:noFill/>
            <a:miter lim="800000"/>
            <a:headEnd/>
            <a:tailEnd/>
          </a:ln>
          <a:effectLst/>
        </p:spPr>
        <p:txBody>
          <a:bodyPr wrap="square" lIns="92075" tIns="46038" rIns="92075" bIns="46038">
            <a:spAutoFit/>
          </a:bodyPr>
          <a:lstStyle/>
          <a:p>
            <a:pPr algn="ctr"/>
            <a:r>
              <a:rPr lang="en-GB" sz="1400" dirty="0"/>
              <a:t>1.Marginal</a:t>
            </a:r>
          </a:p>
        </p:txBody>
      </p:sp>
      <p:sp>
        <p:nvSpPr>
          <p:cNvPr id="43" name="Rectangle 34">
            <a:extLst>
              <a:ext uri="{FF2B5EF4-FFF2-40B4-BE49-F238E27FC236}">
                <a16:creationId xmlns:a16="http://schemas.microsoft.com/office/drawing/2014/main" id="{09BA9974-535E-4EF9-97E0-1EDB8606795B}"/>
              </a:ext>
            </a:extLst>
          </p:cNvPr>
          <p:cNvSpPr>
            <a:spLocks noChangeArrowheads="1"/>
          </p:cNvSpPr>
          <p:nvPr>
            <p:custDataLst>
              <p:tags r:id="rId12"/>
            </p:custDataLst>
          </p:nvPr>
        </p:nvSpPr>
        <p:spPr bwMode="auto">
          <a:xfrm>
            <a:off x="9644051" y="5189125"/>
            <a:ext cx="2064554" cy="308419"/>
          </a:xfrm>
          <a:prstGeom prst="rect">
            <a:avLst/>
          </a:prstGeom>
          <a:noFill/>
          <a:ln w="9525">
            <a:noFill/>
            <a:miter lim="800000"/>
            <a:headEnd/>
            <a:tailEnd/>
          </a:ln>
          <a:effectLst/>
        </p:spPr>
        <p:txBody>
          <a:bodyPr wrap="square" lIns="92075" tIns="46038" rIns="92075" bIns="46038">
            <a:spAutoFit/>
          </a:bodyPr>
          <a:lstStyle/>
          <a:p>
            <a:pPr algn="ctr"/>
            <a:r>
              <a:rPr lang="en-GB" sz="1400" dirty="0"/>
              <a:t>5.Severe</a:t>
            </a:r>
          </a:p>
        </p:txBody>
      </p:sp>
      <p:sp>
        <p:nvSpPr>
          <p:cNvPr id="44" name="Rectangle 34">
            <a:extLst>
              <a:ext uri="{FF2B5EF4-FFF2-40B4-BE49-F238E27FC236}">
                <a16:creationId xmlns:a16="http://schemas.microsoft.com/office/drawing/2014/main" id="{66A4CF1F-2B9B-440E-8B5A-0DADD09F6B50}"/>
              </a:ext>
            </a:extLst>
          </p:cNvPr>
          <p:cNvSpPr>
            <a:spLocks noChangeArrowheads="1"/>
          </p:cNvSpPr>
          <p:nvPr>
            <p:custDataLst>
              <p:tags r:id="rId13"/>
            </p:custDataLst>
          </p:nvPr>
        </p:nvSpPr>
        <p:spPr bwMode="auto">
          <a:xfrm>
            <a:off x="6584023" y="5227969"/>
            <a:ext cx="1202158" cy="523862"/>
          </a:xfrm>
          <a:prstGeom prst="rect">
            <a:avLst/>
          </a:prstGeom>
          <a:noFill/>
          <a:ln w="9525">
            <a:noFill/>
            <a:miter lim="800000"/>
            <a:headEnd/>
            <a:tailEnd/>
          </a:ln>
          <a:effectLst/>
        </p:spPr>
        <p:txBody>
          <a:bodyPr wrap="square" lIns="92075" tIns="46038" rIns="92075" bIns="46038">
            <a:spAutoFit/>
          </a:bodyPr>
          <a:lstStyle/>
          <a:p>
            <a:pPr algn="ctr"/>
            <a:r>
              <a:rPr lang="en-GB" sz="1400" dirty="0"/>
              <a:t>3.Moderate</a:t>
            </a:r>
            <a:endParaRPr lang="en-GB" sz="1400" i="1" dirty="0"/>
          </a:p>
          <a:p>
            <a:pPr algn="ctr"/>
            <a:endParaRPr lang="en-GB" sz="1400" dirty="0"/>
          </a:p>
        </p:txBody>
      </p:sp>
      <p:sp>
        <p:nvSpPr>
          <p:cNvPr id="45" name="Rectangle 34">
            <a:extLst>
              <a:ext uri="{FF2B5EF4-FFF2-40B4-BE49-F238E27FC236}">
                <a16:creationId xmlns:a16="http://schemas.microsoft.com/office/drawing/2014/main" id="{0E9C04F3-67E7-4C48-AE6D-161C2AED74CF}"/>
              </a:ext>
            </a:extLst>
          </p:cNvPr>
          <p:cNvSpPr>
            <a:spLocks noChangeArrowheads="1"/>
          </p:cNvSpPr>
          <p:nvPr>
            <p:custDataLst>
              <p:tags r:id="rId14"/>
            </p:custDataLst>
          </p:nvPr>
        </p:nvSpPr>
        <p:spPr bwMode="auto">
          <a:xfrm>
            <a:off x="4742402" y="5227969"/>
            <a:ext cx="1202158" cy="308419"/>
          </a:xfrm>
          <a:prstGeom prst="rect">
            <a:avLst/>
          </a:prstGeom>
          <a:noFill/>
          <a:ln w="9525">
            <a:noFill/>
            <a:miter lim="800000"/>
            <a:headEnd/>
            <a:tailEnd/>
          </a:ln>
          <a:effectLst/>
        </p:spPr>
        <p:txBody>
          <a:bodyPr wrap="square" lIns="92075" tIns="46038" rIns="92075" bIns="46038">
            <a:spAutoFit/>
          </a:bodyPr>
          <a:lstStyle/>
          <a:p>
            <a:pPr algn="ctr"/>
            <a:r>
              <a:rPr lang="en-GB" sz="1400" dirty="0"/>
              <a:t>2.Minor</a:t>
            </a:r>
          </a:p>
        </p:txBody>
      </p:sp>
      <p:sp>
        <p:nvSpPr>
          <p:cNvPr id="46" name="Rectangle 34">
            <a:extLst>
              <a:ext uri="{FF2B5EF4-FFF2-40B4-BE49-F238E27FC236}">
                <a16:creationId xmlns:a16="http://schemas.microsoft.com/office/drawing/2014/main" id="{EE6B100E-87E7-454A-A9BF-A7D7B01B2346}"/>
              </a:ext>
            </a:extLst>
          </p:cNvPr>
          <p:cNvSpPr>
            <a:spLocks noChangeArrowheads="1"/>
          </p:cNvSpPr>
          <p:nvPr>
            <p:custDataLst>
              <p:tags r:id="rId15"/>
            </p:custDataLst>
          </p:nvPr>
        </p:nvSpPr>
        <p:spPr bwMode="auto">
          <a:xfrm>
            <a:off x="8137426" y="5189125"/>
            <a:ext cx="1541658" cy="308419"/>
          </a:xfrm>
          <a:prstGeom prst="rect">
            <a:avLst/>
          </a:prstGeom>
          <a:noFill/>
          <a:ln w="9525">
            <a:noFill/>
            <a:miter lim="800000"/>
            <a:headEnd/>
            <a:tailEnd/>
          </a:ln>
          <a:effectLst/>
        </p:spPr>
        <p:txBody>
          <a:bodyPr wrap="square" lIns="92075" tIns="46038" rIns="92075" bIns="46038">
            <a:spAutoFit/>
          </a:bodyPr>
          <a:lstStyle/>
          <a:p>
            <a:pPr algn="ctr"/>
            <a:r>
              <a:rPr lang="en-GB" sz="1400" dirty="0"/>
              <a:t>4.Major</a:t>
            </a:r>
          </a:p>
        </p:txBody>
      </p:sp>
      <p:sp>
        <p:nvSpPr>
          <p:cNvPr id="73" name="Rectangle 72">
            <a:extLst>
              <a:ext uri="{FF2B5EF4-FFF2-40B4-BE49-F238E27FC236}">
                <a16:creationId xmlns:a16="http://schemas.microsoft.com/office/drawing/2014/main" id="{35A92C4B-9C65-48DD-9E5A-D944BB506523}"/>
              </a:ext>
            </a:extLst>
          </p:cNvPr>
          <p:cNvSpPr/>
          <p:nvPr/>
        </p:nvSpPr>
        <p:spPr bwMode="auto">
          <a:xfrm>
            <a:off x="4355229" y="6098423"/>
            <a:ext cx="1422230" cy="394452"/>
          </a:xfrm>
          <a:prstGeom prst="rect">
            <a:avLst/>
          </a:prstGeom>
          <a:solidFill>
            <a:srgbClr val="D3EFCE"/>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defTabSz="1436688" fontAlgn="base">
              <a:spcBef>
                <a:spcPct val="0"/>
              </a:spcBef>
              <a:spcAft>
                <a:spcPct val="0"/>
              </a:spcAft>
            </a:pPr>
            <a:r>
              <a:rPr lang="en-AU" sz="1200" dirty="0">
                <a:solidFill>
                  <a:schemeClr val="tx2"/>
                </a:solidFill>
                <a:latin typeface="Arial" charset="0"/>
                <a:cs typeface="Arial" charset="0"/>
              </a:rPr>
              <a:t>Priority 5 Risks</a:t>
            </a:r>
          </a:p>
        </p:txBody>
      </p:sp>
      <p:sp>
        <p:nvSpPr>
          <p:cNvPr id="74" name="Rectangle 73">
            <a:extLst>
              <a:ext uri="{FF2B5EF4-FFF2-40B4-BE49-F238E27FC236}">
                <a16:creationId xmlns:a16="http://schemas.microsoft.com/office/drawing/2014/main" id="{BC904958-F068-49FB-B78B-0DA1D46513FF}"/>
              </a:ext>
            </a:extLst>
          </p:cNvPr>
          <p:cNvSpPr/>
          <p:nvPr/>
        </p:nvSpPr>
        <p:spPr bwMode="auto">
          <a:xfrm>
            <a:off x="5801542" y="6098423"/>
            <a:ext cx="1422230" cy="394452"/>
          </a:xfrm>
          <a:prstGeom prst="rect">
            <a:avLst/>
          </a:prstGeom>
          <a:solidFill>
            <a:srgbClr val="EBF6DE"/>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defTabSz="1436688" fontAlgn="base">
              <a:spcBef>
                <a:spcPct val="0"/>
              </a:spcBef>
              <a:spcAft>
                <a:spcPct val="0"/>
              </a:spcAft>
            </a:pPr>
            <a:r>
              <a:rPr lang="en-AU" sz="1200" dirty="0">
                <a:solidFill>
                  <a:schemeClr val="tx2"/>
                </a:solidFill>
                <a:latin typeface="Arial" charset="0"/>
                <a:cs typeface="Arial" charset="0"/>
              </a:rPr>
              <a:t>Priority 4 Risks</a:t>
            </a:r>
          </a:p>
        </p:txBody>
      </p:sp>
      <p:sp>
        <p:nvSpPr>
          <p:cNvPr id="75" name="Rectangle 74">
            <a:extLst>
              <a:ext uri="{FF2B5EF4-FFF2-40B4-BE49-F238E27FC236}">
                <a16:creationId xmlns:a16="http://schemas.microsoft.com/office/drawing/2014/main" id="{364BECD3-5F41-447D-B414-69483671665F}"/>
              </a:ext>
            </a:extLst>
          </p:cNvPr>
          <p:cNvSpPr/>
          <p:nvPr/>
        </p:nvSpPr>
        <p:spPr bwMode="auto">
          <a:xfrm>
            <a:off x="7247856" y="6098423"/>
            <a:ext cx="1422230" cy="394452"/>
          </a:xfrm>
          <a:prstGeom prst="rect">
            <a:avLst/>
          </a:prstGeom>
          <a:solidFill>
            <a:srgbClr val="FFF2C9"/>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defTabSz="1436688" fontAlgn="base">
              <a:spcBef>
                <a:spcPct val="0"/>
              </a:spcBef>
              <a:spcAft>
                <a:spcPct val="0"/>
              </a:spcAft>
            </a:pPr>
            <a:r>
              <a:rPr lang="en-AU" sz="1200" dirty="0">
                <a:solidFill>
                  <a:schemeClr val="tx2"/>
                </a:solidFill>
                <a:latin typeface="Arial" charset="0"/>
                <a:cs typeface="Arial" charset="0"/>
              </a:rPr>
              <a:t>Priority 3 Risks</a:t>
            </a:r>
          </a:p>
        </p:txBody>
      </p:sp>
      <p:sp>
        <p:nvSpPr>
          <p:cNvPr id="76" name="Rectangle 75">
            <a:extLst>
              <a:ext uri="{FF2B5EF4-FFF2-40B4-BE49-F238E27FC236}">
                <a16:creationId xmlns:a16="http://schemas.microsoft.com/office/drawing/2014/main" id="{4B9ABF38-A77B-413F-8189-EA60F9F0DA1D}"/>
              </a:ext>
            </a:extLst>
          </p:cNvPr>
          <p:cNvSpPr/>
          <p:nvPr/>
        </p:nvSpPr>
        <p:spPr bwMode="auto">
          <a:xfrm>
            <a:off x="8694169" y="6098423"/>
            <a:ext cx="1422230" cy="394452"/>
          </a:xfrm>
          <a:prstGeom prst="rect">
            <a:avLst/>
          </a:prstGeom>
          <a:solidFill>
            <a:srgbClr val="FFD1D2"/>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defTabSz="1436688" fontAlgn="base">
              <a:spcBef>
                <a:spcPct val="0"/>
              </a:spcBef>
              <a:spcAft>
                <a:spcPct val="0"/>
              </a:spcAft>
            </a:pPr>
            <a:r>
              <a:rPr lang="en-AU" sz="1200" dirty="0">
                <a:solidFill>
                  <a:schemeClr val="tx2"/>
                </a:solidFill>
                <a:latin typeface="Arial" charset="0"/>
                <a:cs typeface="Arial" charset="0"/>
              </a:rPr>
              <a:t>Priority 2 Risks</a:t>
            </a:r>
          </a:p>
        </p:txBody>
      </p:sp>
      <p:sp>
        <p:nvSpPr>
          <p:cNvPr id="77" name="Rectangle 76">
            <a:extLst>
              <a:ext uri="{FF2B5EF4-FFF2-40B4-BE49-F238E27FC236}">
                <a16:creationId xmlns:a16="http://schemas.microsoft.com/office/drawing/2014/main" id="{FF6B5FF3-BE42-468D-BF5A-415D8A4C7C17}"/>
              </a:ext>
            </a:extLst>
          </p:cNvPr>
          <p:cNvSpPr/>
          <p:nvPr/>
        </p:nvSpPr>
        <p:spPr bwMode="auto">
          <a:xfrm>
            <a:off x="10140481" y="6098423"/>
            <a:ext cx="1422230" cy="394452"/>
          </a:xfrm>
          <a:prstGeom prst="rect">
            <a:avLst/>
          </a:prstGeom>
          <a:solidFill>
            <a:srgbClr val="FFA7A9"/>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defTabSz="1436688" fontAlgn="base">
              <a:spcBef>
                <a:spcPct val="0"/>
              </a:spcBef>
              <a:spcAft>
                <a:spcPct val="0"/>
              </a:spcAft>
            </a:pPr>
            <a:r>
              <a:rPr lang="en-AU" sz="1200" dirty="0">
                <a:solidFill>
                  <a:schemeClr val="tx2"/>
                </a:solidFill>
                <a:latin typeface="Arial" charset="0"/>
                <a:cs typeface="Arial" charset="0"/>
              </a:rPr>
              <a:t>Priority 1 Risks</a:t>
            </a:r>
          </a:p>
        </p:txBody>
      </p:sp>
    </p:spTree>
    <p:extLst>
      <p:ext uri="{BB962C8B-B14F-4D97-AF65-F5344CB8AC3E}">
        <p14:creationId xmlns:p14="http://schemas.microsoft.com/office/powerpoint/2010/main" val="875473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62"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0406199"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With the 5 by 5 Risk Matrix, you can use this risk value 5-level rating</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17</a:t>
            </a:fld>
            <a:endParaRPr lang="en-US" sz="1000" dirty="0">
              <a:solidFill>
                <a:srgbClr val="ADAFBB"/>
              </a:solidFill>
            </a:endParaRPr>
          </a:p>
        </p:txBody>
      </p:sp>
      <p:sp>
        <p:nvSpPr>
          <p:cNvPr id="18" name="Rectangle 17">
            <a:extLst>
              <a:ext uri="{FF2B5EF4-FFF2-40B4-BE49-F238E27FC236}">
                <a16:creationId xmlns:a16="http://schemas.microsoft.com/office/drawing/2014/main" id="{BC3E0BAE-E4EF-4334-8BFD-318B286C24F2}"/>
              </a:ext>
            </a:extLst>
          </p:cNvPr>
          <p:cNvSpPr/>
          <p:nvPr/>
        </p:nvSpPr>
        <p:spPr bwMode="auto">
          <a:xfrm>
            <a:off x="639043" y="4146191"/>
            <a:ext cx="3193161" cy="693610"/>
          </a:xfrm>
          <a:prstGeom prst="rect">
            <a:avLst/>
          </a:prstGeom>
          <a:solidFill>
            <a:srgbClr val="FFF2C9"/>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Medium</a:t>
            </a:r>
          </a:p>
        </p:txBody>
      </p:sp>
      <p:sp>
        <p:nvSpPr>
          <p:cNvPr id="19" name="Rectangle 18">
            <a:extLst>
              <a:ext uri="{FF2B5EF4-FFF2-40B4-BE49-F238E27FC236}">
                <a16:creationId xmlns:a16="http://schemas.microsoft.com/office/drawing/2014/main" id="{869551C0-25DF-403A-890D-97CE020A9F12}"/>
              </a:ext>
            </a:extLst>
          </p:cNvPr>
          <p:cNvSpPr/>
          <p:nvPr/>
        </p:nvSpPr>
        <p:spPr bwMode="auto">
          <a:xfrm>
            <a:off x="639043" y="4956908"/>
            <a:ext cx="3193161" cy="693610"/>
          </a:xfrm>
          <a:prstGeom prst="rect">
            <a:avLst/>
          </a:prstGeom>
          <a:solidFill>
            <a:srgbClr val="D3EFCE"/>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Low</a:t>
            </a:r>
          </a:p>
        </p:txBody>
      </p:sp>
      <p:sp>
        <p:nvSpPr>
          <p:cNvPr id="20" name="Rectangle 19">
            <a:extLst>
              <a:ext uri="{FF2B5EF4-FFF2-40B4-BE49-F238E27FC236}">
                <a16:creationId xmlns:a16="http://schemas.microsoft.com/office/drawing/2014/main" id="{7DD7E35F-8B62-4955-9B3B-370BA2CF66AC}"/>
              </a:ext>
            </a:extLst>
          </p:cNvPr>
          <p:cNvSpPr/>
          <p:nvPr/>
        </p:nvSpPr>
        <p:spPr bwMode="auto">
          <a:xfrm>
            <a:off x="639043" y="5767623"/>
            <a:ext cx="3193161" cy="699852"/>
          </a:xfrm>
          <a:prstGeom prst="rect">
            <a:avLst/>
          </a:prstGeom>
          <a:solidFill>
            <a:schemeClr val="accent6">
              <a:lumMod val="20000"/>
              <a:lumOff val="80000"/>
            </a:schemeClr>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Very low</a:t>
            </a:r>
          </a:p>
        </p:txBody>
      </p:sp>
      <p:sp>
        <p:nvSpPr>
          <p:cNvPr id="21" name="Rectangle 20">
            <a:extLst>
              <a:ext uri="{FF2B5EF4-FFF2-40B4-BE49-F238E27FC236}">
                <a16:creationId xmlns:a16="http://schemas.microsoft.com/office/drawing/2014/main" id="{92709F4F-871D-4096-A9FC-FC244FA25DB3}"/>
              </a:ext>
            </a:extLst>
          </p:cNvPr>
          <p:cNvSpPr/>
          <p:nvPr/>
        </p:nvSpPr>
        <p:spPr bwMode="auto">
          <a:xfrm>
            <a:off x="639043" y="2524760"/>
            <a:ext cx="3193161" cy="693610"/>
          </a:xfrm>
          <a:prstGeom prst="rect">
            <a:avLst/>
          </a:prstGeom>
          <a:solidFill>
            <a:srgbClr val="FFA7A9"/>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Very high</a:t>
            </a:r>
          </a:p>
        </p:txBody>
      </p:sp>
      <p:sp>
        <p:nvSpPr>
          <p:cNvPr id="22" name="Rectangle 21">
            <a:extLst>
              <a:ext uri="{FF2B5EF4-FFF2-40B4-BE49-F238E27FC236}">
                <a16:creationId xmlns:a16="http://schemas.microsoft.com/office/drawing/2014/main" id="{56A08451-34F7-41B6-9E25-D863C521246F}"/>
              </a:ext>
            </a:extLst>
          </p:cNvPr>
          <p:cNvSpPr/>
          <p:nvPr/>
        </p:nvSpPr>
        <p:spPr bwMode="auto">
          <a:xfrm>
            <a:off x="639043" y="3335475"/>
            <a:ext cx="3193161" cy="693610"/>
          </a:xfrm>
          <a:prstGeom prst="rect">
            <a:avLst/>
          </a:prstGeom>
          <a:solidFill>
            <a:srgbClr val="FFD1D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High</a:t>
            </a:r>
          </a:p>
        </p:txBody>
      </p:sp>
      <p:sp>
        <p:nvSpPr>
          <p:cNvPr id="23" name="Rectangle 22">
            <a:extLst>
              <a:ext uri="{FF2B5EF4-FFF2-40B4-BE49-F238E27FC236}">
                <a16:creationId xmlns:a16="http://schemas.microsoft.com/office/drawing/2014/main" id="{8C3B4796-37E9-4121-AE04-1AF5440B709B}"/>
              </a:ext>
            </a:extLst>
          </p:cNvPr>
          <p:cNvSpPr/>
          <p:nvPr/>
        </p:nvSpPr>
        <p:spPr bwMode="auto">
          <a:xfrm>
            <a:off x="4030300" y="4146191"/>
            <a:ext cx="7556862" cy="693610"/>
          </a:xfrm>
          <a:prstGeom prst="rect">
            <a:avLst/>
          </a:prstGeom>
          <a:solidFill>
            <a:srgbClr val="FFF2C9"/>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US" b="1" dirty="0">
                <a:solidFill>
                  <a:schemeClr val="tx2"/>
                </a:solidFill>
                <a:latin typeface="Arial" charset="0"/>
                <a:cs typeface="Arial" charset="0"/>
              </a:rPr>
              <a:t>Risks which should be considered as your </a:t>
            </a:r>
            <a:r>
              <a:rPr lang="en-US" b="1" u="sng" dirty="0">
                <a:solidFill>
                  <a:schemeClr val="tx2"/>
                </a:solidFill>
                <a:latin typeface="Arial" charset="0"/>
                <a:cs typeface="Arial" charset="0"/>
              </a:rPr>
              <a:t>Priority #3</a:t>
            </a:r>
          </a:p>
        </p:txBody>
      </p:sp>
      <p:sp>
        <p:nvSpPr>
          <p:cNvPr id="24" name="Rectangle 23">
            <a:extLst>
              <a:ext uri="{FF2B5EF4-FFF2-40B4-BE49-F238E27FC236}">
                <a16:creationId xmlns:a16="http://schemas.microsoft.com/office/drawing/2014/main" id="{34BE031C-2EC1-40A9-990C-5DB6C74F7A80}"/>
              </a:ext>
            </a:extLst>
          </p:cNvPr>
          <p:cNvSpPr/>
          <p:nvPr/>
        </p:nvSpPr>
        <p:spPr bwMode="auto">
          <a:xfrm>
            <a:off x="4030300" y="4956908"/>
            <a:ext cx="7556862" cy="693610"/>
          </a:xfrm>
          <a:prstGeom prst="rect">
            <a:avLst/>
          </a:prstGeom>
          <a:solidFill>
            <a:srgbClr val="D3EFCE"/>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US" b="1" dirty="0">
                <a:solidFill>
                  <a:schemeClr val="tx2"/>
                </a:solidFill>
                <a:latin typeface="Arial" charset="0"/>
                <a:cs typeface="Arial" charset="0"/>
              </a:rPr>
              <a:t>Risks which should be considered as your </a:t>
            </a:r>
            <a:r>
              <a:rPr lang="en-US" b="1" u="sng" dirty="0">
                <a:solidFill>
                  <a:schemeClr val="tx2"/>
                </a:solidFill>
                <a:latin typeface="Arial" charset="0"/>
                <a:cs typeface="Arial" charset="0"/>
              </a:rPr>
              <a:t>Priority #4</a:t>
            </a:r>
          </a:p>
        </p:txBody>
      </p:sp>
      <p:sp>
        <p:nvSpPr>
          <p:cNvPr id="25" name="Rectangle 24">
            <a:extLst>
              <a:ext uri="{FF2B5EF4-FFF2-40B4-BE49-F238E27FC236}">
                <a16:creationId xmlns:a16="http://schemas.microsoft.com/office/drawing/2014/main" id="{DEECD197-3636-417D-BDEF-DA8CC209C3A7}"/>
              </a:ext>
            </a:extLst>
          </p:cNvPr>
          <p:cNvSpPr/>
          <p:nvPr/>
        </p:nvSpPr>
        <p:spPr bwMode="auto">
          <a:xfrm>
            <a:off x="4030300" y="5767623"/>
            <a:ext cx="7556862" cy="699852"/>
          </a:xfrm>
          <a:prstGeom prst="rect">
            <a:avLst/>
          </a:prstGeom>
          <a:solidFill>
            <a:schemeClr val="accent6">
              <a:lumMod val="20000"/>
              <a:lumOff val="80000"/>
            </a:schemeClr>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US" b="1" dirty="0">
                <a:solidFill>
                  <a:schemeClr val="tx2"/>
                </a:solidFill>
                <a:latin typeface="Arial" charset="0"/>
                <a:cs typeface="Arial" charset="0"/>
              </a:rPr>
              <a:t>Risks which should be considered as your </a:t>
            </a:r>
            <a:r>
              <a:rPr lang="en-US" b="1" u="sng" dirty="0">
                <a:solidFill>
                  <a:schemeClr val="tx2"/>
                </a:solidFill>
                <a:latin typeface="Arial" charset="0"/>
                <a:cs typeface="Arial" charset="0"/>
              </a:rPr>
              <a:t>Priority #5</a:t>
            </a:r>
          </a:p>
        </p:txBody>
      </p:sp>
      <p:sp>
        <p:nvSpPr>
          <p:cNvPr id="26" name="Rectangle 25">
            <a:extLst>
              <a:ext uri="{FF2B5EF4-FFF2-40B4-BE49-F238E27FC236}">
                <a16:creationId xmlns:a16="http://schemas.microsoft.com/office/drawing/2014/main" id="{F3075BBE-0FAD-429B-95A4-0FBD382454BA}"/>
              </a:ext>
            </a:extLst>
          </p:cNvPr>
          <p:cNvSpPr/>
          <p:nvPr/>
        </p:nvSpPr>
        <p:spPr bwMode="auto">
          <a:xfrm>
            <a:off x="4030300" y="2524760"/>
            <a:ext cx="7556862" cy="693610"/>
          </a:xfrm>
          <a:prstGeom prst="rect">
            <a:avLst/>
          </a:prstGeom>
          <a:solidFill>
            <a:srgbClr val="FFA7A9"/>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436688"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2"/>
                </a:solidFill>
                <a:effectLst/>
                <a:latin typeface="Arial" charset="0"/>
                <a:cs typeface="Arial" charset="0"/>
              </a:rPr>
              <a:t>Risks which should be considered as your </a:t>
            </a:r>
            <a:r>
              <a:rPr kumimoji="0" lang="en-US" b="1" i="0" u="sng" strike="noStrike" cap="none" normalizeH="0" baseline="0" dirty="0">
                <a:ln>
                  <a:noFill/>
                </a:ln>
                <a:solidFill>
                  <a:schemeClr val="tx2"/>
                </a:solidFill>
                <a:effectLst/>
                <a:latin typeface="Arial" charset="0"/>
                <a:cs typeface="Arial" charset="0"/>
              </a:rPr>
              <a:t>Priority #1</a:t>
            </a:r>
          </a:p>
        </p:txBody>
      </p:sp>
      <p:sp>
        <p:nvSpPr>
          <p:cNvPr id="27" name="Rectangle 26">
            <a:extLst>
              <a:ext uri="{FF2B5EF4-FFF2-40B4-BE49-F238E27FC236}">
                <a16:creationId xmlns:a16="http://schemas.microsoft.com/office/drawing/2014/main" id="{14B0F252-E628-4E0F-8C07-E7A8B51B1AA4}"/>
              </a:ext>
            </a:extLst>
          </p:cNvPr>
          <p:cNvSpPr/>
          <p:nvPr/>
        </p:nvSpPr>
        <p:spPr bwMode="auto">
          <a:xfrm>
            <a:off x="4030300" y="3335475"/>
            <a:ext cx="7556862" cy="693610"/>
          </a:xfrm>
          <a:prstGeom prst="rect">
            <a:avLst/>
          </a:prstGeom>
          <a:solidFill>
            <a:srgbClr val="FFD1D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US" b="1" dirty="0">
                <a:solidFill>
                  <a:schemeClr val="tx2"/>
                </a:solidFill>
                <a:latin typeface="Arial" charset="0"/>
                <a:cs typeface="Arial" charset="0"/>
              </a:rPr>
              <a:t>Risks which should be considered as your </a:t>
            </a:r>
            <a:r>
              <a:rPr lang="en-US" b="1" u="sng" dirty="0">
                <a:solidFill>
                  <a:schemeClr val="tx2"/>
                </a:solidFill>
                <a:latin typeface="Arial" charset="0"/>
                <a:cs typeface="Arial" charset="0"/>
              </a:rPr>
              <a:t>Priority #2</a:t>
            </a:r>
          </a:p>
        </p:txBody>
      </p:sp>
      <p:sp>
        <p:nvSpPr>
          <p:cNvPr id="28" name="Rectangle 27">
            <a:extLst>
              <a:ext uri="{FF2B5EF4-FFF2-40B4-BE49-F238E27FC236}">
                <a16:creationId xmlns:a16="http://schemas.microsoft.com/office/drawing/2014/main" id="{77038E7B-92E8-422A-8D82-7C0C202D7BDE}"/>
              </a:ext>
            </a:extLst>
          </p:cNvPr>
          <p:cNvSpPr/>
          <p:nvPr/>
        </p:nvSpPr>
        <p:spPr bwMode="auto">
          <a:xfrm>
            <a:off x="639043" y="2097757"/>
            <a:ext cx="3193161" cy="359026"/>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bg1"/>
                </a:solidFill>
                <a:latin typeface="Arial" charset="0"/>
                <a:cs typeface="Arial" charset="0"/>
              </a:rPr>
              <a:t>Risk Value</a:t>
            </a:r>
          </a:p>
        </p:txBody>
      </p:sp>
      <p:sp>
        <p:nvSpPr>
          <p:cNvPr id="29" name="Rectangle 28">
            <a:extLst>
              <a:ext uri="{FF2B5EF4-FFF2-40B4-BE49-F238E27FC236}">
                <a16:creationId xmlns:a16="http://schemas.microsoft.com/office/drawing/2014/main" id="{A9DDAAD0-E410-40C2-A7D1-FDF0DBC6205F}"/>
              </a:ext>
            </a:extLst>
          </p:cNvPr>
          <p:cNvSpPr/>
          <p:nvPr/>
        </p:nvSpPr>
        <p:spPr bwMode="auto">
          <a:xfrm>
            <a:off x="4030300" y="2097757"/>
            <a:ext cx="7556862" cy="359026"/>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436688" rtl="0" eaLnBrk="1" fontAlgn="base" latinLnBrk="0" hangingPunct="1">
              <a:lnSpc>
                <a:spcPct val="100000"/>
              </a:lnSpc>
              <a:spcBef>
                <a:spcPct val="0"/>
              </a:spcBef>
              <a:spcAft>
                <a:spcPct val="0"/>
              </a:spcAft>
              <a:buClrTx/>
              <a:buSzTx/>
              <a:buFontTx/>
              <a:buNone/>
              <a:tabLst/>
            </a:pPr>
            <a:r>
              <a:rPr kumimoji="0" lang="en-AU" sz="2000" b="1" i="0" u="none" strike="noStrike" cap="none" normalizeH="0" baseline="0" dirty="0">
                <a:ln>
                  <a:noFill/>
                </a:ln>
                <a:solidFill>
                  <a:schemeClr val="bg1"/>
                </a:solidFill>
                <a:effectLst/>
                <a:latin typeface="Arial" charset="0"/>
                <a:cs typeface="Arial" charset="0"/>
              </a:rPr>
              <a:t>Definition</a:t>
            </a:r>
          </a:p>
        </p:txBody>
      </p:sp>
      <p:sp>
        <p:nvSpPr>
          <p:cNvPr id="30" name="TextBox 29">
            <a:extLst>
              <a:ext uri="{FF2B5EF4-FFF2-40B4-BE49-F238E27FC236}">
                <a16:creationId xmlns:a16="http://schemas.microsoft.com/office/drawing/2014/main" id="{94B73FCF-28F3-4E86-85DA-20AF3B8D9B6C}"/>
              </a:ext>
            </a:extLst>
          </p:cNvPr>
          <p:cNvSpPr txBox="1"/>
          <p:nvPr/>
        </p:nvSpPr>
        <p:spPr>
          <a:xfrm>
            <a:off x="3336965" y="1643921"/>
            <a:ext cx="5665301" cy="400110"/>
          </a:xfrm>
          <a:prstGeom prst="rect">
            <a:avLst/>
          </a:prstGeom>
          <a:noFill/>
        </p:spPr>
        <p:txBody>
          <a:bodyPr wrap="square" rtlCol="0">
            <a:spAutoFit/>
          </a:bodyPr>
          <a:lstStyle/>
          <a:p>
            <a:pPr algn="ctr"/>
            <a:r>
              <a:rPr lang="en-US" sz="2000" b="1" dirty="0">
                <a:solidFill>
                  <a:schemeClr val="tx2"/>
                </a:solidFill>
              </a:rPr>
              <a:t>Risk Value 5-level rating </a:t>
            </a:r>
          </a:p>
        </p:txBody>
      </p:sp>
      <p:pic>
        <p:nvPicPr>
          <p:cNvPr id="2" name="Graphic 1" descr="Priorities">
            <a:extLst>
              <a:ext uri="{FF2B5EF4-FFF2-40B4-BE49-F238E27FC236}">
                <a16:creationId xmlns:a16="http://schemas.microsoft.com/office/drawing/2014/main" id="{45D8A517-6492-4686-B37C-FA84F127753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260904" y="276278"/>
            <a:ext cx="559746" cy="559746"/>
          </a:xfrm>
          <a:prstGeom prst="rect">
            <a:avLst/>
          </a:prstGeom>
        </p:spPr>
      </p:pic>
    </p:spTree>
    <p:extLst>
      <p:ext uri="{BB962C8B-B14F-4D97-AF65-F5344CB8AC3E}">
        <p14:creationId xmlns:p14="http://schemas.microsoft.com/office/powerpoint/2010/main" val="892800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986" name="think-cell Slide" r:id="rId5" imgW="344" imgH="344" progId="TCLayout.ActiveDocument.1">
                  <p:embed/>
                </p:oleObj>
              </mc:Choice>
              <mc:Fallback>
                <p:oleObj name="think-cell Slide" r:id="rId5"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defRPr/>
            </a:pP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Let’s now zoom on Risk Mitigation</a:t>
            </a:r>
          </a:p>
        </p:txBody>
      </p:sp>
      <p:sp>
        <p:nvSpPr>
          <p:cNvPr id="16" name="Slide Number Placeholder 1">
            <a:extLst>
              <a:ext uri="{FF2B5EF4-FFF2-40B4-BE49-F238E27FC236}">
                <a16:creationId xmlns:a16="http://schemas.microsoft.com/office/drawing/2014/main" id="{AB0723E2-2BCC-475F-B6CC-F876EF6C96C1}"/>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18</a:t>
            </a:fld>
            <a:endParaRPr lang="en-US" sz="1000" dirty="0">
              <a:solidFill>
                <a:srgbClr val="ADAFBB"/>
              </a:solidFill>
            </a:endParaRPr>
          </a:p>
        </p:txBody>
      </p:sp>
      <p:sp>
        <p:nvSpPr>
          <p:cNvPr id="11" name="Chevron 10">
            <a:extLst>
              <a:ext uri="{FF2B5EF4-FFF2-40B4-BE49-F238E27FC236}">
                <a16:creationId xmlns:a16="http://schemas.microsoft.com/office/drawing/2014/main" id="{3389ED1D-8656-4FDF-BFAE-3E203C7DD331}"/>
              </a:ext>
            </a:extLst>
          </p:cNvPr>
          <p:cNvSpPr/>
          <p:nvPr/>
        </p:nvSpPr>
        <p:spPr bwMode="auto">
          <a:xfrm>
            <a:off x="2807446" y="3242541"/>
            <a:ext cx="2439968" cy="1162902"/>
          </a:xfrm>
          <a:prstGeom prst="chevron">
            <a:avLst>
              <a:gd name="adj" fmla="val 31818"/>
            </a:avLst>
          </a:prstGeom>
          <a:solidFill>
            <a:schemeClr val="bg1">
              <a:lumMod val="65000"/>
            </a:schemeClr>
          </a:solidFill>
          <a:ln>
            <a:noFill/>
          </a:ln>
          <a:effectLst/>
        </p:spPr>
        <p:txBody>
          <a:bodyPr wrap="square" lIns="91440" tIns="45715" rIns="0" bIns="45715" rtlCol="0" anchor="ctr">
            <a:noAutofit/>
          </a:bodyPr>
          <a:lstStyle/>
          <a:p>
            <a:pPr algn="ctr" defTabSz="623853" rtl="0" fontAlgn="base">
              <a:spcBef>
                <a:spcPts val="600"/>
              </a:spcBef>
              <a:spcAft>
                <a:spcPts val="600"/>
              </a:spcAft>
              <a:buClr>
                <a:srgbClr val="000000"/>
              </a:buClr>
            </a:pPr>
            <a:r>
              <a:rPr lang="en-US" sz="1600" b="1" kern="1200" dirty="0">
                <a:solidFill>
                  <a:schemeClr val="bg1"/>
                </a:solidFill>
                <a:ea typeface="+mn-ea"/>
                <a:cs typeface="Times New Roman" pitchFamily="18" charset="0"/>
              </a:rPr>
              <a:t>2.Risk Assessment</a:t>
            </a:r>
          </a:p>
        </p:txBody>
      </p:sp>
      <p:sp>
        <p:nvSpPr>
          <p:cNvPr id="14" name="Chevron 12">
            <a:extLst>
              <a:ext uri="{FF2B5EF4-FFF2-40B4-BE49-F238E27FC236}">
                <a16:creationId xmlns:a16="http://schemas.microsoft.com/office/drawing/2014/main" id="{965351A9-A4E4-43B8-9255-943CE3A1246D}"/>
              </a:ext>
            </a:extLst>
          </p:cNvPr>
          <p:cNvSpPr/>
          <p:nvPr/>
        </p:nvSpPr>
        <p:spPr bwMode="auto">
          <a:xfrm>
            <a:off x="5021351" y="3242541"/>
            <a:ext cx="2439968" cy="1162902"/>
          </a:xfrm>
          <a:prstGeom prst="chevron">
            <a:avLst>
              <a:gd name="adj" fmla="val 31818"/>
            </a:avLst>
          </a:prstGeom>
          <a:solidFill>
            <a:schemeClr val="bg1">
              <a:lumMod val="65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600" b="1" dirty="0">
                <a:solidFill>
                  <a:schemeClr val="bg1"/>
                </a:solidFill>
                <a:cs typeface="Times New Roman" pitchFamily="18" charset="0"/>
              </a:rPr>
              <a:t>3.Risk Prioritization</a:t>
            </a:r>
          </a:p>
        </p:txBody>
      </p:sp>
      <p:sp>
        <p:nvSpPr>
          <p:cNvPr id="18" name="Chevron 14">
            <a:extLst>
              <a:ext uri="{FF2B5EF4-FFF2-40B4-BE49-F238E27FC236}">
                <a16:creationId xmlns:a16="http://schemas.microsoft.com/office/drawing/2014/main" id="{E8140B53-AF46-4024-926A-513B7952F708}"/>
              </a:ext>
            </a:extLst>
          </p:cNvPr>
          <p:cNvSpPr/>
          <p:nvPr/>
        </p:nvSpPr>
        <p:spPr bwMode="auto">
          <a:xfrm>
            <a:off x="7235254" y="3242541"/>
            <a:ext cx="2439968" cy="1162902"/>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600" b="1" dirty="0">
                <a:solidFill>
                  <a:schemeClr val="bg1"/>
                </a:solidFill>
                <a:cs typeface="Times New Roman" pitchFamily="18" charset="0"/>
              </a:rPr>
              <a:t>4.Risk Mitigation</a:t>
            </a:r>
          </a:p>
        </p:txBody>
      </p:sp>
      <p:sp>
        <p:nvSpPr>
          <p:cNvPr id="24" name="Chevron 167">
            <a:extLst>
              <a:ext uri="{FF2B5EF4-FFF2-40B4-BE49-F238E27FC236}">
                <a16:creationId xmlns:a16="http://schemas.microsoft.com/office/drawing/2014/main" id="{D669F62A-50D2-4896-B0A3-E8762966708F}"/>
              </a:ext>
            </a:extLst>
          </p:cNvPr>
          <p:cNvSpPr/>
          <p:nvPr/>
        </p:nvSpPr>
        <p:spPr bwMode="auto">
          <a:xfrm>
            <a:off x="593542" y="3242541"/>
            <a:ext cx="2439968" cy="1162902"/>
          </a:xfrm>
          <a:prstGeom prst="chevron">
            <a:avLst>
              <a:gd name="adj" fmla="val 31818"/>
            </a:avLst>
          </a:prstGeom>
          <a:solidFill>
            <a:schemeClr val="bg1">
              <a:lumMod val="65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600" b="1" dirty="0">
                <a:solidFill>
                  <a:schemeClr val="bg1"/>
                </a:solidFill>
                <a:cs typeface="Times New Roman" pitchFamily="18" charset="0"/>
              </a:rPr>
              <a:t>1.Risk Identification</a:t>
            </a:r>
          </a:p>
        </p:txBody>
      </p:sp>
      <p:pic>
        <p:nvPicPr>
          <p:cNvPr id="30" name="Graphic 29" descr="Magnifying glass">
            <a:extLst>
              <a:ext uri="{FF2B5EF4-FFF2-40B4-BE49-F238E27FC236}">
                <a16:creationId xmlns:a16="http://schemas.microsoft.com/office/drawing/2014/main" id="{EC8E9C49-6BE5-4269-B2AD-2B872904C1C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45015" y="2523346"/>
            <a:ext cx="603312" cy="603312"/>
          </a:xfrm>
          <a:prstGeom prst="rect">
            <a:avLst/>
          </a:prstGeom>
        </p:spPr>
      </p:pic>
      <p:sp>
        <p:nvSpPr>
          <p:cNvPr id="38" name="Chevron 14">
            <a:extLst>
              <a:ext uri="{FF2B5EF4-FFF2-40B4-BE49-F238E27FC236}">
                <a16:creationId xmlns:a16="http://schemas.microsoft.com/office/drawing/2014/main" id="{FB7394D1-474A-43E6-803D-F84419CC9D26}"/>
              </a:ext>
            </a:extLst>
          </p:cNvPr>
          <p:cNvSpPr/>
          <p:nvPr/>
        </p:nvSpPr>
        <p:spPr bwMode="auto">
          <a:xfrm>
            <a:off x="9449159" y="3242541"/>
            <a:ext cx="2439968" cy="1162902"/>
          </a:xfrm>
          <a:prstGeom prst="chevron">
            <a:avLst>
              <a:gd name="adj" fmla="val 31818"/>
            </a:avLst>
          </a:prstGeom>
          <a:solidFill>
            <a:schemeClr val="bg1">
              <a:lumMod val="65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600" b="1" dirty="0">
                <a:solidFill>
                  <a:schemeClr val="bg1"/>
                </a:solidFill>
                <a:cs typeface="Times New Roman" pitchFamily="18" charset="0"/>
              </a:rPr>
              <a:t>5.Risk Closure</a:t>
            </a:r>
          </a:p>
        </p:txBody>
      </p:sp>
      <p:pic>
        <p:nvPicPr>
          <p:cNvPr id="42" name="Graphic 41" descr="Priorities">
            <a:extLst>
              <a:ext uri="{FF2B5EF4-FFF2-40B4-BE49-F238E27FC236}">
                <a16:creationId xmlns:a16="http://schemas.microsoft.com/office/drawing/2014/main" id="{88A4D575-0734-48BF-9BE5-B5FD7C7D34A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99909" y="2387665"/>
            <a:ext cx="738993" cy="738993"/>
          </a:xfrm>
          <a:prstGeom prst="rect">
            <a:avLst/>
          </a:prstGeom>
        </p:spPr>
      </p:pic>
      <p:pic>
        <p:nvPicPr>
          <p:cNvPr id="44" name="Graphic 43" descr="Clipboard">
            <a:extLst>
              <a:ext uri="{FF2B5EF4-FFF2-40B4-BE49-F238E27FC236}">
                <a16:creationId xmlns:a16="http://schemas.microsoft.com/office/drawing/2014/main" id="{E041D23D-4DB4-4E5E-89AC-3EA9D4881C7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656129" y="2448625"/>
            <a:ext cx="678033" cy="678033"/>
          </a:xfrm>
          <a:prstGeom prst="rect">
            <a:avLst/>
          </a:prstGeom>
        </p:spPr>
      </p:pic>
      <p:pic>
        <p:nvPicPr>
          <p:cNvPr id="46" name="Graphic 45" descr="Shield Tick">
            <a:extLst>
              <a:ext uri="{FF2B5EF4-FFF2-40B4-BE49-F238E27FC236}">
                <a16:creationId xmlns:a16="http://schemas.microsoft.com/office/drawing/2014/main" id="{C4EF2230-CC71-42EF-93E1-52044AAE2B9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976050" y="2418171"/>
            <a:ext cx="767591" cy="767591"/>
          </a:xfrm>
          <a:prstGeom prst="rect">
            <a:avLst/>
          </a:prstGeom>
        </p:spPr>
      </p:pic>
      <p:pic>
        <p:nvPicPr>
          <p:cNvPr id="48" name="Graphic 47" descr="Inbox Check">
            <a:extLst>
              <a:ext uri="{FF2B5EF4-FFF2-40B4-BE49-F238E27FC236}">
                <a16:creationId xmlns:a16="http://schemas.microsoft.com/office/drawing/2014/main" id="{1769B653-E50C-4877-BF56-7ABE82AC3A1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119174" y="2294941"/>
            <a:ext cx="829206" cy="829206"/>
          </a:xfrm>
          <a:prstGeom prst="rect">
            <a:avLst/>
          </a:prstGeom>
        </p:spPr>
      </p:pic>
      <p:pic>
        <p:nvPicPr>
          <p:cNvPr id="3" name="Graphic 2" descr="Shield Tick">
            <a:extLst>
              <a:ext uri="{FF2B5EF4-FFF2-40B4-BE49-F238E27FC236}">
                <a16:creationId xmlns:a16="http://schemas.microsoft.com/office/drawing/2014/main" id="{076363A9-87E5-47C2-8F3C-67C2C1F25F1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1387869" y="247680"/>
            <a:ext cx="501258" cy="501258"/>
          </a:xfrm>
          <a:prstGeom prst="rect">
            <a:avLst/>
          </a:prstGeom>
        </p:spPr>
      </p:pic>
    </p:spTree>
    <p:extLst>
      <p:ext uri="{BB962C8B-B14F-4D97-AF65-F5344CB8AC3E}">
        <p14:creationId xmlns:p14="http://schemas.microsoft.com/office/powerpoint/2010/main" val="187601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55DDA-1775-480D-A3BD-788B119EF109}"/>
              </a:ext>
            </a:extLst>
          </p:cNvPr>
          <p:cNvSpPr>
            <a:spLocks noGrp="1"/>
          </p:cNvSpPr>
          <p:nvPr>
            <p:ph type="title"/>
          </p:nvPr>
        </p:nvSpPr>
        <p:spPr/>
        <p:txBody>
          <a:bodyPr/>
          <a:lstStyle/>
          <a:p>
            <a:r>
              <a:rPr lang="en-US" dirty="0"/>
              <a:t>Define for each risk your </a:t>
            </a:r>
            <a:r>
              <a:rPr lang="en-US" sz="2400" dirty="0"/>
              <a:t>risk mitigation strategy</a:t>
            </a:r>
            <a:endParaRPr lang="en-AU" dirty="0"/>
          </a:p>
        </p:txBody>
      </p:sp>
      <p:sp>
        <p:nvSpPr>
          <p:cNvPr id="3" name="Text Placeholder 2">
            <a:extLst>
              <a:ext uri="{FF2B5EF4-FFF2-40B4-BE49-F238E27FC236}">
                <a16:creationId xmlns:a16="http://schemas.microsoft.com/office/drawing/2014/main" id="{AF0E7D2C-C905-4E3E-97B5-FEBCBC67B565}"/>
              </a:ext>
            </a:extLst>
          </p:cNvPr>
          <p:cNvSpPr>
            <a:spLocks noGrp="1"/>
          </p:cNvSpPr>
          <p:nvPr>
            <p:ph type="body" sz="quarter" idx="10"/>
          </p:nvPr>
        </p:nvSpPr>
        <p:spPr>
          <a:xfrm>
            <a:off x="508001" y="1619830"/>
            <a:ext cx="11079163" cy="4873044"/>
          </a:xfrm>
        </p:spPr>
        <p:txBody>
          <a:bodyPr>
            <a:normAutofit/>
          </a:bodyPr>
          <a:lstStyle/>
          <a:p>
            <a:r>
              <a:rPr lang="en-GB" sz="1400" b="1" dirty="0"/>
              <a:t>The objectives of your risk mitigation strategy should be to:</a:t>
            </a:r>
          </a:p>
          <a:p>
            <a:pPr marL="357188" indent="-174625">
              <a:buFont typeface="Arial" panose="020B0604020202020204" pitchFamily="34" charset="0"/>
              <a:buChar char="•"/>
            </a:pPr>
            <a:r>
              <a:rPr lang="en-AU" sz="1400" dirty="0"/>
              <a:t>Decrease the probability of the risk to happen or, if possible, totally remove the likelihood of the risk to happen</a:t>
            </a:r>
          </a:p>
          <a:p>
            <a:pPr marL="357188" indent="-174625">
              <a:buFont typeface="Arial" panose="020B0604020202020204" pitchFamily="34" charset="0"/>
              <a:buChar char="•"/>
            </a:pPr>
            <a:r>
              <a:rPr lang="en-AU" sz="1400" dirty="0"/>
              <a:t>Decrease the level of impact of the risk</a:t>
            </a:r>
          </a:p>
          <a:p>
            <a:pPr marL="357188" indent="-174625">
              <a:buFont typeface="Arial" panose="020B0604020202020204" pitchFamily="34" charset="0"/>
              <a:buChar char="•"/>
            </a:pPr>
            <a:endParaRPr lang="en-AU" sz="1400" dirty="0"/>
          </a:p>
          <a:p>
            <a:r>
              <a:rPr lang="en-AU" sz="1400" b="1" dirty="0"/>
              <a:t>Your risk mitigation strategy should include:</a:t>
            </a:r>
          </a:p>
          <a:p>
            <a:pPr marL="357188" indent="-174625">
              <a:buFont typeface="Arial" panose="020B0604020202020204" pitchFamily="34" charset="0"/>
              <a:buChar char="•"/>
            </a:pPr>
            <a:r>
              <a:rPr lang="en-AU" sz="1400" dirty="0"/>
              <a:t> Clear actions on what needs to be done</a:t>
            </a:r>
          </a:p>
          <a:p>
            <a:pPr marL="357188" indent="-174625">
              <a:buFont typeface="Arial" panose="020B0604020202020204" pitchFamily="34" charset="0"/>
              <a:buChar char="•"/>
            </a:pPr>
            <a:r>
              <a:rPr lang="en-AU" sz="1400" dirty="0"/>
              <a:t>A deadline on when the actions needs to be implemented</a:t>
            </a:r>
          </a:p>
          <a:p>
            <a:pPr marL="357188" indent="-174625">
              <a:buFont typeface="Arial" panose="020B0604020202020204" pitchFamily="34" charset="0"/>
              <a:buChar char="•"/>
            </a:pPr>
            <a:r>
              <a:rPr lang="en-AU" sz="1400" dirty="0"/>
              <a:t>A person responsible for mitigating the risk</a:t>
            </a:r>
          </a:p>
          <a:p>
            <a:pPr marL="357188" indent="-174625">
              <a:buFont typeface="Arial" panose="020B0604020202020204" pitchFamily="34" charset="0"/>
              <a:buChar char="•"/>
            </a:pPr>
            <a:endParaRPr lang="en-AU" sz="1400" dirty="0"/>
          </a:p>
          <a:p>
            <a:r>
              <a:rPr lang="en-AU" sz="1400" b="1" dirty="0"/>
              <a:t>Both our </a:t>
            </a:r>
            <a:r>
              <a:rPr lang="en-GB" sz="1400" b="1" dirty="0"/>
              <a:t>Simple Risk Log in Powerpoint and our Comprehensive Risk Log in Excel (which are part of our Risk Management Toolkit) include a risk mitigation strategy section that you can easily fill in.</a:t>
            </a:r>
            <a:endParaRPr lang="en-AU" sz="1400" b="1" dirty="0"/>
          </a:p>
          <a:p>
            <a:pPr marL="357188" indent="-174625">
              <a:buFont typeface="Arial" panose="020B0604020202020204" pitchFamily="34" charset="0"/>
              <a:buChar char="•"/>
            </a:pPr>
            <a:endParaRPr lang="en-AU" sz="1400" dirty="0"/>
          </a:p>
        </p:txBody>
      </p:sp>
      <p:sp>
        <p:nvSpPr>
          <p:cNvPr id="4" name="Slide Number Placeholder 3">
            <a:extLst>
              <a:ext uri="{FF2B5EF4-FFF2-40B4-BE49-F238E27FC236}">
                <a16:creationId xmlns:a16="http://schemas.microsoft.com/office/drawing/2014/main" id="{64F4B4F1-0A00-4F96-987C-D0B7B8935DB9}"/>
              </a:ext>
            </a:extLst>
          </p:cNvPr>
          <p:cNvSpPr>
            <a:spLocks noGrp="1"/>
          </p:cNvSpPr>
          <p:nvPr>
            <p:ph type="sldNum" sz="quarter" idx="4"/>
          </p:nvPr>
        </p:nvSpPr>
        <p:spPr/>
        <p:txBody>
          <a:bodyPr/>
          <a:lstStyle/>
          <a:p>
            <a:fld id="{37F5C94B-8C55-478B-B509-BAE6A06B2E2A}" type="slidenum">
              <a:rPr lang="en-US" sz="1000" smtClean="0">
                <a:solidFill>
                  <a:srgbClr val="ADAFBB"/>
                </a:solidFill>
              </a:rPr>
              <a:pPr/>
              <a:t>19</a:t>
            </a:fld>
            <a:endParaRPr lang="en-US" sz="1000" dirty="0">
              <a:solidFill>
                <a:srgbClr val="ADAFBB"/>
              </a:solidFill>
            </a:endParaRPr>
          </a:p>
        </p:txBody>
      </p:sp>
      <p:pic>
        <p:nvPicPr>
          <p:cNvPr id="14" name="Graphic 13" descr="Shield Tick">
            <a:extLst>
              <a:ext uri="{FF2B5EF4-FFF2-40B4-BE49-F238E27FC236}">
                <a16:creationId xmlns:a16="http://schemas.microsoft.com/office/drawing/2014/main" id="{8B36ABDA-07E7-42E5-95F0-6B7F73C30D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87869" y="247680"/>
            <a:ext cx="501258" cy="501258"/>
          </a:xfrm>
          <a:prstGeom prst="rect">
            <a:avLst/>
          </a:prstGeom>
        </p:spPr>
      </p:pic>
    </p:spTree>
    <p:extLst>
      <p:ext uri="{BB962C8B-B14F-4D97-AF65-F5344CB8AC3E}">
        <p14:creationId xmlns:p14="http://schemas.microsoft.com/office/powerpoint/2010/main" val="1318092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2"/>
            </p:custDataLst>
            <p:extLst>
              <p:ext uri="{D42A27DB-BD31-4B8C-83A1-F6EECF244321}">
                <p14:modId xmlns:p14="http://schemas.microsoft.com/office/powerpoint/2010/main" val="39032042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26" name="think-cell Slide" r:id="rId5" imgW="344" imgH="344" progId="TCLayout.ActiveDocument.1">
                  <p:embed/>
                </p:oleObj>
              </mc:Choice>
              <mc:Fallback>
                <p:oleObj name="think-cell Slide" r:id="rId5"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defRPr/>
            </a:pP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This is a Risk Management Framework that we’ve been using and refining with our Fortune 500 clients and many SMEs</a:t>
            </a:r>
          </a:p>
        </p:txBody>
      </p:sp>
      <p:sp>
        <p:nvSpPr>
          <p:cNvPr id="16" name="Slide Number Placeholder 1">
            <a:extLst>
              <a:ext uri="{FF2B5EF4-FFF2-40B4-BE49-F238E27FC236}">
                <a16:creationId xmlns:a16="http://schemas.microsoft.com/office/drawing/2014/main" id="{AB0723E2-2BCC-475F-B6CC-F876EF6C96C1}"/>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2</a:t>
            </a:fld>
            <a:endParaRPr lang="en-US" sz="1000" dirty="0">
              <a:solidFill>
                <a:srgbClr val="ADAFBB"/>
              </a:solidFill>
            </a:endParaRPr>
          </a:p>
        </p:txBody>
      </p:sp>
      <p:sp>
        <p:nvSpPr>
          <p:cNvPr id="11" name="Chevron 10">
            <a:extLst>
              <a:ext uri="{FF2B5EF4-FFF2-40B4-BE49-F238E27FC236}">
                <a16:creationId xmlns:a16="http://schemas.microsoft.com/office/drawing/2014/main" id="{3389ED1D-8656-4FDF-BFAE-3E203C7DD331}"/>
              </a:ext>
            </a:extLst>
          </p:cNvPr>
          <p:cNvSpPr/>
          <p:nvPr/>
        </p:nvSpPr>
        <p:spPr bwMode="auto">
          <a:xfrm>
            <a:off x="2807446" y="3242541"/>
            <a:ext cx="2439968" cy="1162902"/>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rtl="0" fontAlgn="base">
              <a:spcBef>
                <a:spcPts val="600"/>
              </a:spcBef>
              <a:spcAft>
                <a:spcPts val="600"/>
              </a:spcAft>
              <a:buClr>
                <a:srgbClr val="000000"/>
              </a:buClr>
            </a:pPr>
            <a:r>
              <a:rPr lang="en-US" sz="1600" b="1" kern="1200" dirty="0">
                <a:solidFill>
                  <a:schemeClr val="bg1"/>
                </a:solidFill>
                <a:ea typeface="+mn-ea"/>
                <a:cs typeface="Times New Roman" pitchFamily="18" charset="0"/>
              </a:rPr>
              <a:t>2.Risk Assessment</a:t>
            </a:r>
          </a:p>
        </p:txBody>
      </p:sp>
      <p:sp>
        <p:nvSpPr>
          <p:cNvPr id="14" name="Chevron 12">
            <a:extLst>
              <a:ext uri="{FF2B5EF4-FFF2-40B4-BE49-F238E27FC236}">
                <a16:creationId xmlns:a16="http://schemas.microsoft.com/office/drawing/2014/main" id="{965351A9-A4E4-43B8-9255-943CE3A1246D}"/>
              </a:ext>
            </a:extLst>
          </p:cNvPr>
          <p:cNvSpPr/>
          <p:nvPr/>
        </p:nvSpPr>
        <p:spPr bwMode="auto">
          <a:xfrm>
            <a:off x="5021351" y="3242541"/>
            <a:ext cx="2439968" cy="1162902"/>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600" b="1" dirty="0">
                <a:solidFill>
                  <a:schemeClr val="bg1"/>
                </a:solidFill>
                <a:cs typeface="Times New Roman" pitchFamily="18" charset="0"/>
              </a:rPr>
              <a:t>3.Risk Prioritization</a:t>
            </a:r>
          </a:p>
        </p:txBody>
      </p:sp>
      <p:sp>
        <p:nvSpPr>
          <p:cNvPr id="18" name="Chevron 14">
            <a:extLst>
              <a:ext uri="{FF2B5EF4-FFF2-40B4-BE49-F238E27FC236}">
                <a16:creationId xmlns:a16="http://schemas.microsoft.com/office/drawing/2014/main" id="{E8140B53-AF46-4024-926A-513B7952F708}"/>
              </a:ext>
            </a:extLst>
          </p:cNvPr>
          <p:cNvSpPr/>
          <p:nvPr/>
        </p:nvSpPr>
        <p:spPr bwMode="auto">
          <a:xfrm>
            <a:off x="7235254" y="3242541"/>
            <a:ext cx="2439968" cy="1162902"/>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600" b="1" dirty="0">
                <a:solidFill>
                  <a:schemeClr val="bg1"/>
                </a:solidFill>
                <a:cs typeface="Times New Roman" pitchFamily="18" charset="0"/>
              </a:rPr>
              <a:t>4.Risk Mitigation</a:t>
            </a:r>
          </a:p>
        </p:txBody>
      </p:sp>
      <p:sp>
        <p:nvSpPr>
          <p:cNvPr id="24" name="Chevron 167">
            <a:extLst>
              <a:ext uri="{FF2B5EF4-FFF2-40B4-BE49-F238E27FC236}">
                <a16:creationId xmlns:a16="http://schemas.microsoft.com/office/drawing/2014/main" id="{D669F62A-50D2-4896-B0A3-E8762966708F}"/>
              </a:ext>
            </a:extLst>
          </p:cNvPr>
          <p:cNvSpPr/>
          <p:nvPr/>
        </p:nvSpPr>
        <p:spPr bwMode="auto">
          <a:xfrm>
            <a:off x="593542" y="3242541"/>
            <a:ext cx="2439968" cy="1162902"/>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600" b="1" dirty="0">
                <a:solidFill>
                  <a:schemeClr val="bg1"/>
                </a:solidFill>
                <a:cs typeface="Times New Roman" pitchFamily="18" charset="0"/>
              </a:rPr>
              <a:t>1.Risk Identification</a:t>
            </a:r>
          </a:p>
        </p:txBody>
      </p:sp>
      <p:pic>
        <p:nvPicPr>
          <p:cNvPr id="30" name="Graphic 29" descr="Magnifying glass">
            <a:extLst>
              <a:ext uri="{FF2B5EF4-FFF2-40B4-BE49-F238E27FC236}">
                <a16:creationId xmlns:a16="http://schemas.microsoft.com/office/drawing/2014/main" id="{EC8E9C49-6BE5-4269-B2AD-2B872904C1C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45015" y="2523346"/>
            <a:ext cx="603312" cy="603312"/>
          </a:xfrm>
          <a:prstGeom prst="rect">
            <a:avLst/>
          </a:prstGeom>
        </p:spPr>
      </p:pic>
      <p:sp>
        <p:nvSpPr>
          <p:cNvPr id="38" name="Chevron 14">
            <a:extLst>
              <a:ext uri="{FF2B5EF4-FFF2-40B4-BE49-F238E27FC236}">
                <a16:creationId xmlns:a16="http://schemas.microsoft.com/office/drawing/2014/main" id="{FB7394D1-474A-43E6-803D-F84419CC9D26}"/>
              </a:ext>
            </a:extLst>
          </p:cNvPr>
          <p:cNvSpPr/>
          <p:nvPr/>
        </p:nvSpPr>
        <p:spPr bwMode="auto">
          <a:xfrm>
            <a:off x="9449159" y="3242541"/>
            <a:ext cx="2439968" cy="1162902"/>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600" b="1" dirty="0">
                <a:solidFill>
                  <a:schemeClr val="bg1"/>
                </a:solidFill>
                <a:cs typeface="Times New Roman" pitchFamily="18" charset="0"/>
              </a:rPr>
              <a:t>5.Risk Closure</a:t>
            </a:r>
          </a:p>
        </p:txBody>
      </p:sp>
      <p:pic>
        <p:nvPicPr>
          <p:cNvPr id="42" name="Graphic 41" descr="Priorities">
            <a:extLst>
              <a:ext uri="{FF2B5EF4-FFF2-40B4-BE49-F238E27FC236}">
                <a16:creationId xmlns:a16="http://schemas.microsoft.com/office/drawing/2014/main" id="{88A4D575-0734-48BF-9BE5-B5FD7C7D34A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99909" y="2387665"/>
            <a:ext cx="738993" cy="738993"/>
          </a:xfrm>
          <a:prstGeom prst="rect">
            <a:avLst/>
          </a:prstGeom>
        </p:spPr>
      </p:pic>
      <p:pic>
        <p:nvPicPr>
          <p:cNvPr id="44" name="Graphic 43" descr="Clipboard">
            <a:extLst>
              <a:ext uri="{FF2B5EF4-FFF2-40B4-BE49-F238E27FC236}">
                <a16:creationId xmlns:a16="http://schemas.microsoft.com/office/drawing/2014/main" id="{E041D23D-4DB4-4E5E-89AC-3EA9D4881C7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656129" y="2448625"/>
            <a:ext cx="678033" cy="678033"/>
          </a:xfrm>
          <a:prstGeom prst="rect">
            <a:avLst/>
          </a:prstGeom>
        </p:spPr>
      </p:pic>
      <p:pic>
        <p:nvPicPr>
          <p:cNvPr id="46" name="Graphic 45" descr="Shield Tick">
            <a:extLst>
              <a:ext uri="{FF2B5EF4-FFF2-40B4-BE49-F238E27FC236}">
                <a16:creationId xmlns:a16="http://schemas.microsoft.com/office/drawing/2014/main" id="{C4EF2230-CC71-42EF-93E1-52044AAE2B9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976050" y="2418171"/>
            <a:ext cx="767591" cy="767591"/>
          </a:xfrm>
          <a:prstGeom prst="rect">
            <a:avLst/>
          </a:prstGeom>
        </p:spPr>
      </p:pic>
      <p:pic>
        <p:nvPicPr>
          <p:cNvPr id="48" name="Graphic 47" descr="Inbox Check">
            <a:extLst>
              <a:ext uri="{FF2B5EF4-FFF2-40B4-BE49-F238E27FC236}">
                <a16:creationId xmlns:a16="http://schemas.microsoft.com/office/drawing/2014/main" id="{1769B653-E50C-4877-BF56-7ABE82AC3A1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119174" y="2294941"/>
            <a:ext cx="829206" cy="829206"/>
          </a:xfrm>
          <a:prstGeom prst="rect">
            <a:avLst/>
          </a:prstGeom>
        </p:spPr>
      </p:pic>
      <p:sp>
        <p:nvSpPr>
          <p:cNvPr id="3" name="Arrow: Striped Right 2">
            <a:extLst>
              <a:ext uri="{FF2B5EF4-FFF2-40B4-BE49-F238E27FC236}">
                <a16:creationId xmlns:a16="http://schemas.microsoft.com/office/drawing/2014/main" id="{0E36C274-2D6D-47AE-A6EF-42D31E957AF2}"/>
              </a:ext>
            </a:extLst>
          </p:cNvPr>
          <p:cNvSpPr/>
          <p:nvPr/>
        </p:nvSpPr>
        <p:spPr>
          <a:xfrm>
            <a:off x="909879" y="5412269"/>
            <a:ext cx="774176" cy="646331"/>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 name="TextBox 3">
            <a:extLst>
              <a:ext uri="{FF2B5EF4-FFF2-40B4-BE49-F238E27FC236}">
                <a16:creationId xmlns:a16="http://schemas.microsoft.com/office/drawing/2014/main" id="{774BB942-56D9-4A15-8A6D-87057CCABB70}"/>
              </a:ext>
            </a:extLst>
          </p:cNvPr>
          <p:cNvSpPr txBox="1"/>
          <p:nvPr/>
        </p:nvSpPr>
        <p:spPr>
          <a:xfrm>
            <a:off x="1820089" y="5412269"/>
            <a:ext cx="9619026" cy="646331"/>
          </a:xfrm>
          <a:prstGeom prst="rect">
            <a:avLst/>
          </a:prstGeom>
          <a:noFill/>
        </p:spPr>
        <p:txBody>
          <a:bodyPr wrap="square" rtlCol="0">
            <a:spAutoFit/>
          </a:bodyPr>
          <a:lstStyle/>
          <a:p>
            <a:r>
              <a:rPr lang="en-US" dirty="0"/>
              <a:t>This framework can be used to manage the risk of a company or a project. It is simple and straightforward, which makes its implementation easy for everyone within your organization.</a:t>
            </a:r>
            <a:endParaRPr lang="en-AU" dirty="0"/>
          </a:p>
        </p:txBody>
      </p:sp>
    </p:spTree>
    <p:extLst>
      <p:ext uri="{BB962C8B-B14F-4D97-AF65-F5344CB8AC3E}">
        <p14:creationId xmlns:p14="http://schemas.microsoft.com/office/powerpoint/2010/main" val="9867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010" name="think-cell Slide" r:id="rId5" imgW="344" imgH="344" progId="TCLayout.ActiveDocument.1">
                  <p:embed/>
                </p:oleObj>
              </mc:Choice>
              <mc:Fallback>
                <p:oleObj name="think-cell Slide" r:id="rId5"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defRPr/>
            </a:pP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Let’s now zoom on Risk Closure</a:t>
            </a:r>
          </a:p>
        </p:txBody>
      </p:sp>
      <p:sp>
        <p:nvSpPr>
          <p:cNvPr id="16" name="Slide Number Placeholder 1">
            <a:extLst>
              <a:ext uri="{FF2B5EF4-FFF2-40B4-BE49-F238E27FC236}">
                <a16:creationId xmlns:a16="http://schemas.microsoft.com/office/drawing/2014/main" id="{AB0723E2-2BCC-475F-B6CC-F876EF6C96C1}"/>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20</a:t>
            </a:fld>
            <a:endParaRPr lang="en-US" sz="1000" dirty="0">
              <a:solidFill>
                <a:srgbClr val="ADAFBB"/>
              </a:solidFill>
            </a:endParaRPr>
          </a:p>
        </p:txBody>
      </p:sp>
      <p:sp>
        <p:nvSpPr>
          <p:cNvPr id="4" name="Chevron 10">
            <a:extLst>
              <a:ext uri="{FF2B5EF4-FFF2-40B4-BE49-F238E27FC236}">
                <a16:creationId xmlns:a16="http://schemas.microsoft.com/office/drawing/2014/main" id="{1829425F-C05F-44F1-935A-238AD6F5BA07}"/>
              </a:ext>
            </a:extLst>
          </p:cNvPr>
          <p:cNvSpPr/>
          <p:nvPr/>
        </p:nvSpPr>
        <p:spPr bwMode="auto">
          <a:xfrm>
            <a:off x="2807446" y="3242541"/>
            <a:ext cx="2439968" cy="1162902"/>
          </a:xfrm>
          <a:prstGeom prst="chevron">
            <a:avLst>
              <a:gd name="adj" fmla="val 31818"/>
            </a:avLst>
          </a:prstGeom>
          <a:solidFill>
            <a:schemeClr val="bg1">
              <a:lumMod val="65000"/>
            </a:schemeClr>
          </a:solidFill>
          <a:ln>
            <a:noFill/>
          </a:ln>
          <a:effectLst/>
        </p:spPr>
        <p:txBody>
          <a:bodyPr wrap="square" lIns="91440" tIns="45715" rIns="0" bIns="45715" rtlCol="0" anchor="ctr">
            <a:noAutofit/>
          </a:bodyPr>
          <a:lstStyle/>
          <a:p>
            <a:pPr algn="ctr" defTabSz="623853" rtl="0" fontAlgn="base">
              <a:spcBef>
                <a:spcPts val="600"/>
              </a:spcBef>
              <a:spcAft>
                <a:spcPts val="600"/>
              </a:spcAft>
              <a:buClr>
                <a:srgbClr val="000000"/>
              </a:buClr>
            </a:pPr>
            <a:r>
              <a:rPr lang="en-US" sz="1600" b="1" kern="1200" dirty="0">
                <a:solidFill>
                  <a:schemeClr val="bg1"/>
                </a:solidFill>
                <a:ea typeface="+mn-ea"/>
                <a:cs typeface="Times New Roman" pitchFamily="18" charset="0"/>
              </a:rPr>
              <a:t>2.Risk Assessment</a:t>
            </a:r>
          </a:p>
        </p:txBody>
      </p:sp>
      <p:sp>
        <p:nvSpPr>
          <p:cNvPr id="5" name="Chevron 12">
            <a:extLst>
              <a:ext uri="{FF2B5EF4-FFF2-40B4-BE49-F238E27FC236}">
                <a16:creationId xmlns:a16="http://schemas.microsoft.com/office/drawing/2014/main" id="{BCC9A3CA-8EB0-4E58-94A7-3928B2D30E8A}"/>
              </a:ext>
            </a:extLst>
          </p:cNvPr>
          <p:cNvSpPr/>
          <p:nvPr/>
        </p:nvSpPr>
        <p:spPr bwMode="auto">
          <a:xfrm>
            <a:off x="5021351" y="3242541"/>
            <a:ext cx="2439968" cy="1162902"/>
          </a:xfrm>
          <a:prstGeom prst="chevron">
            <a:avLst>
              <a:gd name="adj" fmla="val 31818"/>
            </a:avLst>
          </a:prstGeom>
          <a:solidFill>
            <a:schemeClr val="bg1">
              <a:lumMod val="65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600" b="1" dirty="0">
                <a:solidFill>
                  <a:schemeClr val="bg1"/>
                </a:solidFill>
                <a:cs typeface="Times New Roman" pitchFamily="18" charset="0"/>
              </a:rPr>
              <a:t>3.Risk Prioritization</a:t>
            </a:r>
          </a:p>
        </p:txBody>
      </p:sp>
      <p:sp>
        <p:nvSpPr>
          <p:cNvPr id="8" name="Chevron 14">
            <a:extLst>
              <a:ext uri="{FF2B5EF4-FFF2-40B4-BE49-F238E27FC236}">
                <a16:creationId xmlns:a16="http://schemas.microsoft.com/office/drawing/2014/main" id="{1499CCAF-AB19-4489-8BF6-3C7E0759455A}"/>
              </a:ext>
            </a:extLst>
          </p:cNvPr>
          <p:cNvSpPr/>
          <p:nvPr/>
        </p:nvSpPr>
        <p:spPr bwMode="auto">
          <a:xfrm>
            <a:off x="7235254" y="3242541"/>
            <a:ext cx="2439968" cy="1162902"/>
          </a:xfrm>
          <a:prstGeom prst="chevron">
            <a:avLst>
              <a:gd name="adj" fmla="val 31818"/>
            </a:avLst>
          </a:prstGeom>
          <a:solidFill>
            <a:schemeClr val="bg1">
              <a:lumMod val="65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600" b="1" dirty="0">
                <a:solidFill>
                  <a:schemeClr val="bg1"/>
                </a:solidFill>
                <a:cs typeface="Times New Roman" pitchFamily="18" charset="0"/>
              </a:rPr>
              <a:t>4.Risk Mitigation</a:t>
            </a:r>
          </a:p>
        </p:txBody>
      </p:sp>
      <p:sp>
        <p:nvSpPr>
          <p:cNvPr id="9" name="Chevron 167">
            <a:extLst>
              <a:ext uri="{FF2B5EF4-FFF2-40B4-BE49-F238E27FC236}">
                <a16:creationId xmlns:a16="http://schemas.microsoft.com/office/drawing/2014/main" id="{5B9C3234-0E50-40FD-8F75-8FAE4A1F26CE}"/>
              </a:ext>
            </a:extLst>
          </p:cNvPr>
          <p:cNvSpPr/>
          <p:nvPr/>
        </p:nvSpPr>
        <p:spPr bwMode="auto">
          <a:xfrm>
            <a:off x="593542" y="3242541"/>
            <a:ext cx="2439968" cy="1162902"/>
          </a:xfrm>
          <a:prstGeom prst="chevron">
            <a:avLst>
              <a:gd name="adj" fmla="val 31818"/>
            </a:avLst>
          </a:prstGeom>
          <a:solidFill>
            <a:schemeClr val="bg1">
              <a:lumMod val="65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600" b="1" dirty="0">
                <a:solidFill>
                  <a:schemeClr val="bg1"/>
                </a:solidFill>
                <a:cs typeface="Times New Roman" pitchFamily="18" charset="0"/>
              </a:rPr>
              <a:t>1.Risk Identification</a:t>
            </a:r>
          </a:p>
        </p:txBody>
      </p:sp>
      <p:pic>
        <p:nvPicPr>
          <p:cNvPr id="10" name="Graphic 9" descr="Magnifying glass">
            <a:extLst>
              <a:ext uri="{FF2B5EF4-FFF2-40B4-BE49-F238E27FC236}">
                <a16:creationId xmlns:a16="http://schemas.microsoft.com/office/drawing/2014/main" id="{6AEF07BE-31E5-4F64-895A-A30113B47A9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45015" y="2523346"/>
            <a:ext cx="603312" cy="603312"/>
          </a:xfrm>
          <a:prstGeom prst="rect">
            <a:avLst/>
          </a:prstGeom>
        </p:spPr>
      </p:pic>
      <p:sp>
        <p:nvSpPr>
          <p:cNvPr id="12" name="Chevron 14">
            <a:extLst>
              <a:ext uri="{FF2B5EF4-FFF2-40B4-BE49-F238E27FC236}">
                <a16:creationId xmlns:a16="http://schemas.microsoft.com/office/drawing/2014/main" id="{D0EB0463-D9BC-41F5-86FE-2C17FB2F6416}"/>
              </a:ext>
            </a:extLst>
          </p:cNvPr>
          <p:cNvSpPr/>
          <p:nvPr/>
        </p:nvSpPr>
        <p:spPr bwMode="auto">
          <a:xfrm>
            <a:off x="9449159" y="3242541"/>
            <a:ext cx="2439968" cy="1162902"/>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600" b="1" dirty="0">
                <a:solidFill>
                  <a:schemeClr val="bg1"/>
                </a:solidFill>
                <a:cs typeface="Times New Roman" pitchFamily="18" charset="0"/>
              </a:rPr>
              <a:t>5.Risk Closure</a:t>
            </a:r>
          </a:p>
        </p:txBody>
      </p:sp>
      <p:pic>
        <p:nvPicPr>
          <p:cNvPr id="13" name="Graphic 12" descr="Priorities">
            <a:extLst>
              <a:ext uri="{FF2B5EF4-FFF2-40B4-BE49-F238E27FC236}">
                <a16:creationId xmlns:a16="http://schemas.microsoft.com/office/drawing/2014/main" id="{4AC8B60C-812D-4156-88BF-4891049BA22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99909" y="2387665"/>
            <a:ext cx="738993" cy="738993"/>
          </a:xfrm>
          <a:prstGeom prst="rect">
            <a:avLst/>
          </a:prstGeom>
        </p:spPr>
      </p:pic>
      <p:pic>
        <p:nvPicPr>
          <p:cNvPr id="15" name="Graphic 14" descr="Clipboard">
            <a:extLst>
              <a:ext uri="{FF2B5EF4-FFF2-40B4-BE49-F238E27FC236}">
                <a16:creationId xmlns:a16="http://schemas.microsoft.com/office/drawing/2014/main" id="{EC3501EE-FCDE-4A54-8F87-13A4322B288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656129" y="2448625"/>
            <a:ext cx="678033" cy="678033"/>
          </a:xfrm>
          <a:prstGeom prst="rect">
            <a:avLst/>
          </a:prstGeom>
        </p:spPr>
      </p:pic>
      <p:pic>
        <p:nvPicPr>
          <p:cNvPr id="20" name="Graphic 19" descr="Shield Tick">
            <a:extLst>
              <a:ext uri="{FF2B5EF4-FFF2-40B4-BE49-F238E27FC236}">
                <a16:creationId xmlns:a16="http://schemas.microsoft.com/office/drawing/2014/main" id="{5941894D-DB26-47DA-ACD2-52F873342C7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976050" y="2418171"/>
            <a:ext cx="767591" cy="767591"/>
          </a:xfrm>
          <a:prstGeom prst="rect">
            <a:avLst/>
          </a:prstGeom>
        </p:spPr>
      </p:pic>
      <p:pic>
        <p:nvPicPr>
          <p:cNvPr id="22" name="Graphic 21" descr="Inbox Check">
            <a:extLst>
              <a:ext uri="{FF2B5EF4-FFF2-40B4-BE49-F238E27FC236}">
                <a16:creationId xmlns:a16="http://schemas.microsoft.com/office/drawing/2014/main" id="{FAD85686-7A2D-441F-A1ED-12F0C563134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119174" y="2294941"/>
            <a:ext cx="829206" cy="829206"/>
          </a:xfrm>
          <a:prstGeom prst="rect">
            <a:avLst/>
          </a:prstGeom>
        </p:spPr>
      </p:pic>
      <p:pic>
        <p:nvPicPr>
          <p:cNvPr id="26" name="Graphic 25" descr="Inbox Check">
            <a:extLst>
              <a:ext uri="{FF2B5EF4-FFF2-40B4-BE49-F238E27FC236}">
                <a16:creationId xmlns:a16="http://schemas.microsoft.com/office/drawing/2014/main" id="{0DE0492E-7501-4EAE-A539-AA280946FE8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1402722" y="278907"/>
            <a:ext cx="504864" cy="504864"/>
          </a:xfrm>
          <a:prstGeom prst="rect">
            <a:avLst/>
          </a:prstGeom>
        </p:spPr>
      </p:pic>
    </p:spTree>
    <p:extLst>
      <p:ext uri="{BB962C8B-B14F-4D97-AF65-F5344CB8AC3E}">
        <p14:creationId xmlns:p14="http://schemas.microsoft.com/office/powerpoint/2010/main" val="287732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55DDA-1775-480D-A3BD-788B119EF109}"/>
              </a:ext>
            </a:extLst>
          </p:cNvPr>
          <p:cNvSpPr>
            <a:spLocks noGrp="1"/>
          </p:cNvSpPr>
          <p:nvPr>
            <p:ph type="title"/>
          </p:nvPr>
        </p:nvSpPr>
        <p:spPr/>
        <p:txBody>
          <a:bodyPr/>
          <a:lstStyle/>
          <a:p>
            <a:r>
              <a:rPr lang="en-US" dirty="0"/>
              <a:t>There are mainly 2 reasons to close a Risk</a:t>
            </a:r>
            <a:endParaRPr lang="en-AU" dirty="0"/>
          </a:p>
        </p:txBody>
      </p:sp>
      <p:sp>
        <p:nvSpPr>
          <p:cNvPr id="4" name="Slide Number Placeholder 3">
            <a:extLst>
              <a:ext uri="{FF2B5EF4-FFF2-40B4-BE49-F238E27FC236}">
                <a16:creationId xmlns:a16="http://schemas.microsoft.com/office/drawing/2014/main" id="{64F4B4F1-0A00-4F96-987C-D0B7B8935DB9}"/>
              </a:ext>
            </a:extLst>
          </p:cNvPr>
          <p:cNvSpPr>
            <a:spLocks noGrp="1"/>
          </p:cNvSpPr>
          <p:nvPr>
            <p:ph type="sldNum" sz="quarter" idx="4"/>
          </p:nvPr>
        </p:nvSpPr>
        <p:spPr/>
        <p:txBody>
          <a:bodyPr/>
          <a:lstStyle/>
          <a:p>
            <a:fld id="{37F5C94B-8C55-478B-B509-BAE6A06B2E2A}" type="slidenum">
              <a:rPr lang="en-US" sz="1000" smtClean="0">
                <a:solidFill>
                  <a:srgbClr val="ADAFBB"/>
                </a:solidFill>
              </a:rPr>
              <a:pPr/>
              <a:t>21</a:t>
            </a:fld>
            <a:endParaRPr lang="en-US" sz="1000" dirty="0">
              <a:solidFill>
                <a:srgbClr val="ADAFBB"/>
              </a:solidFill>
            </a:endParaRPr>
          </a:p>
        </p:txBody>
      </p:sp>
      <p:sp>
        <p:nvSpPr>
          <p:cNvPr id="18" name="Text Placeholder 17">
            <a:extLst>
              <a:ext uri="{FF2B5EF4-FFF2-40B4-BE49-F238E27FC236}">
                <a16:creationId xmlns:a16="http://schemas.microsoft.com/office/drawing/2014/main" id="{167BA9C0-26E6-4DEB-8145-88445085F9A5}"/>
              </a:ext>
            </a:extLst>
          </p:cNvPr>
          <p:cNvSpPr>
            <a:spLocks noGrp="1"/>
          </p:cNvSpPr>
          <p:nvPr>
            <p:ph type="body" sz="quarter" idx="10"/>
          </p:nvPr>
        </p:nvSpPr>
        <p:spPr/>
        <p:txBody>
          <a:bodyPr/>
          <a:lstStyle/>
          <a:p>
            <a:pPr marL="269875" indent="-269875">
              <a:buFont typeface="+mj-lt"/>
              <a:buAutoNum type="arabicPeriod"/>
            </a:pPr>
            <a:r>
              <a:rPr lang="en-US" b="1" dirty="0">
                <a:solidFill>
                  <a:schemeClr val="tx1"/>
                </a:solidFill>
                <a:latin typeface="Arial" panose="020B0604020202020204"/>
              </a:rPr>
              <a:t>The implementation of your risk mitigation strategy worked, and the risk value is now very low or equal to zero</a:t>
            </a:r>
          </a:p>
          <a:p>
            <a:pPr marL="269875" indent="-269875">
              <a:buFont typeface="+mj-lt"/>
              <a:buAutoNum type="arabicPeriod"/>
            </a:pPr>
            <a:r>
              <a:rPr lang="en-GB" b="1" dirty="0"/>
              <a:t>Despite your risk mitigation strategy, the risk became a reality. In this situation, you need to close the risk and create an “issue” using one of these 2 Issue Logs, which are part of the Risk Management Toolkit:</a:t>
            </a:r>
          </a:p>
          <a:p>
            <a:pPr marL="342900" indent="-342900">
              <a:buFont typeface="+mj-lt"/>
              <a:buAutoNum type="arabicPeriod"/>
            </a:pPr>
            <a:endParaRPr lang="en-AU" dirty="0"/>
          </a:p>
        </p:txBody>
      </p:sp>
      <p:sp>
        <p:nvSpPr>
          <p:cNvPr id="20" name="TextBox 19">
            <a:extLst>
              <a:ext uri="{FF2B5EF4-FFF2-40B4-BE49-F238E27FC236}">
                <a16:creationId xmlns:a16="http://schemas.microsoft.com/office/drawing/2014/main" id="{26DC7E42-8B51-4503-AE0E-82C18658C1D0}"/>
              </a:ext>
            </a:extLst>
          </p:cNvPr>
          <p:cNvSpPr txBox="1"/>
          <p:nvPr/>
        </p:nvSpPr>
        <p:spPr>
          <a:xfrm>
            <a:off x="1027612" y="2890984"/>
            <a:ext cx="3230880" cy="307777"/>
          </a:xfrm>
          <a:prstGeom prst="rect">
            <a:avLst/>
          </a:prstGeom>
          <a:noFill/>
        </p:spPr>
        <p:txBody>
          <a:bodyPr wrap="square" rtlCol="0">
            <a:spAutoFit/>
          </a:bodyPr>
          <a:lstStyle/>
          <a:p>
            <a:pPr algn="ctr"/>
            <a:r>
              <a:rPr lang="en-GB" sz="1400" b="1" dirty="0"/>
              <a:t>Simple Issue Log in Powerpoint</a:t>
            </a:r>
            <a:endParaRPr lang="en-AU" sz="1400" b="1" dirty="0"/>
          </a:p>
        </p:txBody>
      </p:sp>
      <p:sp>
        <p:nvSpPr>
          <p:cNvPr id="22" name="TextBox 21">
            <a:extLst>
              <a:ext uri="{FF2B5EF4-FFF2-40B4-BE49-F238E27FC236}">
                <a16:creationId xmlns:a16="http://schemas.microsoft.com/office/drawing/2014/main" id="{82908FAC-1BD6-424D-8A71-FD23D12A5A81}"/>
              </a:ext>
            </a:extLst>
          </p:cNvPr>
          <p:cNvSpPr txBox="1"/>
          <p:nvPr/>
        </p:nvSpPr>
        <p:spPr>
          <a:xfrm>
            <a:off x="6932023" y="2890984"/>
            <a:ext cx="3230880" cy="307777"/>
          </a:xfrm>
          <a:prstGeom prst="rect">
            <a:avLst/>
          </a:prstGeom>
          <a:noFill/>
        </p:spPr>
        <p:txBody>
          <a:bodyPr wrap="square" rtlCol="0">
            <a:spAutoFit/>
          </a:bodyPr>
          <a:lstStyle/>
          <a:p>
            <a:pPr algn="ctr"/>
            <a:r>
              <a:rPr lang="en-GB" sz="1400" b="1" dirty="0"/>
              <a:t>Comprehensive Issue Log in Excel</a:t>
            </a:r>
            <a:endParaRPr lang="en-AU" sz="1400" b="1" dirty="0"/>
          </a:p>
        </p:txBody>
      </p:sp>
      <p:pic>
        <p:nvPicPr>
          <p:cNvPr id="23" name="Picture 22">
            <a:extLst>
              <a:ext uri="{FF2B5EF4-FFF2-40B4-BE49-F238E27FC236}">
                <a16:creationId xmlns:a16="http://schemas.microsoft.com/office/drawing/2014/main" id="{F4C390EC-E739-4D4B-B4EE-5D3B32B659DF}"/>
              </a:ext>
            </a:extLst>
          </p:cNvPr>
          <p:cNvPicPr>
            <a:picLocks noChangeAspect="1"/>
          </p:cNvPicPr>
          <p:nvPr/>
        </p:nvPicPr>
        <p:blipFill>
          <a:blip r:embed="rId2"/>
          <a:stretch>
            <a:fillRect/>
          </a:stretch>
        </p:blipFill>
        <p:spPr>
          <a:xfrm>
            <a:off x="6096000" y="3415621"/>
            <a:ext cx="4971999" cy="1802042"/>
          </a:xfrm>
          <a:prstGeom prst="rect">
            <a:avLst/>
          </a:prstGeom>
          <a:ln>
            <a:noFill/>
          </a:ln>
          <a:effectLst>
            <a:outerShdw blurRad="292100" dist="139700" dir="2700000" algn="tl" rotWithShape="0">
              <a:srgbClr val="333333">
                <a:alpha val="65000"/>
              </a:srgbClr>
            </a:outerShdw>
          </a:effectLst>
        </p:spPr>
      </p:pic>
      <p:pic>
        <p:nvPicPr>
          <p:cNvPr id="24" name="Picture 23">
            <a:extLst>
              <a:ext uri="{FF2B5EF4-FFF2-40B4-BE49-F238E27FC236}">
                <a16:creationId xmlns:a16="http://schemas.microsoft.com/office/drawing/2014/main" id="{8CD703EB-47EC-42E2-9927-A44532753981}"/>
              </a:ext>
            </a:extLst>
          </p:cNvPr>
          <p:cNvPicPr>
            <a:picLocks noChangeAspect="1"/>
          </p:cNvPicPr>
          <p:nvPr/>
        </p:nvPicPr>
        <p:blipFill>
          <a:blip r:embed="rId3"/>
          <a:stretch>
            <a:fillRect/>
          </a:stretch>
        </p:blipFill>
        <p:spPr>
          <a:xfrm>
            <a:off x="870594" y="3298365"/>
            <a:ext cx="3675281" cy="2067346"/>
          </a:xfrm>
          <a:prstGeom prst="rect">
            <a:avLst/>
          </a:prstGeom>
          <a:ln>
            <a:noFill/>
          </a:ln>
          <a:effectLst>
            <a:outerShdw blurRad="292100" dist="139700" dir="2700000" algn="tl" rotWithShape="0">
              <a:srgbClr val="333333">
                <a:alpha val="65000"/>
              </a:srgbClr>
            </a:outerShdw>
          </a:effectLst>
        </p:spPr>
      </p:pic>
      <p:pic>
        <p:nvPicPr>
          <p:cNvPr id="26" name="Graphic 25" descr="Inbox Check">
            <a:extLst>
              <a:ext uri="{FF2B5EF4-FFF2-40B4-BE49-F238E27FC236}">
                <a16:creationId xmlns:a16="http://schemas.microsoft.com/office/drawing/2014/main" id="{CEA86300-147E-46AA-8FB7-D0BC6CA81CC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402722" y="278907"/>
            <a:ext cx="504864" cy="504864"/>
          </a:xfrm>
          <a:prstGeom prst="rect">
            <a:avLst/>
          </a:prstGeom>
        </p:spPr>
      </p:pic>
      <p:sp>
        <p:nvSpPr>
          <p:cNvPr id="27" name="Arrow: Striped Right 26">
            <a:extLst>
              <a:ext uri="{FF2B5EF4-FFF2-40B4-BE49-F238E27FC236}">
                <a16:creationId xmlns:a16="http://schemas.microsoft.com/office/drawing/2014/main" id="{FDEE6112-2C7E-468F-890E-7287C8C9F888}"/>
              </a:ext>
            </a:extLst>
          </p:cNvPr>
          <p:cNvSpPr/>
          <p:nvPr/>
        </p:nvSpPr>
        <p:spPr>
          <a:xfrm rot="5400000">
            <a:off x="2494873" y="5422861"/>
            <a:ext cx="426721" cy="51162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8" name="Arrow: Striped Right 27">
            <a:extLst>
              <a:ext uri="{FF2B5EF4-FFF2-40B4-BE49-F238E27FC236}">
                <a16:creationId xmlns:a16="http://schemas.microsoft.com/office/drawing/2014/main" id="{CEDF9737-FF9B-4E1B-87B3-F80F43D1111B}"/>
              </a:ext>
            </a:extLst>
          </p:cNvPr>
          <p:cNvSpPr/>
          <p:nvPr/>
        </p:nvSpPr>
        <p:spPr>
          <a:xfrm rot="5400000">
            <a:off x="8078288" y="5422861"/>
            <a:ext cx="426721" cy="51162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0" name="TextBox 29">
            <a:extLst>
              <a:ext uri="{FF2B5EF4-FFF2-40B4-BE49-F238E27FC236}">
                <a16:creationId xmlns:a16="http://schemas.microsoft.com/office/drawing/2014/main" id="{65D022A9-E010-4009-AE35-ED56A6B43A7B}"/>
              </a:ext>
            </a:extLst>
          </p:cNvPr>
          <p:cNvSpPr txBox="1"/>
          <p:nvPr/>
        </p:nvSpPr>
        <p:spPr>
          <a:xfrm>
            <a:off x="1340857" y="5992542"/>
            <a:ext cx="8081817" cy="276999"/>
          </a:xfrm>
          <a:prstGeom prst="rect">
            <a:avLst/>
          </a:prstGeom>
          <a:solidFill>
            <a:srgbClr val="E5F4D4"/>
          </a:solidFill>
        </p:spPr>
        <p:txBody>
          <a:bodyPr wrap="square" rtlCol="0">
            <a:spAutoFit/>
          </a:bodyPr>
          <a:lstStyle/>
          <a:p>
            <a:pPr algn="ctr"/>
            <a:r>
              <a:rPr lang="en-US" sz="1200" dirty="0"/>
              <a:t>The Issue Log will help you define the issue and a plan of actions to resolve it</a:t>
            </a:r>
            <a:endParaRPr lang="en-AU" sz="1200" dirty="0"/>
          </a:p>
        </p:txBody>
      </p:sp>
    </p:spTree>
    <p:extLst>
      <p:ext uri="{BB962C8B-B14F-4D97-AF65-F5344CB8AC3E}">
        <p14:creationId xmlns:p14="http://schemas.microsoft.com/office/powerpoint/2010/main" val="1117051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Archer" charset="0"/>
              </a:rPr>
              <a:t>Interested in more Business &amp; Consulting Toolkits? Our ex-McKinsey, Deloitte &amp; BCG Consultants created 10 Toolkits including practical Frameworks, Tools &amp; Templates</a:t>
            </a:r>
          </a:p>
        </p:txBody>
      </p:sp>
      <p:sp>
        <p:nvSpPr>
          <p:cNvPr id="8" name="Rectangle 7">
            <a:extLst>
              <a:ext uri="{FF2B5EF4-FFF2-40B4-BE49-F238E27FC236}">
                <a16:creationId xmlns:a16="http://schemas.microsoft.com/office/drawing/2014/main" id="{7A1F3C2F-13AA-4F62-B01D-AF6896CE5414}"/>
              </a:ext>
            </a:extLst>
          </p:cNvPr>
          <p:cNvSpPr>
            <a:spLocks noChangeArrowheads="1"/>
          </p:cNvSpPr>
          <p:nvPr/>
        </p:nvSpPr>
        <p:spPr bwMode="auto">
          <a:xfrm>
            <a:off x="803008" y="1598488"/>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1.Corporate &amp; Business Strategy Toolkit</a:t>
            </a:r>
          </a:p>
        </p:txBody>
      </p:sp>
      <p:sp>
        <p:nvSpPr>
          <p:cNvPr id="9" name="Rectangle 8">
            <a:extLst>
              <a:ext uri="{FF2B5EF4-FFF2-40B4-BE49-F238E27FC236}">
                <a16:creationId xmlns:a16="http://schemas.microsoft.com/office/drawing/2014/main" id="{82E10055-F4D6-4DDF-AC29-5513284C7B1F}"/>
              </a:ext>
            </a:extLst>
          </p:cNvPr>
          <p:cNvSpPr>
            <a:spLocks noChangeArrowheads="1"/>
          </p:cNvSpPr>
          <p:nvPr/>
        </p:nvSpPr>
        <p:spPr bwMode="auto">
          <a:xfrm>
            <a:off x="2964458" y="1598488"/>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2.Management Consulting Toolkit</a:t>
            </a:r>
            <a:endParaRPr lang="en-GB" altLang="ja-JP" sz="1100" b="1" dirty="0">
              <a:solidFill>
                <a:schemeClr val="tx2"/>
              </a:solidFill>
            </a:endParaRPr>
          </a:p>
        </p:txBody>
      </p:sp>
      <p:sp>
        <p:nvSpPr>
          <p:cNvPr id="12" name="Rectangle 11">
            <a:extLst>
              <a:ext uri="{FF2B5EF4-FFF2-40B4-BE49-F238E27FC236}">
                <a16:creationId xmlns:a16="http://schemas.microsoft.com/office/drawing/2014/main" id="{4EEABCD1-EF9A-455D-BAD8-DC2534A3586F}"/>
              </a:ext>
            </a:extLst>
          </p:cNvPr>
          <p:cNvSpPr>
            <a:spLocks noChangeArrowheads="1"/>
          </p:cNvSpPr>
          <p:nvPr/>
        </p:nvSpPr>
        <p:spPr bwMode="auto">
          <a:xfrm>
            <a:off x="5125908" y="1598488"/>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3.Change Management Toolkit</a:t>
            </a:r>
          </a:p>
        </p:txBody>
      </p:sp>
      <p:sp>
        <p:nvSpPr>
          <p:cNvPr id="14" name="Rectangle 13">
            <a:extLst>
              <a:ext uri="{FF2B5EF4-FFF2-40B4-BE49-F238E27FC236}">
                <a16:creationId xmlns:a16="http://schemas.microsoft.com/office/drawing/2014/main" id="{94283B3E-7B4B-443A-93C9-8B4B94C1F3CF}"/>
              </a:ext>
            </a:extLst>
          </p:cNvPr>
          <p:cNvSpPr>
            <a:spLocks noChangeArrowheads="1"/>
          </p:cNvSpPr>
          <p:nvPr/>
        </p:nvSpPr>
        <p:spPr bwMode="auto">
          <a:xfrm>
            <a:off x="7287358" y="1598488"/>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4.Project Management Toolkit</a:t>
            </a:r>
          </a:p>
        </p:txBody>
      </p:sp>
      <p:sp>
        <p:nvSpPr>
          <p:cNvPr id="15" name="Rectangle 14">
            <a:extLst>
              <a:ext uri="{FF2B5EF4-FFF2-40B4-BE49-F238E27FC236}">
                <a16:creationId xmlns:a16="http://schemas.microsoft.com/office/drawing/2014/main" id="{BC5B6B0D-81A1-4C93-8174-450408B1A84E}"/>
              </a:ext>
            </a:extLst>
          </p:cNvPr>
          <p:cNvSpPr>
            <a:spLocks noChangeArrowheads="1"/>
          </p:cNvSpPr>
          <p:nvPr/>
        </p:nvSpPr>
        <p:spPr bwMode="auto">
          <a:xfrm>
            <a:off x="9448807" y="1598488"/>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5.Sales, Marketing &amp; Communication Toolkit</a:t>
            </a:r>
          </a:p>
        </p:txBody>
      </p:sp>
      <p:sp>
        <p:nvSpPr>
          <p:cNvPr id="16" name="Rectangle 15">
            <a:extLst>
              <a:ext uri="{FF2B5EF4-FFF2-40B4-BE49-F238E27FC236}">
                <a16:creationId xmlns:a16="http://schemas.microsoft.com/office/drawing/2014/main" id="{D3A959AB-7629-4052-B494-C924D29C4DAC}"/>
              </a:ext>
            </a:extLst>
          </p:cNvPr>
          <p:cNvSpPr>
            <a:spLocks noChangeArrowheads="1"/>
          </p:cNvSpPr>
          <p:nvPr/>
        </p:nvSpPr>
        <p:spPr bwMode="auto">
          <a:xfrm>
            <a:off x="803008" y="4206874"/>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6.Finance and Mergers &amp; Acquisitions Toolkit</a:t>
            </a:r>
          </a:p>
        </p:txBody>
      </p:sp>
      <p:sp>
        <p:nvSpPr>
          <p:cNvPr id="17" name="Rectangle 16">
            <a:extLst>
              <a:ext uri="{FF2B5EF4-FFF2-40B4-BE49-F238E27FC236}">
                <a16:creationId xmlns:a16="http://schemas.microsoft.com/office/drawing/2014/main" id="{C5E0C87D-F59B-463F-9923-3D32018B9697}"/>
              </a:ext>
            </a:extLst>
          </p:cNvPr>
          <p:cNvSpPr>
            <a:spLocks noChangeArrowheads="1"/>
          </p:cNvSpPr>
          <p:nvPr/>
        </p:nvSpPr>
        <p:spPr bwMode="auto">
          <a:xfrm>
            <a:off x="2964458" y="4206874"/>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7.Digital Transformation Toolkit</a:t>
            </a:r>
          </a:p>
          <a:p>
            <a:pPr algn="ctr"/>
            <a:endParaRPr lang="en-US" sz="1100" b="1" dirty="0">
              <a:solidFill>
                <a:schemeClr val="tx2"/>
              </a:solidFill>
            </a:endParaRPr>
          </a:p>
        </p:txBody>
      </p:sp>
      <p:sp>
        <p:nvSpPr>
          <p:cNvPr id="18" name="Rectangle 17">
            <a:extLst>
              <a:ext uri="{FF2B5EF4-FFF2-40B4-BE49-F238E27FC236}">
                <a16:creationId xmlns:a16="http://schemas.microsoft.com/office/drawing/2014/main" id="{556628EC-8F0F-4E98-B415-22055B5F4BB6}"/>
              </a:ext>
            </a:extLst>
          </p:cNvPr>
          <p:cNvSpPr>
            <a:spLocks noChangeArrowheads="1"/>
          </p:cNvSpPr>
          <p:nvPr/>
        </p:nvSpPr>
        <p:spPr bwMode="auto">
          <a:xfrm>
            <a:off x="5125908" y="4206874"/>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8.Operations &amp; Supply Chain Toolkit</a:t>
            </a:r>
          </a:p>
        </p:txBody>
      </p:sp>
      <p:sp>
        <p:nvSpPr>
          <p:cNvPr id="19" name="Rectangle 18">
            <a:extLst>
              <a:ext uri="{FF2B5EF4-FFF2-40B4-BE49-F238E27FC236}">
                <a16:creationId xmlns:a16="http://schemas.microsoft.com/office/drawing/2014/main" id="{28DC7B61-3902-4A98-A4A9-107C6EE78B44}"/>
              </a:ext>
            </a:extLst>
          </p:cNvPr>
          <p:cNvSpPr>
            <a:spLocks noChangeArrowheads="1"/>
          </p:cNvSpPr>
          <p:nvPr/>
        </p:nvSpPr>
        <p:spPr bwMode="auto">
          <a:xfrm>
            <a:off x="7287358" y="4206874"/>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9.Leadership Skills Toolkit</a:t>
            </a:r>
          </a:p>
        </p:txBody>
      </p:sp>
      <p:sp>
        <p:nvSpPr>
          <p:cNvPr id="20" name="Rectangle 19">
            <a:extLst>
              <a:ext uri="{FF2B5EF4-FFF2-40B4-BE49-F238E27FC236}">
                <a16:creationId xmlns:a16="http://schemas.microsoft.com/office/drawing/2014/main" id="{354DBB9D-7322-4230-B777-FD12DBBFB809}"/>
              </a:ext>
            </a:extLst>
          </p:cNvPr>
          <p:cNvSpPr>
            <a:spLocks noChangeArrowheads="1"/>
          </p:cNvSpPr>
          <p:nvPr/>
        </p:nvSpPr>
        <p:spPr bwMode="auto">
          <a:xfrm>
            <a:off x="9448807" y="4206874"/>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10.Legal Toolkit</a:t>
            </a:r>
          </a:p>
        </p:txBody>
      </p:sp>
      <p:grpSp>
        <p:nvGrpSpPr>
          <p:cNvPr id="21" name="Group 20">
            <a:extLst>
              <a:ext uri="{FF2B5EF4-FFF2-40B4-BE49-F238E27FC236}">
                <a16:creationId xmlns:a16="http://schemas.microsoft.com/office/drawing/2014/main" id="{3FF41CEE-E63F-45DD-B920-C68CDD591211}"/>
              </a:ext>
            </a:extLst>
          </p:cNvPr>
          <p:cNvGrpSpPr/>
          <p:nvPr/>
        </p:nvGrpSpPr>
        <p:grpSpPr>
          <a:xfrm>
            <a:off x="5711529" y="5016302"/>
            <a:ext cx="716172" cy="757600"/>
            <a:chOff x="2751134" y="1557423"/>
            <a:chExt cx="3505191" cy="3707958"/>
          </a:xfrm>
          <a:solidFill>
            <a:schemeClr val="bg1"/>
          </a:solidFill>
        </p:grpSpPr>
        <p:sp>
          <p:nvSpPr>
            <p:cNvPr id="22" name="Shape 21">
              <a:extLst>
                <a:ext uri="{FF2B5EF4-FFF2-40B4-BE49-F238E27FC236}">
                  <a16:creationId xmlns:a16="http://schemas.microsoft.com/office/drawing/2014/main" id="{F1A41569-F1B2-4047-A258-E4559DBCA6CD}"/>
                </a:ext>
              </a:extLst>
            </p:cNvPr>
            <p:cNvSpPr/>
            <p:nvPr/>
          </p:nvSpPr>
          <p:spPr bwMode="auto">
            <a:xfrm>
              <a:off x="4021125" y="3030181"/>
              <a:ext cx="2235200" cy="2235200"/>
            </a:xfrm>
            <a:prstGeom prst="gear9">
              <a:avLst/>
            </a:prstGeom>
            <a:solidFill>
              <a:schemeClr val="tx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fontAlgn="auto">
                <a:spcBef>
                  <a:spcPts val="0"/>
                </a:spcBef>
                <a:spcAft>
                  <a:spcPts val="0"/>
                </a:spcAft>
              </a:pPr>
              <a:endParaRPr lang="en-US" dirty="0"/>
            </a:p>
          </p:txBody>
        </p:sp>
        <p:sp>
          <p:nvSpPr>
            <p:cNvPr id="23" name="Shape 22">
              <a:extLst>
                <a:ext uri="{FF2B5EF4-FFF2-40B4-BE49-F238E27FC236}">
                  <a16:creationId xmlns:a16="http://schemas.microsoft.com/office/drawing/2014/main" id="{B800457E-7BAB-4E4F-A183-650D4A88BC84}"/>
                </a:ext>
              </a:extLst>
            </p:cNvPr>
            <p:cNvSpPr/>
            <p:nvPr/>
          </p:nvSpPr>
          <p:spPr bwMode="auto">
            <a:xfrm>
              <a:off x="2751134" y="3151264"/>
              <a:ext cx="1320800" cy="1320800"/>
            </a:xfrm>
            <a:prstGeom prst="gear9">
              <a:avLst/>
            </a:prstGeom>
            <a:solidFill>
              <a:schemeClr val="tx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fontAlgn="auto">
                <a:spcBef>
                  <a:spcPts val="0"/>
                </a:spcBef>
                <a:spcAft>
                  <a:spcPts val="0"/>
                </a:spcAft>
              </a:pPr>
              <a:endParaRPr lang="en-US" dirty="0"/>
            </a:p>
          </p:txBody>
        </p:sp>
        <p:sp>
          <p:nvSpPr>
            <p:cNvPr id="24" name="Shape 23">
              <a:extLst>
                <a:ext uri="{FF2B5EF4-FFF2-40B4-BE49-F238E27FC236}">
                  <a16:creationId xmlns:a16="http://schemas.microsoft.com/office/drawing/2014/main" id="{0DC4FD6C-2A10-4D15-9EC4-6973DDA8A7B7}"/>
                </a:ext>
              </a:extLst>
            </p:cNvPr>
            <p:cNvSpPr/>
            <p:nvPr/>
          </p:nvSpPr>
          <p:spPr bwMode="auto">
            <a:xfrm>
              <a:off x="3748086" y="1557423"/>
              <a:ext cx="1657352" cy="1657352"/>
            </a:xfrm>
            <a:prstGeom prst="gear9">
              <a:avLst/>
            </a:prstGeom>
            <a:solidFill>
              <a:schemeClr val="tx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fontAlgn="auto">
                <a:spcBef>
                  <a:spcPts val="0"/>
                </a:spcBef>
                <a:spcAft>
                  <a:spcPts val="0"/>
                </a:spcAft>
              </a:pPr>
              <a:endParaRPr lang="en-US" dirty="0"/>
            </a:p>
          </p:txBody>
        </p:sp>
      </p:grpSp>
      <p:pic>
        <p:nvPicPr>
          <p:cNvPr id="25" name="Graphic 24" descr="Bullseye">
            <a:extLst>
              <a:ext uri="{FF2B5EF4-FFF2-40B4-BE49-F238E27FC236}">
                <a16:creationId xmlns:a16="http://schemas.microsoft.com/office/drawing/2014/main" id="{BA939FDB-24AF-40CE-B04D-2EEE131208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58032" y="2349082"/>
            <a:ext cx="868964" cy="868963"/>
          </a:xfrm>
          <a:prstGeom prst="rect">
            <a:avLst/>
          </a:prstGeom>
        </p:spPr>
      </p:pic>
      <p:pic>
        <p:nvPicPr>
          <p:cNvPr id="26" name="Graphic 25" descr="Checklist">
            <a:extLst>
              <a:ext uri="{FF2B5EF4-FFF2-40B4-BE49-F238E27FC236}">
                <a16:creationId xmlns:a16="http://schemas.microsoft.com/office/drawing/2014/main" id="{24770BE3-E507-43A6-AD79-1A8A9BE91E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96583" y="2349082"/>
            <a:ext cx="868964" cy="868963"/>
          </a:xfrm>
          <a:prstGeom prst="rect">
            <a:avLst/>
          </a:prstGeom>
        </p:spPr>
      </p:pic>
      <p:pic>
        <p:nvPicPr>
          <p:cNvPr id="27" name="Graphic 26" descr="Coins">
            <a:extLst>
              <a:ext uri="{FF2B5EF4-FFF2-40B4-BE49-F238E27FC236}">
                <a16:creationId xmlns:a16="http://schemas.microsoft.com/office/drawing/2014/main" id="{36375EB2-7ACA-4623-8632-2490DC5238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12233" y="4960621"/>
            <a:ext cx="868964" cy="868963"/>
          </a:xfrm>
          <a:prstGeom prst="rect">
            <a:avLst/>
          </a:prstGeom>
        </p:spPr>
      </p:pic>
      <p:pic>
        <p:nvPicPr>
          <p:cNvPr id="28" name="Graphic 27" descr="Lightbulb and gear">
            <a:extLst>
              <a:ext uri="{FF2B5EF4-FFF2-40B4-BE49-F238E27FC236}">
                <a16:creationId xmlns:a16="http://schemas.microsoft.com/office/drawing/2014/main" id="{789F9701-9507-44D1-83F2-AC33536F2EE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12233" y="2349082"/>
            <a:ext cx="868964" cy="868963"/>
          </a:xfrm>
          <a:prstGeom prst="rect">
            <a:avLst/>
          </a:prstGeom>
        </p:spPr>
      </p:pic>
      <p:pic>
        <p:nvPicPr>
          <p:cNvPr id="29" name="Graphic 28" descr="Business Growth">
            <a:extLst>
              <a:ext uri="{FF2B5EF4-FFF2-40B4-BE49-F238E27FC236}">
                <a16:creationId xmlns:a16="http://schemas.microsoft.com/office/drawing/2014/main" id="{22AF92CF-2818-4823-B5CB-AFF9168C0AA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5133" y="2349082"/>
            <a:ext cx="868964" cy="868963"/>
          </a:xfrm>
          <a:prstGeom prst="rect">
            <a:avLst/>
          </a:prstGeom>
        </p:spPr>
      </p:pic>
      <p:pic>
        <p:nvPicPr>
          <p:cNvPr id="30" name="Graphic 29" descr="Lecturer">
            <a:extLst>
              <a:ext uri="{FF2B5EF4-FFF2-40B4-BE49-F238E27FC236}">
                <a16:creationId xmlns:a16="http://schemas.microsoft.com/office/drawing/2014/main" id="{5DCE0CE9-B190-4382-9663-592C7498DA3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796583" y="4960621"/>
            <a:ext cx="868964" cy="868963"/>
          </a:xfrm>
          <a:prstGeom prst="rect">
            <a:avLst/>
          </a:prstGeom>
        </p:spPr>
      </p:pic>
      <p:pic>
        <p:nvPicPr>
          <p:cNvPr id="31" name="Graphic 30" descr="Scales of justice">
            <a:extLst>
              <a:ext uri="{FF2B5EF4-FFF2-40B4-BE49-F238E27FC236}">
                <a16:creationId xmlns:a16="http://schemas.microsoft.com/office/drawing/2014/main" id="{C6C94696-CBB1-47DA-A750-3035B7EA050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958032" y="4960621"/>
            <a:ext cx="868964" cy="868963"/>
          </a:xfrm>
          <a:prstGeom prst="rect">
            <a:avLst/>
          </a:prstGeom>
        </p:spPr>
      </p:pic>
      <p:sp>
        <p:nvSpPr>
          <p:cNvPr id="32" name="Rectangle: Rounded Corners 31">
            <a:hlinkClick r:id="rId16"/>
            <a:extLst>
              <a:ext uri="{FF2B5EF4-FFF2-40B4-BE49-F238E27FC236}">
                <a16:creationId xmlns:a16="http://schemas.microsoft.com/office/drawing/2014/main" id="{4370470C-911A-4C62-BC74-11468F46F66B}"/>
              </a:ext>
            </a:extLst>
          </p:cNvPr>
          <p:cNvSpPr/>
          <p:nvPr/>
        </p:nvSpPr>
        <p:spPr bwMode="auto">
          <a:xfrm>
            <a:off x="1137115" y="3538293"/>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rtl="0" fontAlgn="base">
              <a:lnSpc>
                <a:spcPts val="1100"/>
              </a:lnSpc>
              <a:spcBef>
                <a:spcPct val="0"/>
              </a:spcBef>
              <a:spcAft>
                <a:spcPct val="0"/>
              </a:spcAft>
              <a:buClr>
                <a:srgbClr val="000000"/>
              </a:buClr>
            </a:pPr>
            <a:r>
              <a:rPr lang="en-US" sz="1100" b="1" kern="1200" dirty="0">
                <a:solidFill>
                  <a:schemeClr val="bg1"/>
                </a:solidFill>
                <a:latin typeface="Arial" charset="0"/>
                <a:ea typeface="+mn-ea"/>
                <a:cs typeface="Times New Roman" pitchFamily="18" charset="0"/>
              </a:rPr>
              <a:t>Visit Website</a:t>
            </a:r>
          </a:p>
        </p:txBody>
      </p:sp>
      <p:sp>
        <p:nvSpPr>
          <p:cNvPr id="33" name="Rectangle: Rounded Corners 32">
            <a:hlinkClick r:id="rId17"/>
            <a:extLst>
              <a:ext uri="{FF2B5EF4-FFF2-40B4-BE49-F238E27FC236}">
                <a16:creationId xmlns:a16="http://schemas.microsoft.com/office/drawing/2014/main" id="{3FEA5F28-781B-4826-A448-C3C8008B8B0B}"/>
              </a:ext>
            </a:extLst>
          </p:cNvPr>
          <p:cNvSpPr/>
          <p:nvPr/>
        </p:nvSpPr>
        <p:spPr bwMode="auto">
          <a:xfrm>
            <a:off x="3298565" y="3538293"/>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34" name="Rectangle: Rounded Corners 33">
            <a:hlinkClick r:id="rId18"/>
            <a:extLst>
              <a:ext uri="{FF2B5EF4-FFF2-40B4-BE49-F238E27FC236}">
                <a16:creationId xmlns:a16="http://schemas.microsoft.com/office/drawing/2014/main" id="{9E3E3F31-607A-451A-B56B-9A80D87515D5}"/>
              </a:ext>
            </a:extLst>
          </p:cNvPr>
          <p:cNvSpPr/>
          <p:nvPr/>
        </p:nvSpPr>
        <p:spPr bwMode="auto">
          <a:xfrm>
            <a:off x="5460015" y="3538293"/>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35" name="Rectangle: Rounded Corners 34">
            <a:hlinkClick r:id="rId19"/>
            <a:extLst>
              <a:ext uri="{FF2B5EF4-FFF2-40B4-BE49-F238E27FC236}">
                <a16:creationId xmlns:a16="http://schemas.microsoft.com/office/drawing/2014/main" id="{8CBA3807-CCE9-4F1F-B574-9A19D70BF299}"/>
              </a:ext>
            </a:extLst>
          </p:cNvPr>
          <p:cNvSpPr/>
          <p:nvPr/>
        </p:nvSpPr>
        <p:spPr bwMode="auto">
          <a:xfrm>
            <a:off x="7621465" y="3538293"/>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36" name="Rectangle: Rounded Corners 35">
            <a:hlinkClick r:id="rId20"/>
            <a:extLst>
              <a:ext uri="{FF2B5EF4-FFF2-40B4-BE49-F238E27FC236}">
                <a16:creationId xmlns:a16="http://schemas.microsoft.com/office/drawing/2014/main" id="{DD543C03-5C66-473F-9A0F-84FD2A7F8DFE}"/>
              </a:ext>
            </a:extLst>
          </p:cNvPr>
          <p:cNvSpPr/>
          <p:nvPr/>
        </p:nvSpPr>
        <p:spPr bwMode="auto">
          <a:xfrm>
            <a:off x="9782914" y="3538293"/>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37" name="Rectangle: Rounded Corners 36">
            <a:hlinkClick r:id="rId21"/>
            <a:extLst>
              <a:ext uri="{FF2B5EF4-FFF2-40B4-BE49-F238E27FC236}">
                <a16:creationId xmlns:a16="http://schemas.microsoft.com/office/drawing/2014/main" id="{3811FF16-48C3-4C27-949E-D9A55269C53D}"/>
              </a:ext>
            </a:extLst>
          </p:cNvPr>
          <p:cNvSpPr/>
          <p:nvPr/>
        </p:nvSpPr>
        <p:spPr bwMode="auto">
          <a:xfrm>
            <a:off x="1137115"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38" name="Rectangle: Rounded Corners 37">
            <a:hlinkClick r:id="rId22"/>
            <a:extLst>
              <a:ext uri="{FF2B5EF4-FFF2-40B4-BE49-F238E27FC236}">
                <a16:creationId xmlns:a16="http://schemas.microsoft.com/office/drawing/2014/main" id="{DE89133E-F1DB-49A2-A468-0FAF06DECD91}"/>
              </a:ext>
            </a:extLst>
          </p:cNvPr>
          <p:cNvSpPr/>
          <p:nvPr/>
        </p:nvSpPr>
        <p:spPr bwMode="auto">
          <a:xfrm>
            <a:off x="5460015"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39" name="Rectangle: Rounded Corners 38">
            <a:hlinkClick r:id="rId23"/>
            <a:extLst>
              <a:ext uri="{FF2B5EF4-FFF2-40B4-BE49-F238E27FC236}">
                <a16:creationId xmlns:a16="http://schemas.microsoft.com/office/drawing/2014/main" id="{CF296990-A163-46F9-BD0B-2B08DC29FD36}"/>
              </a:ext>
            </a:extLst>
          </p:cNvPr>
          <p:cNvSpPr/>
          <p:nvPr/>
        </p:nvSpPr>
        <p:spPr bwMode="auto">
          <a:xfrm>
            <a:off x="7621465"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40" name="Rectangle: Rounded Corners 39">
            <a:hlinkClick r:id="rId24"/>
            <a:extLst>
              <a:ext uri="{FF2B5EF4-FFF2-40B4-BE49-F238E27FC236}">
                <a16:creationId xmlns:a16="http://schemas.microsoft.com/office/drawing/2014/main" id="{227808BD-9D8D-4654-B7DD-B98D6E5BEC3D}"/>
              </a:ext>
            </a:extLst>
          </p:cNvPr>
          <p:cNvSpPr/>
          <p:nvPr/>
        </p:nvSpPr>
        <p:spPr bwMode="auto">
          <a:xfrm>
            <a:off x="9782914"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41" name="Rectangle: Rounded Corners 40">
            <a:hlinkClick r:id="rId25"/>
            <a:extLst>
              <a:ext uri="{FF2B5EF4-FFF2-40B4-BE49-F238E27FC236}">
                <a16:creationId xmlns:a16="http://schemas.microsoft.com/office/drawing/2014/main" id="{5D6D3373-0798-49EE-A6FE-66FF1C483D4B}"/>
              </a:ext>
            </a:extLst>
          </p:cNvPr>
          <p:cNvSpPr/>
          <p:nvPr/>
        </p:nvSpPr>
        <p:spPr bwMode="auto">
          <a:xfrm>
            <a:off x="3298565"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pic>
        <p:nvPicPr>
          <p:cNvPr id="42" name="Graphic 41" descr="Stream">
            <a:extLst>
              <a:ext uri="{FF2B5EF4-FFF2-40B4-BE49-F238E27FC236}">
                <a16:creationId xmlns:a16="http://schemas.microsoft.com/office/drawing/2014/main" id="{D9B18B2F-DC3C-4B11-AA46-EA874A31DF9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457152" y="4921156"/>
            <a:ext cx="902026" cy="902026"/>
          </a:xfrm>
          <a:prstGeom prst="rect">
            <a:avLst/>
          </a:prstGeom>
        </p:spPr>
      </p:pic>
      <p:pic>
        <p:nvPicPr>
          <p:cNvPr id="43" name="Graphic 42" descr="Playbook">
            <a:extLst>
              <a:ext uri="{FF2B5EF4-FFF2-40B4-BE49-F238E27FC236}">
                <a16:creationId xmlns:a16="http://schemas.microsoft.com/office/drawing/2014/main" id="{099C55EB-628E-4298-9913-CF62438ADE70}"/>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3450965" y="2332620"/>
            <a:ext cx="914400" cy="914400"/>
          </a:xfrm>
          <a:prstGeom prst="rect">
            <a:avLst/>
          </a:prstGeom>
        </p:spPr>
      </p:pic>
      <p:sp>
        <p:nvSpPr>
          <p:cNvPr id="4" name="Slide Number Placeholder 3">
            <a:extLst>
              <a:ext uri="{FF2B5EF4-FFF2-40B4-BE49-F238E27FC236}">
                <a16:creationId xmlns:a16="http://schemas.microsoft.com/office/drawing/2014/main" id="{6F7AE37A-9246-4985-8F29-8D68449D9F28}"/>
              </a:ext>
            </a:extLst>
          </p:cNvPr>
          <p:cNvSpPr>
            <a:spLocks noGrp="1"/>
          </p:cNvSpPr>
          <p:nvPr>
            <p:ph type="sldNum" sz="quarter" idx="4"/>
          </p:nvPr>
        </p:nvSpPr>
        <p:spPr/>
        <p:txBody>
          <a:bodyPr/>
          <a:lstStyle/>
          <a:p>
            <a:fld id="{37F5C94B-8C55-478B-B509-BAE6A06B2E2A}" type="slidenum">
              <a:rPr lang="en-US" sz="1000" smtClean="0">
                <a:solidFill>
                  <a:srgbClr val="ADAFBB"/>
                </a:solidFill>
              </a:rPr>
              <a:pPr/>
              <a:t>22</a:t>
            </a:fld>
            <a:endParaRPr lang="en-US" sz="1000" dirty="0">
              <a:solidFill>
                <a:srgbClr val="ADAFBB"/>
              </a:solidFill>
            </a:endParaRPr>
          </a:p>
        </p:txBody>
      </p:sp>
    </p:spTree>
    <p:extLst>
      <p:ext uri="{BB962C8B-B14F-4D97-AF65-F5344CB8AC3E}">
        <p14:creationId xmlns:p14="http://schemas.microsoft.com/office/powerpoint/2010/main" val="3692499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BD01E70-F8C7-493C-AEDD-E5492D344E9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4034" name="think-cell Slide" r:id="rId6" imgW="425" imgH="426" progId="TCLayout.ActiveDocument.1">
                  <p:embed/>
                </p:oleObj>
              </mc:Choice>
              <mc:Fallback>
                <p:oleObj name="think-cell Slide" r:id="rId6" imgW="425" imgH="426" progId="TCLayout.ActiveDocument.1">
                  <p:embed/>
                  <p:pic>
                    <p:nvPicPr>
                      <p:cNvPr id="7" name="Object 6" hidden="1">
                        <a:extLst>
                          <a:ext uri="{FF2B5EF4-FFF2-40B4-BE49-F238E27FC236}">
                            <a16:creationId xmlns:a16="http://schemas.microsoft.com/office/drawing/2014/main" id="{BBD01E70-F8C7-493C-AEDD-E5492D344E9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AA098EA-8CD1-417F-A724-88393CE45752}"/>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200" b="1" dirty="0">
              <a:latin typeface="Arial" panose="020B0604020202020204" pitchFamily="34" charset="0"/>
              <a:ea typeface="+mj-ea"/>
              <a:cs typeface="Arial" panose="020B0604020202020204" pitchFamily="34" charset="0"/>
              <a:sym typeface="Arial" panose="020B0604020202020204" pitchFamily="34" charset="0"/>
            </a:endParaRPr>
          </a:p>
        </p:txBody>
      </p:sp>
      <p:pic>
        <p:nvPicPr>
          <p:cNvPr id="12" name="Picture 11">
            <a:hlinkClick r:id="rId8"/>
            <a:extLst>
              <a:ext uri="{FF2B5EF4-FFF2-40B4-BE49-F238E27FC236}">
                <a16:creationId xmlns:a16="http://schemas.microsoft.com/office/drawing/2014/main" id="{C0EC32D3-CE1C-48E3-89F2-1AFBF8A9B34F}"/>
              </a:ext>
            </a:extLst>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79576" y="1676401"/>
            <a:ext cx="6232848" cy="3505200"/>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GB" sz="2200" dirty="0">
                <a:sym typeface="Arial" panose="020B0604020202020204" pitchFamily="34" charset="0"/>
              </a:rPr>
              <a:t>Interested in multiple Business &amp; Consulting Toolkits? Get access to all our Toolkits for </a:t>
            </a:r>
            <a:r>
              <a:rPr lang="en-GB" sz="2200" u="sng" dirty="0">
                <a:sym typeface="Arial" panose="020B0604020202020204" pitchFamily="34" charset="0"/>
              </a:rPr>
              <a:t>half the price </a:t>
            </a:r>
            <a:r>
              <a:rPr lang="en-GB" sz="2200" dirty="0">
                <a:sym typeface="Arial" panose="020B0604020202020204" pitchFamily="34" charset="0"/>
              </a:rPr>
              <a:t>with the Gold Business &amp; Consulting Package</a:t>
            </a:r>
            <a:endParaRPr lang="en-US" sz="2200" dirty="0">
              <a:sym typeface="Arial" panose="020B0604020202020204" pitchFamily="34" charset="0"/>
            </a:endParaRPr>
          </a:p>
        </p:txBody>
      </p:sp>
      <p:sp>
        <p:nvSpPr>
          <p:cNvPr id="4" name="TextBox 3">
            <a:hlinkClick r:id="rId10"/>
            <a:extLst>
              <a:ext uri="{FF2B5EF4-FFF2-40B4-BE49-F238E27FC236}">
                <a16:creationId xmlns:a16="http://schemas.microsoft.com/office/drawing/2014/main" id="{1BC1B3F3-AD3B-48B8-9C10-684287D0D20A}"/>
              </a:ext>
            </a:extLst>
          </p:cNvPr>
          <p:cNvSpPr txBox="1"/>
          <p:nvPr/>
        </p:nvSpPr>
        <p:spPr>
          <a:xfrm>
            <a:off x="3717338" y="6167298"/>
            <a:ext cx="4800600" cy="338554"/>
          </a:xfrm>
          <a:prstGeom prst="rect">
            <a:avLst/>
          </a:prstGeom>
          <a:noFill/>
        </p:spPr>
        <p:txBody>
          <a:bodyPr wrap="square" rtlCol="0">
            <a:spAutoFit/>
          </a:bodyPr>
          <a:lstStyle/>
          <a:p>
            <a:pPr algn="ctr"/>
            <a:r>
              <a:rPr lang="en-US" sz="1600" dirty="0">
                <a:hlinkClick r:id="rId11"/>
              </a:rPr>
              <a:t>www.slidebooks.com</a:t>
            </a:r>
            <a:endParaRPr lang="en-US" sz="1600" dirty="0"/>
          </a:p>
        </p:txBody>
      </p:sp>
      <p:sp>
        <p:nvSpPr>
          <p:cNvPr id="10" name="Title 1">
            <a:extLst>
              <a:ext uri="{FF2B5EF4-FFF2-40B4-BE49-F238E27FC236}">
                <a16:creationId xmlns:a16="http://schemas.microsoft.com/office/drawing/2014/main" id="{45724769-7F7A-49A0-978E-58661220D668}"/>
              </a:ext>
            </a:extLst>
          </p:cNvPr>
          <p:cNvSpPr txBox="1">
            <a:spLocks/>
          </p:cNvSpPr>
          <p:nvPr/>
        </p:nvSpPr>
        <p:spPr>
          <a:xfrm>
            <a:off x="3718927" y="5354978"/>
            <a:ext cx="4797423" cy="423802"/>
          </a:xfrm>
          <a:prstGeom prst="rect">
            <a:avLst/>
          </a:prstGeom>
        </p:spPr>
        <p:txBody>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gn="ctr"/>
            <a:r>
              <a:rPr lang="en-US" sz="1800" kern="0" dirty="0"/>
              <a:t>Gold Business &amp; Consulting Package</a:t>
            </a:r>
          </a:p>
        </p:txBody>
      </p:sp>
      <p:sp>
        <p:nvSpPr>
          <p:cNvPr id="11" name="Rectangle: Rounded Corners 10">
            <a:hlinkClick r:id="rId12"/>
            <a:extLst>
              <a:ext uri="{FF2B5EF4-FFF2-40B4-BE49-F238E27FC236}">
                <a16:creationId xmlns:a16="http://schemas.microsoft.com/office/drawing/2014/main" id="{523DBC1D-DD8D-4DA5-94CC-277FB53AA1DE}"/>
              </a:ext>
            </a:extLst>
          </p:cNvPr>
          <p:cNvSpPr/>
          <p:nvPr/>
        </p:nvSpPr>
        <p:spPr bwMode="auto">
          <a:xfrm>
            <a:off x="5323400" y="5812764"/>
            <a:ext cx="1588476" cy="331198"/>
          </a:xfrm>
          <a:prstGeom prst="roundRect">
            <a:avLst>
              <a:gd name="adj" fmla="val 19468"/>
            </a:avLst>
          </a:prstGeom>
          <a:solidFill>
            <a:srgbClr val="3EA9F5"/>
          </a:solidFill>
          <a:ln>
            <a:noFill/>
          </a:ln>
        </p:spPr>
        <p:txBody>
          <a:bodyPr wrap="square" lIns="91428" tIns="365760" rIns="91428" bIns="91440" rtlCol="0" anchor="ctr">
            <a:noAutofit/>
          </a:bodyPr>
          <a:lstStyle/>
          <a:p>
            <a:pPr algn="ctr" defTabSz="623853" rtl="0" fontAlgn="base">
              <a:lnSpc>
                <a:spcPts val="1100"/>
              </a:lnSpc>
              <a:spcBef>
                <a:spcPct val="0"/>
              </a:spcBef>
              <a:spcAft>
                <a:spcPct val="0"/>
              </a:spcAft>
              <a:buClr>
                <a:srgbClr val="000000"/>
              </a:buClr>
            </a:pPr>
            <a:endParaRPr lang="en-US" sz="2000" b="1" kern="1200" dirty="0">
              <a:solidFill>
                <a:schemeClr val="bg1"/>
              </a:solidFill>
              <a:latin typeface="Arial" charset="0"/>
              <a:ea typeface="+mn-ea"/>
              <a:cs typeface="Times New Roman" pitchFamily="18" charset="0"/>
            </a:endParaRPr>
          </a:p>
        </p:txBody>
      </p:sp>
      <p:sp>
        <p:nvSpPr>
          <p:cNvPr id="13" name="TextBox 12">
            <a:hlinkClick r:id="rId13"/>
            <a:extLst>
              <a:ext uri="{FF2B5EF4-FFF2-40B4-BE49-F238E27FC236}">
                <a16:creationId xmlns:a16="http://schemas.microsoft.com/office/drawing/2014/main" id="{9323C349-62E8-4FBD-AB14-A96D3D6D8849}"/>
              </a:ext>
            </a:extLst>
          </p:cNvPr>
          <p:cNvSpPr txBox="1"/>
          <p:nvPr/>
        </p:nvSpPr>
        <p:spPr>
          <a:xfrm>
            <a:off x="5323400" y="5789428"/>
            <a:ext cx="1588476" cy="369332"/>
          </a:xfrm>
          <a:prstGeom prst="rect">
            <a:avLst/>
          </a:prstGeom>
          <a:noFill/>
        </p:spPr>
        <p:txBody>
          <a:bodyPr wrap="square" rtlCol="0">
            <a:spAutoFit/>
          </a:bodyPr>
          <a:lstStyle/>
          <a:p>
            <a:pPr algn="ctr"/>
            <a:r>
              <a:rPr lang="en-US" b="1" dirty="0">
                <a:solidFill>
                  <a:schemeClr val="bg1"/>
                </a:solidFill>
                <a:latin typeface="Arial" charset="0"/>
                <a:cs typeface="Times New Roman" pitchFamily="18" charset="0"/>
              </a:rPr>
              <a:t>Learn More</a:t>
            </a:r>
            <a:endParaRPr lang="en-US" dirty="0"/>
          </a:p>
        </p:txBody>
      </p:sp>
      <p:sp>
        <p:nvSpPr>
          <p:cNvPr id="6" name="Slide Number Placeholder 5">
            <a:extLst>
              <a:ext uri="{FF2B5EF4-FFF2-40B4-BE49-F238E27FC236}">
                <a16:creationId xmlns:a16="http://schemas.microsoft.com/office/drawing/2014/main" id="{DE0F4260-85F5-47B2-8F90-716F6604029A}"/>
              </a:ext>
            </a:extLst>
          </p:cNvPr>
          <p:cNvSpPr>
            <a:spLocks noGrp="1"/>
          </p:cNvSpPr>
          <p:nvPr>
            <p:ph type="sldNum" sz="quarter" idx="4"/>
          </p:nvPr>
        </p:nvSpPr>
        <p:spPr/>
        <p:txBody>
          <a:bodyPr/>
          <a:lstStyle/>
          <a:p>
            <a:fld id="{37F5C94B-8C55-478B-B509-BAE6A06B2E2A}" type="slidenum">
              <a:rPr lang="en-US" sz="1000" smtClean="0">
                <a:solidFill>
                  <a:srgbClr val="ADAFBB"/>
                </a:solidFill>
              </a:rPr>
              <a:pPr/>
              <a:t>23</a:t>
            </a:fld>
            <a:endParaRPr lang="en-US" sz="1000" dirty="0">
              <a:solidFill>
                <a:srgbClr val="ADAFBB"/>
              </a:solidFill>
            </a:endParaRPr>
          </a:p>
        </p:txBody>
      </p:sp>
    </p:spTree>
    <p:extLst>
      <p:ext uri="{BB962C8B-B14F-4D97-AF65-F5344CB8AC3E}">
        <p14:creationId xmlns:p14="http://schemas.microsoft.com/office/powerpoint/2010/main" val="2125582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A4BA662-CDE2-4A20-B082-F06179C98F07}"/>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5058" name="think-cell Slide" r:id="rId6" imgW="344" imgH="344" progId="TCLayout.ActiveDocument.1">
                  <p:embed/>
                </p:oleObj>
              </mc:Choice>
              <mc:Fallback>
                <p:oleObj name="think-cell Slide" r:id="rId6" imgW="344" imgH="344" progId="TCLayout.ActiveDocument.1">
                  <p:embed/>
                  <p:pic>
                    <p:nvPicPr>
                      <p:cNvPr id="4" name="Object 3" hidden="1">
                        <a:extLst>
                          <a:ext uri="{FF2B5EF4-FFF2-40B4-BE49-F238E27FC236}">
                            <a16:creationId xmlns:a16="http://schemas.microsoft.com/office/drawing/2014/main" id="{EA4BA662-CDE2-4A20-B082-F06179C98F07}"/>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088ED2B-BEA3-4D03-95DE-285838A9FDF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Need more help? </a:t>
            </a:r>
            <a:br>
              <a:rPr lang="en-US" sz="2400" dirty="0">
                <a:latin typeface="+mn-lt"/>
              </a:rPr>
            </a:br>
            <a:r>
              <a:rPr lang="en-US" sz="2400" dirty="0">
                <a:latin typeface="+mn-lt"/>
              </a:rPr>
              <a:t>Hire one of our Management Consultants for $4,000 a day</a:t>
            </a:r>
          </a:p>
        </p:txBody>
      </p:sp>
      <p:sp>
        <p:nvSpPr>
          <p:cNvPr id="7" name="Rectangle: Rounded Corners 6">
            <a:hlinkClick r:id="rId8"/>
            <a:extLst>
              <a:ext uri="{FF2B5EF4-FFF2-40B4-BE49-F238E27FC236}">
                <a16:creationId xmlns:a16="http://schemas.microsoft.com/office/drawing/2014/main" id="{FCF3B6F5-0780-4160-979E-CDC4B2E2F5EC}"/>
              </a:ext>
            </a:extLst>
          </p:cNvPr>
          <p:cNvSpPr/>
          <p:nvPr/>
        </p:nvSpPr>
        <p:spPr bwMode="auto">
          <a:xfrm>
            <a:off x="4981532" y="6078414"/>
            <a:ext cx="2697480" cy="255127"/>
          </a:xfrm>
          <a:prstGeom prst="roundRect">
            <a:avLst>
              <a:gd name="adj" fmla="val 17808"/>
            </a:avLst>
          </a:prstGeom>
          <a:solidFill>
            <a:srgbClr val="3EA9F5"/>
          </a:solidFill>
          <a:ln>
            <a:noFill/>
          </a:ln>
          <a:effectLst>
            <a:outerShdw blurRad="50800" dist="38100" dir="5400000" algn="t" rotWithShape="0">
              <a:prstClr val="black">
                <a:alpha val="40000"/>
              </a:prstClr>
            </a:outerShdw>
          </a:effectLst>
        </p:spPr>
        <p:txBody>
          <a:bodyPr wrap="square" lIns="91428" tIns="144000" rIns="91428" bIns="91440" rtlCol="0" anchor="ctr">
            <a:noAutofit/>
          </a:bodyPr>
          <a:lstStyle/>
          <a:p>
            <a:pPr algn="ctr" defTabSz="623853" rtl="0" fontAlgn="base">
              <a:lnSpc>
                <a:spcPts val="1100"/>
              </a:lnSpc>
              <a:spcBef>
                <a:spcPct val="0"/>
              </a:spcBef>
              <a:spcAft>
                <a:spcPct val="0"/>
              </a:spcAft>
              <a:buClr>
                <a:srgbClr val="000000"/>
              </a:buClr>
            </a:pPr>
            <a:r>
              <a:rPr lang="en-US" sz="1100" b="1" kern="1200" dirty="0">
                <a:solidFill>
                  <a:schemeClr val="bg1"/>
                </a:solidFill>
                <a:latin typeface="Arial" charset="0"/>
                <a:ea typeface="+mn-ea"/>
                <a:cs typeface="Times New Roman" pitchFamily="18" charset="0"/>
              </a:rPr>
              <a:t>See more Management Consultants</a:t>
            </a:r>
          </a:p>
        </p:txBody>
      </p:sp>
      <p:pic>
        <p:nvPicPr>
          <p:cNvPr id="17" name="Picture 16">
            <a:extLst>
              <a:ext uri="{FF2B5EF4-FFF2-40B4-BE49-F238E27FC236}">
                <a16:creationId xmlns:a16="http://schemas.microsoft.com/office/drawing/2014/main" id="{9A4D29E9-1B7D-4A64-8E8E-C27E8D1095CB}"/>
              </a:ext>
            </a:extLst>
          </p:cNvPr>
          <p:cNvPicPr>
            <a:picLocks noChangeAspect="1"/>
          </p:cNvPicPr>
          <p:nvPr/>
        </p:nvPicPr>
        <p:blipFill rotWithShape="1">
          <a:blip r:embed="rId9"/>
          <a:srcRect l="1175" t="6088" r="1275" b="2732"/>
          <a:stretch/>
        </p:blipFill>
        <p:spPr>
          <a:xfrm>
            <a:off x="2549769" y="1754442"/>
            <a:ext cx="7625862" cy="2079005"/>
          </a:xfrm>
          <a:prstGeom prst="rect">
            <a:avLst/>
          </a:prstGeom>
          <a:ln>
            <a:noFill/>
          </a:ln>
          <a:effectLst/>
        </p:spPr>
      </p:pic>
      <p:pic>
        <p:nvPicPr>
          <p:cNvPr id="19" name="Picture 18">
            <a:extLst>
              <a:ext uri="{FF2B5EF4-FFF2-40B4-BE49-F238E27FC236}">
                <a16:creationId xmlns:a16="http://schemas.microsoft.com/office/drawing/2014/main" id="{E260087E-C6E5-459E-91E3-868F1F662899}"/>
              </a:ext>
            </a:extLst>
          </p:cNvPr>
          <p:cNvPicPr>
            <a:picLocks noChangeAspect="1"/>
          </p:cNvPicPr>
          <p:nvPr/>
        </p:nvPicPr>
        <p:blipFill rotWithShape="1">
          <a:blip r:embed="rId10"/>
          <a:srcRect l="1946" t="3679" r="1268" b="2977"/>
          <a:stretch/>
        </p:blipFill>
        <p:spPr>
          <a:xfrm>
            <a:off x="2549770" y="3956538"/>
            <a:ext cx="7625862" cy="1998785"/>
          </a:xfrm>
          <a:prstGeom prst="rect">
            <a:avLst/>
          </a:prstGeom>
          <a:ln>
            <a:noFill/>
          </a:ln>
          <a:effectLst/>
        </p:spPr>
      </p:pic>
      <p:sp>
        <p:nvSpPr>
          <p:cNvPr id="21" name="Rectangle 20">
            <a:extLst>
              <a:ext uri="{FF2B5EF4-FFF2-40B4-BE49-F238E27FC236}">
                <a16:creationId xmlns:a16="http://schemas.microsoft.com/office/drawing/2014/main" id="{E8DAB30E-4A95-4189-A17B-D6BED1B10135}"/>
              </a:ext>
            </a:extLst>
          </p:cNvPr>
          <p:cNvSpPr/>
          <p:nvPr/>
        </p:nvSpPr>
        <p:spPr>
          <a:xfrm>
            <a:off x="4999118"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2719C9D-04F3-4DAC-9FB5-A9FED928C93B}"/>
              </a:ext>
            </a:extLst>
          </p:cNvPr>
          <p:cNvSpPr/>
          <p:nvPr/>
        </p:nvSpPr>
        <p:spPr>
          <a:xfrm>
            <a:off x="7599492"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2">
            <a:hlinkClick r:id="rId8"/>
            <a:extLst>
              <a:ext uri="{FF2B5EF4-FFF2-40B4-BE49-F238E27FC236}">
                <a16:creationId xmlns:a16="http://schemas.microsoft.com/office/drawing/2014/main" id="{D2C8E5D7-AC04-4E2C-9792-04469310016C}"/>
              </a:ext>
            </a:extLst>
          </p:cNvPr>
          <p:cNvPicPr>
            <a:picLocks noChangeAspect="1"/>
          </p:cNvPicPr>
          <p:nvPr/>
        </p:nvPicPr>
        <p:blipFill>
          <a:blip r:embed="rId11"/>
          <a:stretch>
            <a:fillRect/>
          </a:stretch>
        </p:blipFill>
        <p:spPr>
          <a:xfrm>
            <a:off x="2644286" y="2595384"/>
            <a:ext cx="300385" cy="397119"/>
          </a:xfrm>
          <a:prstGeom prst="rect">
            <a:avLst/>
          </a:prstGeom>
        </p:spPr>
      </p:pic>
      <p:pic>
        <p:nvPicPr>
          <p:cNvPr id="24" name="Picture 23">
            <a:hlinkClick r:id="rId8"/>
            <a:extLst>
              <a:ext uri="{FF2B5EF4-FFF2-40B4-BE49-F238E27FC236}">
                <a16:creationId xmlns:a16="http://schemas.microsoft.com/office/drawing/2014/main" id="{B314C5B3-2F6B-4708-ACA1-B579964685F8}"/>
              </a:ext>
            </a:extLst>
          </p:cNvPr>
          <p:cNvPicPr>
            <a:picLocks noChangeAspect="1"/>
          </p:cNvPicPr>
          <p:nvPr/>
        </p:nvPicPr>
        <p:blipFill>
          <a:blip r:embed="rId11"/>
          <a:stretch>
            <a:fillRect/>
          </a:stretch>
        </p:blipFill>
        <p:spPr>
          <a:xfrm>
            <a:off x="2644286" y="4757370"/>
            <a:ext cx="300385" cy="397119"/>
          </a:xfrm>
          <a:prstGeom prst="rect">
            <a:avLst/>
          </a:prstGeom>
        </p:spPr>
      </p:pic>
      <p:pic>
        <p:nvPicPr>
          <p:cNvPr id="25" name="Picture 24">
            <a:hlinkClick r:id="rId8"/>
            <a:extLst>
              <a:ext uri="{FF2B5EF4-FFF2-40B4-BE49-F238E27FC236}">
                <a16:creationId xmlns:a16="http://schemas.microsoft.com/office/drawing/2014/main" id="{86ECF5B0-5544-4705-9293-14DB7FC5A0D2}"/>
              </a:ext>
            </a:extLst>
          </p:cNvPr>
          <p:cNvPicPr>
            <a:picLocks noChangeAspect="1"/>
          </p:cNvPicPr>
          <p:nvPr/>
        </p:nvPicPr>
        <p:blipFill>
          <a:blip r:embed="rId11"/>
          <a:stretch>
            <a:fillRect/>
          </a:stretch>
        </p:blipFill>
        <p:spPr>
          <a:xfrm rot="10800000">
            <a:off x="9748470" y="2595384"/>
            <a:ext cx="300385" cy="397119"/>
          </a:xfrm>
          <a:prstGeom prst="rect">
            <a:avLst/>
          </a:prstGeom>
        </p:spPr>
      </p:pic>
      <p:pic>
        <p:nvPicPr>
          <p:cNvPr id="26" name="Picture 25">
            <a:hlinkClick r:id="rId8"/>
            <a:extLst>
              <a:ext uri="{FF2B5EF4-FFF2-40B4-BE49-F238E27FC236}">
                <a16:creationId xmlns:a16="http://schemas.microsoft.com/office/drawing/2014/main" id="{DF0A0498-A119-43DD-8585-C703C0666C32}"/>
              </a:ext>
            </a:extLst>
          </p:cNvPr>
          <p:cNvPicPr>
            <a:picLocks noChangeAspect="1"/>
          </p:cNvPicPr>
          <p:nvPr/>
        </p:nvPicPr>
        <p:blipFill>
          <a:blip r:embed="rId11"/>
          <a:stretch>
            <a:fillRect/>
          </a:stretch>
        </p:blipFill>
        <p:spPr>
          <a:xfrm rot="10800000">
            <a:off x="9748470" y="4757370"/>
            <a:ext cx="300385" cy="397119"/>
          </a:xfrm>
          <a:prstGeom prst="rect">
            <a:avLst/>
          </a:prstGeom>
        </p:spPr>
      </p:pic>
      <p:sp>
        <p:nvSpPr>
          <p:cNvPr id="6" name="Slide Number Placeholder 5">
            <a:extLst>
              <a:ext uri="{FF2B5EF4-FFF2-40B4-BE49-F238E27FC236}">
                <a16:creationId xmlns:a16="http://schemas.microsoft.com/office/drawing/2014/main" id="{461FCE6B-D7D6-49AF-83FE-4C16649B34CE}"/>
              </a:ext>
            </a:extLst>
          </p:cNvPr>
          <p:cNvSpPr>
            <a:spLocks noGrp="1"/>
          </p:cNvSpPr>
          <p:nvPr>
            <p:ph type="sldNum" sz="quarter" idx="4"/>
          </p:nvPr>
        </p:nvSpPr>
        <p:spPr/>
        <p:txBody>
          <a:bodyPr/>
          <a:lstStyle/>
          <a:p>
            <a:fld id="{37F5C94B-8C55-478B-B509-BAE6A06B2E2A}" type="slidenum">
              <a:rPr lang="en-US" sz="1000" smtClean="0">
                <a:solidFill>
                  <a:srgbClr val="ADAFBB"/>
                </a:solidFill>
              </a:rPr>
              <a:pPr/>
              <a:t>24</a:t>
            </a:fld>
            <a:endParaRPr lang="en-US" sz="1000" dirty="0">
              <a:solidFill>
                <a:srgbClr val="ADAFBB"/>
              </a:solidFill>
            </a:endParaRPr>
          </a:p>
        </p:txBody>
      </p:sp>
    </p:spTree>
    <p:extLst>
      <p:ext uri="{BB962C8B-B14F-4D97-AF65-F5344CB8AC3E}">
        <p14:creationId xmlns:p14="http://schemas.microsoft.com/office/powerpoint/2010/main" val="114256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832FE54-3FF5-4B4C-8DBC-DAAD65190EA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6082" name="think-cell Slide" r:id="rId6" imgW="344" imgH="344" progId="TCLayout.ActiveDocument.1">
                  <p:embed/>
                </p:oleObj>
              </mc:Choice>
              <mc:Fallback>
                <p:oleObj name="think-cell Slide" r:id="rId6" imgW="344" imgH="344" progId="TCLayout.ActiveDocument.1">
                  <p:embed/>
                  <p:pic>
                    <p:nvPicPr>
                      <p:cNvPr id="6" name="Object 5" hidden="1">
                        <a:extLst>
                          <a:ext uri="{FF2B5EF4-FFF2-40B4-BE49-F238E27FC236}">
                            <a16:creationId xmlns:a16="http://schemas.microsoft.com/office/drawing/2014/main" id="{A832FE54-3FF5-4B4C-8DBC-DAAD65190EA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D9313AF4-C8B1-42E4-ACB5-22D9C13E370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Thanks for your attention!</a:t>
            </a:r>
          </a:p>
        </p:txBody>
      </p:sp>
      <p:sp>
        <p:nvSpPr>
          <p:cNvPr id="21" name="Rectangle 20">
            <a:extLst>
              <a:ext uri="{FF2B5EF4-FFF2-40B4-BE49-F238E27FC236}">
                <a16:creationId xmlns:a16="http://schemas.microsoft.com/office/drawing/2014/main" id="{E8DAB30E-4A95-4189-A17B-D6BED1B10135}"/>
              </a:ext>
            </a:extLst>
          </p:cNvPr>
          <p:cNvSpPr/>
          <p:nvPr/>
        </p:nvSpPr>
        <p:spPr>
          <a:xfrm>
            <a:off x="4993256"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2719C9D-04F3-4DAC-9FB5-A9FED928C93B}"/>
              </a:ext>
            </a:extLst>
          </p:cNvPr>
          <p:cNvSpPr/>
          <p:nvPr/>
        </p:nvSpPr>
        <p:spPr>
          <a:xfrm>
            <a:off x="7599492"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hlinkClick r:id="rId8"/>
            <a:extLst>
              <a:ext uri="{FF2B5EF4-FFF2-40B4-BE49-F238E27FC236}">
                <a16:creationId xmlns:a16="http://schemas.microsoft.com/office/drawing/2014/main" id="{9C5DE39E-F383-449D-AC9E-CE43548C424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53870" y="2473570"/>
            <a:ext cx="5571924" cy="1636509"/>
          </a:xfrm>
          <a:prstGeom prst="rect">
            <a:avLst/>
          </a:prstGeom>
        </p:spPr>
      </p:pic>
      <p:sp>
        <p:nvSpPr>
          <p:cNvPr id="5" name="Rectangle: Rounded Corners 4">
            <a:hlinkClick r:id="rId8"/>
            <a:extLst>
              <a:ext uri="{FF2B5EF4-FFF2-40B4-BE49-F238E27FC236}">
                <a16:creationId xmlns:a16="http://schemas.microsoft.com/office/drawing/2014/main" id="{FF157264-E35D-4C02-921F-0940E6F2CA43}"/>
              </a:ext>
            </a:extLst>
          </p:cNvPr>
          <p:cNvSpPr/>
          <p:nvPr/>
        </p:nvSpPr>
        <p:spPr bwMode="auto">
          <a:xfrm>
            <a:off x="4448318" y="4454770"/>
            <a:ext cx="2948940" cy="362068"/>
          </a:xfrm>
          <a:prstGeom prst="roundRect">
            <a:avLst>
              <a:gd name="adj" fmla="val 17808"/>
            </a:avLst>
          </a:prstGeom>
          <a:solidFill>
            <a:srgbClr val="3EA9F5"/>
          </a:solidFill>
          <a:ln>
            <a:noFill/>
          </a:ln>
          <a:effectLst>
            <a:outerShdw blurRad="50800" dist="38100" dir="5400000" algn="t" rotWithShape="0">
              <a:prstClr val="black">
                <a:alpha val="40000"/>
              </a:prstClr>
            </a:outerShdw>
          </a:effectLst>
        </p:spPr>
        <p:txBody>
          <a:bodyPr wrap="square" lIns="91428" tIns="228600" rIns="91428" bIns="91440" rtlCol="0" anchor="ctr">
            <a:noAutofit/>
          </a:bodyPr>
          <a:lstStyle/>
          <a:p>
            <a:pPr algn="ctr" defTabSz="623853" rtl="0" fontAlgn="base">
              <a:lnSpc>
                <a:spcPts val="1100"/>
              </a:lnSpc>
              <a:spcBef>
                <a:spcPct val="0"/>
              </a:spcBef>
              <a:spcAft>
                <a:spcPct val="0"/>
              </a:spcAft>
              <a:buClr>
                <a:srgbClr val="000000"/>
              </a:buClr>
            </a:pPr>
            <a:r>
              <a:rPr lang="en-US" sz="2000" b="1" kern="1200" dirty="0">
                <a:solidFill>
                  <a:schemeClr val="bg1"/>
                </a:solidFill>
                <a:latin typeface="Arial" charset="0"/>
                <a:ea typeface="+mn-ea"/>
                <a:cs typeface="Times New Roman" pitchFamily="18" charset="0"/>
              </a:rPr>
              <a:t>www.slidebooks.com</a:t>
            </a:r>
          </a:p>
        </p:txBody>
      </p:sp>
      <p:sp>
        <p:nvSpPr>
          <p:cNvPr id="8" name="Slide Number Placeholder 7">
            <a:extLst>
              <a:ext uri="{FF2B5EF4-FFF2-40B4-BE49-F238E27FC236}">
                <a16:creationId xmlns:a16="http://schemas.microsoft.com/office/drawing/2014/main" id="{3D029769-9B2F-4A51-8446-2206A9A2EF30}"/>
              </a:ext>
            </a:extLst>
          </p:cNvPr>
          <p:cNvSpPr>
            <a:spLocks noGrp="1"/>
          </p:cNvSpPr>
          <p:nvPr>
            <p:ph type="sldNum" sz="quarter" idx="4"/>
          </p:nvPr>
        </p:nvSpPr>
        <p:spPr/>
        <p:txBody>
          <a:bodyPr/>
          <a:lstStyle/>
          <a:p>
            <a:fld id="{37F5C94B-8C55-478B-B509-BAE6A06B2E2A}" type="slidenum">
              <a:rPr lang="en-US" sz="1000" smtClean="0">
                <a:solidFill>
                  <a:srgbClr val="ADAFBB"/>
                </a:solidFill>
              </a:rPr>
              <a:pPr/>
              <a:t>25</a:t>
            </a:fld>
            <a:endParaRPr lang="en-US" sz="1000" dirty="0">
              <a:solidFill>
                <a:srgbClr val="ADAFBB"/>
              </a:solidFill>
            </a:endParaRPr>
          </a:p>
        </p:txBody>
      </p:sp>
    </p:spTree>
    <p:extLst>
      <p:ext uri="{BB962C8B-B14F-4D97-AF65-F5344CB8AC3E}">
        <p14:creationId xmlns:p14="http://schemas.microsoft.com/office/powerpoint/2010/main" val="3676342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650" name="think-cell Slide" r:id="rId5" imgW="344" imgH="344" progId="TCLayout.ActiveDocument.1">
                  <p:embed/>
                </p:oleObj>
              </mc:Choice>
              <mc:Fallback>
                <p:oleObj name="think-cell Slide" r:id="rId5"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defRPr/>
            </a:pP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Let’s zoom on Risk Identification</a:t>
            </a:r>
          </a:p>
        </p:txBody>
      </p:sp>
      <p:sp>
        <p:nvSpPr>
          <p:cNvPr id="16" name="Slide Number Placeholder 1">
            <a:extLst>
              <a:ext uri="{FF2B5EF4-FFF2-40B4-BE49-F238E27FC236}">
                <a16:creationId xmlns:a16="http://schemas.microsoft.com/office/drawing/2014/main" id="{AB0723E2-2BCC-475F-B6CC-F876EF6C96C1}"/>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3</a:t>
            </a:fld>
            <a:endParaRPr lang="en-US" sz="1000" dirty="0">
              <a:solidFill>
                <a:srgbClr val="ADAFBB"/>
              </a:solidFill>
            </a:endParaRPr>
          </a:p>
        </p:txBody>
      </p:sp>
      <p:sp>
        <p:nvSpPr>
          <p:cNvPr id="11" name="Chevron 10">
            <a:extLst>
              <a:ext uri="{FF2B5EF4-FFF2-40B4-BE49-F238E27FC236}">
                <a16:creationId xmlns:a16="http://schemas.microsoft.com/office/drawing/2014/main" id="{3389ED1D-8656-4FDF-BFAE-3E203C7DD331}"/>
              </a:ext>
            </a:extLst>
          </p:cNvPr>
          <p:cNvSpPr/>
          <p:nvPr/>
        </p:nvSpPr>
        <p:spPr bwMode="auto">
          <a:xfrm>
            <a:off x="2807446" y="3242541"/>
            <a:ext cx="2439968" cy="1162902"/>
          </a:xfrm>
          <a:prstGeom prst="chevron">
            <a:avLst>
              <a:gd name="adj" fmla="val 31818"/>
            </a:avLst>
          </a:prstGeom>
          <a:solidFill>
            <a:schemeClr val="bg1">
              <a:lumMod val="65000"/>
            </a:schemeClr>
          </a:solidFill>
          <a:ln>
            <a:noFill/>
          </a:ln>
          <a:effectLst/>
        </p:spPr>
        <p:txBody>
          <a:bodyPr wrap="square" lIns="91440" tIns="45715" rIns="0" bIns="45715" rtlCol="0" anchor="ctr">
            <a:noAutofit/>
          </a:bodyPr>
          <a:lstStyle/>
          <a:p>
            <a:pPr algn="ctr" defTabSz="623853" rtl="0" fontAlgn="base">
              <a:spcBef>
                <a:spcPts val="600"/>
              </a:spcBef>
              <a:spcAft>
                <a:spcPts val="600"/>
              </a:spcAft>
              <a:buClr>
                <a:srgbClr val="000000"/>
              </a:buClr>
            </a:pPr>
            <a:r>
              <a:rPr lang="en-US" sz="1600" b="1" kern="1200" dirty="0">
                <a:solidFill>
                  <a:schemeClr val="bg1"/>
                </a:solidFill>
                <a:ea typeface="+mn-ea"/>
                <a:cs typeface="Times New Roman" pitchFamily="18" charset="0"/>
              </a:rPr>
              <a:t>2.Risk Assessment</a:t>
            </a:r>
          </a:p>
        </p:txBody>
      </p:sp>
      <p:sp>
        <p:nvSpPr>
          <p:cNvPr id="14" name="Chevron 12">
            <a:extLst>
              <a:ext uri="{FF2B5EF4-FFF2-40B4-BE49-F238E27FC236}">
                <a16:creationId xmlns:a16="http://schemas.microsoft.com/office/drawing/2014/main" id="{965351A9-A4E4-43B8-9255-943CE3A1246D}"/>
              </a:ext>
            </a:extLst>
          </p:cNvPr>
          <p:cNvSpPr/>
          <p:nvPr/>
        </p:nvSpPr>
        <p:spPr bwMode="auto">
          <a:xfrm>
            <a:off x="5021351" y="3242541"/>
            <a:ext cx="2439968" cy="1162902"/>
          </a:xfrm>
          <a:prstGeom prst="chevron">
            <a:avLst>
              <a:gd name="adj" fmla="val 31818"/>
            </a:avLst>
          </a:prstGeom>
          <a:solidFill>
            <a:schemeClr val="bg1">
              <a:lumMod val="65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600" b="1" dirty="0">
                <a:solidFill>
                  <a:schemeClr val="bg1"/>
                </a:solidFill>
                <a:cs typeface="Times New Roman" pitchFamily="18" charset="0"/>
              </a:rPr>
              <a:t>3.Risk Prioritization</a:t>
            </a:r>
          </a:p>
        </p:txBody>
      </p:sp>
      <p:sp>
        <p:nvSpPr>
          <p:cNvPr id="18" name="Chevron 14">
            <a:extLst>
              <a:ext uri="{FF2B5EF4-FFF2-40B4-BE49-F238E27FC236}">
                <a16:creationId xmlns:a16="http://schemas.microsoft.com/office/drawing/2014/main" id="{E8140B53-AF46-4024-926A-513B7952F708}"/>
              </a:ext>
            </a:extLst>
          </p:cNvPr>
          <p:cNvSpPr/>
          <p:nvPr/>
        </p:nvSpPr>
        <p:spPr bwMode="auto">
          <a:xfrm>
            <a:off x="7235254" y="3242541"/>
            <a:ext cx="2439968" cy="1162902"/>
          </a:xfrm>
          <a:prstGeom prst="chevron">
            <a:avLst>
              <a:gd name="adj" fmla="val 31818"/>
            </a:avLst>
          </a:prstGeom>
          <a:solidFill>
            <a:schemeClr val="bg1">
              <a:lumMod val="65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600" b="1" dirty="0">
                <a:solidFill>
                  <a:schemeClr val="bg1"/>
                </a:solidFill>
                <a:cs typeface="Times New Roman" pitchFamily="18" charset="0"/>
              </a:rPr>
              <a:t>4.Risk Mitigation</a:t>
            </a:r>
          </a:p>
        </p:txBody>
      </p:sp>
      <p:sp>
        <p:nvSpPr>
          <p:cNvPr id="24" name="Chevron 167">
            <a:extLst>
              <a:ext uri="{FF2B5EF4-FFF2-40B4-BE49-F238E27FC236}">
                <a16:creationId xmlns:a16="http://schemas.microsoft.com/office/drawing/2014/main" id="{D669F62A-50D2-4896-B0A3-E8762966708F}"/>
              </a:ext>
            </a:extLst>
          </p:cNvPr>
          <p:cNvSpPr/>
          <p:nvPr/>
        </p:nvSpPr>
        <p:spPr bwMode="auto">
          <a:xfrm>
            <a:off x="593542" y="3242541"/>
            <a:ext cx="2439968" cy="1162902"/>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600" b="1" dirty="0">
                <a:solidFill>
                  <a:schemeClr val="bg1"/>
                </a:solidFill>
                <a:cs typeface="Times New Roman" pitchFamily="18" charset="0"/>
              </a:rPr>
              <a:t>1.Risk Identification</a:t>
            </a:r>
          </a:p>
        </p:txBody>
      </p:sp>
      <p:pic>
        <p:nvPicPr>
          <p:cNvPr id="30" name="Graphic 29" descr="Magnifying glass">
            <a:extLst>
              <a:ext uri="{FF2B5EF4-FFF2-40B4-BE49-F238E27FC236}">
                <a16:creationId xmlns:a16="http://schemas.microsoft.com/office/drawing/2014/main" id="{EC8E9C49-6BE5-4269-B2AD-2B872904C1C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45015" y="2523346"/>
            <a:ext cx="603312" cy="603312"/>
          </a:xfrm>
          <a:prstGeom prst="rect">
            <a:avLst/>
          </a:prstGeom>
        </p:spPr>
      </p:pic>
      <p:sp>
        <p:nvSpPr>
          <p:cNvPr id="38" name="Chevron 14">
            <a:extLst>
              <a:ext uri="{FF2B5EF4-FFF2-40B4-BE49-F238E27FC236}">
                <a16:creationId xmlns:a16="http://schemas.microsoft.com/office/drawing/2014/main" id="{FB7394D1-474A-43E6-803D-F84419CC9D26}"/>
              </a:ext>
            </a:extLst>
          </p:cNvPr>
          <p:cNvSpPr/>
          <p:nvPr/>
        </p:nvSpPr>
        <p:spPr bwMode="auto">
          <a:xfrm>
            <a:off x="9449159" y="3242541"/>
            <a:ext cx="2439968" cy="1162902"/>
          </a:xfrm>
          <a:prstGeom prst="chevron">
            <a:avLst>
              <a:gd name="adj" fmla="val 31818"/>
            </a:avLst>
          </a:prstGeom>
          <a:solidFill>
            <a:schemeClr val="bg1">
              <a:lumMod val="65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600" b="1" dirty="0">
                <a:solidFill>
                  <a:schemeClr val="bg1"/>
                </a:solidFill>
                <a:cs typeface="Times New Roman" pitchFamily="18" charset="0"/>
              </a:rPr>
              <a:t>5.Risk Closure</a:t>
            </a:r>
          </a:p>
        </p:txBody>
      </p:sp>
      <p:pic>
        <p:nvPicPr>
          <p:cNvPr id="42" name="Graphic 41" descr="Priorities">
            <a:extLst>
              <a:ext uri="{FF2B5EF4-FFF2-40B4-BE49-F238E27FC236}">
                <a16:creationId xmlns:a16="http://schemas.microsoft.com/office/drawing/2014/main" id="{88A4D575-0734-48BF-9BE5-B5FD7C7D34A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99909" y="2387665"/>
            <a:ext cx="738993" cy="738993"/>
          </a:xfrm>
          <a:prstGeom prst="rect">
            <a:avLst/>
          </a:prstGeom>
        </p:spPr>
      </p:pic>
      <p:pic>
        <p:nvPicPr>
          <p:cNvPr id="44" name="Graphic 43" descr="Clipboard">
            <a:extLst>
              <a:ext uri="{FF2B5EF4-FFF2-40B4-BE49-F238E27FC236}">
                <a16:creationId xmlns:a16="http://schemas.microsoft.com/office/drawing/2014/main" id="{E041D23D-4DB4-4E5E-89AC-3EA9D4881C7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656129" y="2448625"/>
            <a:ext cx="678033" cy="678033"/>
          </a:xfrm>
          <a:prstGeom prst="rect">
            <a:avLst/>
          </a:prstGeom>
        </p:spPr>
      </p:pic>
      <p:pic>
        <p:nvPicPr>
          <p:cNvPr id="46" name="Graphic 45" descr="Shield Tick">
            <a:extLst>
              <a:ext uri="{FF2B5EF4-FFF2-40B4-BE49-F238E27FC236}">
                <a16:creationId xmlns:a16="http://schemas.microsoft.com/office/drawing/2014/main" id="{C4EF2230-CC71-42EF-93E1-52044AAE2B9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976050" y="2418171"/>
            <a:ext cx="767591" cy="767591"/>
          </a:xfrm>
          <a:prstGeom prst="rect">
            <a:avLst/>
          </a:prstGeom>
        </p:spPr>
      </p:pic>
      <p:pic>
        <p:nvPicPr>
          <p:cNvPr id="48" name="Graphic 47" descr="Inbox Check">
            <a:extLst>
              <a:ext uri="{FF2B5EF4-FFF2-40B4-BE49-F238E27FC236}">
                <a16:creationId xmlns:a16="http://schemas.microsoft.com/office/drawing/2014/main" id="{1769B653-E50C-4877-BF56-7ABE82AC3A1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119174" y="2294941"/>
            <a:ext cx="829206" cy="829206"/>
          </a:xfrm>
          <a:prstGeom prst="rect">
            <a:avLst/>
          </a:prstGeom>
        </p:spPr>
      </p:pic>
      <p:pic>
        <p:nvPicPr>
          <p:cNvPr id="3" name="Graphic 2" descr="Magnifying glass">
            <a:extLst>
              <a:ext uri="{FF2B5EF4-FFF2-40B4-BE49-F238E27FC236}">
                <a16:creationId xmlns:a16="http://schemas.microsoft.com/office/drawing/2014/main" id="{D55BAF96-0B15-41D0-B568-80771271F49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413398" y="341836"/>
            <a:ext cx="432756" cy="432756"/>
          </a:xfrm>
          <a:prstGeom prst="rect">
            <a:avLst/>
          </a:prstGeom>
        </p:spPr>
      </p:pic>
    </p:spTree>
    <p:extLst>
      <p:ext uri="{BB962C8B-B14F-4D97-AF65-F5344CB8AC3E}">
        <p14:creationId xmlns:p14="http://schemas.microsoft.com/office/powerpoint/2010/main" val="820379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55DDA-1775-480D-A3BD-788B119EF109}"/>
              </a:ext>
            </a:extLst>
          </p:cNvPr>
          <p:cNvSpPr>
            <a:spLocks noGrp="1"/>
          </p:cNvSpPr>
          <p:nvPr>
            <p:ph type="title"/>
          </p:nvPr>
        </p:nvSpPr>
        <p:spPr/>
        <p:txBody>
          <a:bodyPr/>
          <a:lstStyle/>
          <a:p>
            <a:r>
              <a:rPr lang="en-US" sz="2400" dirty="0"/>
              <a:t>1.Risk Identification</a:t>
            </a:r>
            <a:endParaRPr lang="en-AU" dirty="0"/>
          </a:p>
        </p:txBody>
      </p:sp>
      <p:sp>
        <p:nvSpPr>
          <p:cNvPr id="3" name="Text Placeholder 2">
            <a:extLst>
              <a:ext uri="{FF2B5EF4-FFF2-40B4-BE49-F238E27FC236}">
                <a16:creationId xmlns:a16="http://schemas.microsoft.com/office/drawing/2014/main" id="{AF0E7D2C-C905-4E3E-97B5-FEBCBC67B565}"/>
              </a:ext>
            </a:extLst>
          </p:cNvPr>
          <p:cNvSpPr>
            <a:spLocks noGrp="1"/>
          </p:cNvSpPr>
          <p:nvPr>
            <p:ph type="body" sz="quarter" idx="10"/>
          </p:nvPr>
        </p:nvSpPr>
        <p:spPr>
          <a:xfrm>
            <a:off x="508001" y="1619830"/>
            <a:ext cx="11079163" cy="586021"/>
          </a:xfrm>
        </p:spPr>
        <p:txBody>
          <a:bodyPr>
            <a:normAutofit/>
          </a:bodyPr>
          <a:lstStyle/>
          <a:p>
            <a:r>
              <a:rPr lang="en-GB" sz="1400" dirty="0"/>
              <a:t>The best way to identify the risks of your project or company is to use one of the 2 Risk Logs which are part of the Risk Management Toolkit:</a:t>
            </a:r>
            <a:endParaRPr lang="en-AU" sz="1400" dirty="0"/>
          </a:p>
        </p:txBody>
      </p:sp>
      <p:sp>
        <p:nvSpPr>
          <p:cNvPr id="4" name="Slide Number Placeholder 3">
            <a:extLst>
              <a:ext uri="{FF2B5EF4-FFF2-40B4-BE49-F238E27FC236}">
                <a16:creationId xmlns:a16="http://schemas.microsoft.com/office/drawing/2014/main" id="{64F4B4F1-0A00-4F96-987C-D0B7B8935DB9}"/>
              </a:ext>
            </a:extLst>
          </p:cNvPr>
          <p:cNvSpPr>
            <a:spLocks noGrp="1"/>
          </p:cNvSpPr>
          <p:nvPr>
            <p:ph type="sldNum" sz="quarter" idx="4"/>
          </p:nvPr>
        </p:nvSpPr>
        <p:spPr/>
        <p:txBody>
          <a:bodyPr/>
          <a:lstStyle/>
          <a:p>
            <a:fld id="{37F5C94B-8C55-478B-B509-BAE6A06B2E2A}" type="slidenum">
              <a:rPr lang="en-US" sz="1000" smtClean="0">
                <a:solidFill>
                  <a:srgbClr val="ADAFBB"/>
                </a:solidFill>
              </a:rPr>
              <a:pPr/>
              <a:t>4</a:t>
            </a:fld>
            <a:endParaRPr lang="en-US" sz="1000" dirty="0">
              <a:solidFill>
                <a:srgbClr val="ADAFBB"/>
              </a:solidFill>
            </a:endParaRPr>
          </a:p>
        </p:txBody>
      </p:sp>
      <p:sp>
        <p:nvSpPr>
          <p:cNvPr id="5" name="TextBox 4">
            <a:extLst>
              <a:ext uri="{FF2B5EF4-FFF2-40B4-BE49-F238E27FC236}">
                <a16:creationId xmlns:a16="http://schemas.microsoft.com/office/drawing/2014/main" id="{17F03312-2B87-441D-BA64-2A0BB56D5984}"/>
              </a:ext>
            </a:extLst>
          </p:cNvPr>
          <p:cNvSpPr txBox="1"/>
          <p:nvPr/>
        </p:nvSpPr>
        <p:spPr>
          <a:xfrm>
            <a:off x="1027612" y="2229141"/>
            <a:ext cx="3230880" cy="307777"/>
          </a:xfrm>
          <a:prstGeom prst="rect">
            <a:avLst/>
          </a:prstGeom>
          <a:noFill/>
        </p:spPr>
        <p:txBody>
          <a:bodyPr wrap="square" rtlCol="0">
            <a:spAutoFit/>
          </a:bodyPr>
          <a:lstStyle/>
          <a:p>
            <a:pPr algn="ctr"/>
            <a:r>
              <a:rPr lang="en-GB" sz="1400" b="1" dirty="0"/>
              <a:t>Simple Risk Log in </a:t>
            </a:r>
            <a:r>
              <a:rPr lang="en-GB" sz="1400" b="1"/>
              <a:t>Powerpoint</a:t>
            </a:r>
            <a:endParaRPr lang="en-AU" sz="1400" b="1" dirty="0"/>
          </a:p>
        </p:txBody>
      </p:sp>
      <p:sp>
        <p:nvSpPr>
          <p:cNvPr id="6" name="TextBox 5">
            <a:extLst>
              <a:ext uri="{FF2B5EF4-FFF2-40B4-BE49-F238E27FC236}">
                <a16:creationId xmlns:a16="http://schemas.microsoft.com/office/drawing/2014/main" id="{BF3EE210-7858-40CF-827D-28B803C6950C}"/>
              </a:ext>
            </a:extLst>
          </p:cNvPr>
          <p:cNvSpPr txBox="1"/>
          <p:nvPr/>
        </p:nvSpPr>
        <p:spPr>
          <a:xfrm>
            <a:off x="6932023" y="2229141"/>
            <a:ext cx="3230880" cy="307777"/>
          </a:xfrm>
          <a:prstGeom prst="rect">
            <a:avLst/>
          </a:prstGeom>
          <a:noFill/>
        </p:spPr>
        <p:txBody>
          <a:bodyPr wrap="square" rtlCol="0">
            <a:spAutoFit/>
          </a:bodyPr>
          <a:lstStyle/>
          <a:p>
            <a:pPr algn="ctr"/>
            <a:r>
              <a:rPr lang="en-GB" sz="1400" b="1" dirty="0"/>
              <a:t>Comprehensive Risk Log in Excel</a:t>
            </a:r>
            <a:endParaRPr lang="en-AU" sz="1400" b="1" dirty="0"/>
          </a:p>
        </p:txBody>
      </p:sp>
      <p:pic>
        <p:nvPicPr>
          <p:cNvPr id="7" name="Picture 6">
            <a:extLst>
              <a:ext uri="{FF2B5EF4-FFF2-40B4-BE49-F238E27FC236}">
                <a16:creationId xmlns:a16="http://schemas.microsoft.com/office/drawing/2014/main" id="{31B4B78B-FC53-48DD-B4F3-1DF34FC0EFAD}"/>
              </a:ext>
            </a:extLst>
          </p:cNvPr>
          <p:cNvPicPr>
            <a:picLocks noChangeAspect="1"/>
          </p:cNvPicPr>
          <p:nvPr/>
        </p:nvPicPr>
        <p:blipFill>
          <a:blip r:embed="rId2"/>
          <a:stretch>
            <a:fillRect/>
          </a:stretch>
        </p:blipFill>
        <p:spPr>
          <a:xfrm>
            <a:off x="1027612" y="2721875"/>
            <a:ext cx="3440150" cy="1935084"/>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AF29D5D3-61AD-4BE7-B6A4-34FBF29DE2AF}"/>
              </a:ext>
            </a:extLst>
          </p:cNvPr>
          <p:cNvPicPr>
            <a:picLocks noChangeAspect="1"/>
          </p:cNvPicPr>
          <p:nvPr/>
        </p:nvPicPr>
        <p:blipFill>
          <a:blip r:embed="rId3"/>
          <a:stretch>
            <a:fillRect/>
          </a:stretch>
        </p:blipFill>
        <p:spPr>
          <a:xfrm>
            <a:off x="6209343" y="2795345"/>
            <a:ext cx="5050245" cy="1815059"/>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8440315D-180C-4707-9214-248D8EC10E01}"/>
              </a:ext>
            </a:extLst>
          </p:cNvPr>
          <p:cNvSpPr txBox="1"/>
          <p:nvPr/>
        </p:nvSpPr>
        <p:spPr>
          <a:xfrm>
            <a:off x="465387" y="4915386"/>
            <a:ext cx="11164389" cy="1677382"/>
          </a:xfrm>
          <a:prstGeom prst="rect">
            <a:avLst/>
          </a:prstGeom>
          <a:noFill/>
        </p:spPr>
        <p:txBody>
          <a:bodyPr wrap="square" rtlCol="0">
            <a:spAutoFit/>
          </a:bodyPr>
          <a:lstStyle/>
          <a:p>
            <a:pPr>
              <a:spcBef>
                <a:spcPts val="300"/>
              </a:spcBef>
              <a:spcAft>
                <a:spcPts val="300"/>
              </a:spcAft>
            </a:pPr>
            <a:r>
              <a:rPr lang="en-GB" sz="1100" dirty="0"/>
              <a:t>The Simple Risk Log in Powerpoint is great if your list of risks is small or if you need to make a presentation in front of your Board of Directors, Executive Committee or any stakeholders that do not need to know too many details.</a:t>
            </a:r>
          </a:p>
          <a:p>
            <a:pPr>
              <a:spcBef>
                <a:spcPts val="300"/>
              </a:spcBef>
              <a:spcAft>
                <a:spcPts val="300"/>
              </a:spcAft>
            </a:pPr>
            <a:r>
              <a:rPr lang="en-GB" sz="1100" dirty="0"/>
              <a:t>The Comprehensive Risk Log in Excel is great if you have a long list of risks and need to provide a lot of details for each one of them.</a:t>
            </a:r>
          </a:p>
          <a:p>
            <a:pPr>
              <a:spcBef>
                <a:spcPts val="300"/>
              </a:spcBef>
              <a:spcAft>
                <a:spcPts val="300"/>
              </a:spcAft>
            </a:pPr>
            <a:r>
              <a:rPr lang="en-GB" sz="1100" dirty="0"/>
              <a:t>Our clients usually like to use both: They prefer to use the Comprehensive Risk Log in Excel during working sessions with their team. However, when they need to provide a high-level view to their manager or key stakeholders, they prefer to highlight the top 5 risks they identified using the Simple Risk Log in Powerpoint.</a:t>
            </a:r>
          </a:p>
          <a:p>
            <a:pPr>
              <a:spcBef>
                <a:spcPts val="300"/>
              </a:spcBef>
              <a:spcAft>
                <a:spcPts val="300"/>
              </a:spcAft>
            </a:pPr>
            <a:r>
              <a:rPr lang="en-GB" sz="1100" dirty="0"/>
              <a:t>You’ll notice that we created risk logs for both a company and a project. These are 99% similar. Though, while using them, you may decide to customize them differently as your company may not have the same type of risks than your standard project. That’s why we believe your should have 2 different standard templates: one to manage the risks of your projects and to manage the risks of your company.</a:t>
            </a:r>
            <a:endParaRPr lang="en-AU" sz="1100" dirty="0"/>
          </a:p>
        </p:txBody>
      </p:sp>
      <p:pic>
        <p:nvPicPr>
          <p:cNvPr id="12" name="Graphic 11" descr="Magnifying glass">
            <a:extLst>
              <a:ext uri="{FF2B5EF4-FFF2-40B4-BE49-F238E27FC236}">
                <a16:creationId xmlns:a16="http://schemas.microsoft.com/office/drawing/2014/main" id="{CF9D2A85-4F59-4700-983B-EC27E66598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13398" y="341836"/>
            <a:ext cx="432756" cy="432756"/>
          </a:xfrm>
          <a:prstGeom prst="rect">
            <a:avLst/>
          </a:prstGeom>
        </p:spPr>
      </p:pic>
    </p:spTree>
    <p:extLst>
      <p:ext uri="{BB962C8B-B14F-4D97-AF65-F5344CB8AC3E}">
        <p14:creationId xmlns:p14="http://schemas.microsoft.com/office/powerpoint/2010/main" val="342613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674" name="think-cell Slide" r:id="rId5" imgW="344" imgH="344" progId="TCLayout.ActiveDocument.1">
                  <p:embed/>
                </p:oleObj>
              </mc:Choice>
              <mc:Fallback>
                <p:oleObj name="think-cell Slide" r:id="rId5"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defRPr/>
            </a:pP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Let’s zoom on Risk Assessment</a:t>
            </a:r>
          </a:p>
        </p:txBody>
      </p:sp>
      <p:sp>
        <p:nvSpPr>
          <p:cNvPr id="16" name="Slide Number Placeholder 1">
            <a:extLst>
              <a:ext uri="{FF2B5EF4-FFF2-40B4-BE49-F238E27FC236}">
                <a16:creationId xmlns:a16="http://schemas.microsoft.com/office/drawing/2014/main" id="{AB0723E2-2BCC-475F-B6CC-F876EF6C96C1}"/>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5</a:t>
            </a:fld>
            <a:endParaRPr lang="en-US" sz="1000" dirty="0">
              <a:solidFill>
                <a:srgbClr val="ADAFBB"/>
              </a:solidFill>
            </a:endParaRPr>
          </a:p>
        </p:txBody>
      </p:sp>
      <p:sp>
        <p:nvSpPr>
          <p:cNvPr id="11" name="Chevron 10">
            <a:extLst>
              <a:ext uri="{FF2B5EF4-FFF2-40B4-BE49-F238E27FC236}">
                <a16:creationId xmlns:a16="http://schemas.microsoft.com/office/drawing/2014/main" id="{3389ED1D-8656-4FDF-BFAE-3E203C7DD331}"/>
              </a:ext>
            </a:extLst>
          </p:cNvPr>
          <p:cNvSpPr/>
          <p:nvPr/>
        </p:nvSpPr>
        <p:spPr bwMode="auto">
          <a:xfrm>
            <a:off x="2807446" y="3242541"/>
            <a:ext cx="2439968" cy="1162902"/>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rtl="0" fontAlgn="base">
              <a:spcBef>
                <a:spcPts val="600"/>
              </a:spcBef>
              <a:spcAft>
                <a:spcPts val="600"/>
              </a:spcAft>
              <a:buClr>
                <a:srgbClr val="000000"/>
              </a:buClr>
            </a:pPr>
            <a:r>
              <a:rPr lang="en-US" sz="1600" b="1" kern="1200" dirty="0">
                <a:solidFill>
                  <a:schemeClr val="bg1"/>
                </a:solidFill>
                <a:ea typeface="+mn-ea"/>
                <a:cs typeface="Times New Roman" pitchFamily="18" charset="0"/>
              </a:rPr>
              <a:t>2.Risk Assessment</a:t>
            </a:r>
          </a:p>
        </p:txBody>
      </p:sp>
      <p:sp>
        <p:nvSpPr>
          <p:cNvPr id="14" name="Chevron 12">
            <a:extLst>
              <a:ext uri="{FF2B5EF4-FFF2-40B4-BE49-F238E27FC236}">
                <a16:creationId xmlns:a16="http://schemas.microsoft.com/office/drawing/2014/main" id="{965351A9-A4E4-43B8-9255-943CE3A1246D}"/>
              </a:ext>
            </a:extLst>
          </p:cNvPr>
          <p:cNvSpPr/>
          <p:nvPr/>
        </p:nvSpPr>
        <p:spPr bwMode="auto">
          <a:xfrm>
            <a:off x="5021351" y="3242541"/>
            <a:ext cx="2439968" cy="1162902"/>
          </a:xfrm>
          <a:prstGeom prst="chevron">
            <a:avLst>
              <a:gd name="adj" fmla="val 31818"/>
            </a:avLst>
          </a:prstGeom>
          <a:solidFill>
            <a:schemeClr val="bg1">
              <a:lumMod val="65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600" b="1" dirty="0">
                <a:solidFill>
                  <a:schemeClr val="bg1"/>
                </a:solidFill>
                <a:cs typeface="Times New Roman" pitchFamily="18" charset="0"/>
              </a:rPr>
              <a:t>3.Risk Prioritization</a:t>
            </a:r>
          </a:p>
        </p:txBody>
      </p:sp>
      <p:sp>
        <p:nvSpPr>
          <p:cNvPr id="18" name="Chevron 14">
            <a:extLst>
              <a:ext uri="{FF2B5EF4-FFF2-40B4-BE49-F238E27FC236}">
                <a16:creationId xmlns:a16="http://schemas.microsoft.com/office/drawing/2014/main" id="{E8140B53-AF46-4024-926A-513B7952F708}"/>
              </a:ext>
            </a:extLst>
          </p:cNvPr>
          <p:cNvSpPr/>
          <p:nvPr/>
        </p:nvSpPr>
        <p:spPr bwMode="auto">
          <a:xfrm>
            <a:off x="7235254" y="3242541"/>
            <a:ext cx="2439968" cy="1162902"/>
          </a:xfrm>
          <a:prstGeom prst="chevron">
            <a:avLst>
              <a:gd name="adj" fmla="val 31818"/>
            </a:avLst>
          </a:prstGeom>
          <a:solidFill>
            <a:schemeClr val="bg1">
              <a:lumMod val="65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600" b="1" dirty="0">
                <a:solidFill>
                  <a:schemeClr val="bg1"/>
                </a:solidFill>
                <a:cs typeface="Times New Roman" pitchFamily="18" charset="0"/>
              </a:rPr>
              <a:t>4.Risk Mitigation</a:t>
            </a:r>
          </a:p>
        </p:txBody>
      </p:sp>
      <p:sp>
        <p:nvSpPr>
          <p:cNvPr id="24" name="Chevron 167">
            <a:extLst>
              <a:ext uri="{FF2B5EF4-FFF2-40B4-BE49-F238E27FC236}">
                <a16:creationId xmlns:a16="http://schemas.microsoft.com/office/drawing/2014/main" id="{D669F62A-50D2-4896-B0A3-E8762966708F}"/>
              </a:ext>
            </a:extLst>
          </p:cNvPr>
          <p:cNvSpPr/>
          <p:nvPr/>
        </p:nvSpPr>
        <p:spPr bwMode="auto">
          <a:xfrm>
            <a:off x="593542" y="3242541"/>
            <a:ext cx="2439968" cy="1162902"/>
          </a:xfrm>
          <a:prstGeom prst="chevron">
            <a:avLst>
              <a:gd name="adj" fmla="val 31818"/>
            </a:avLst>
          </a:prstGeom>
          <a:solidFill>
            <a:schemeClr val="bg1">
              <a:lumMod val="65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600" b="1" dirty="0">
                <a:solidFill>
                  <a:schemeClr val="bg1"/>
                </a:solidFill>
                <a:cs typeface="Times New Roman" pitchFamily="18" charset="0"/>
              </a:rPr>
              <a:t>1.Risk Identification</a:t>
            </a:r>
          </a:p>
        </p:txBody>
      </p:sp>
      <p:pic>
        <p:nvPicPr>
          <p:cNvPr id="30" name="Graphic 29" descr="Magnifying glass">
            <a:extLst>
              <a:ext uri="{FF2B5EF4-FFF2-40B4-BE49-F238E27FC236}">
                <a16:creationId xmlns:a16="http://schemas.microsoft.com/office/drawing/2014/main" id="{EC8E9C49-6BE5-4269-B2AD-2B872904C1C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45015" y="2523346"/>
            <a:ext cx="603312" cy="603312"/>
          </a:xfrm>
          <a:prstGeom prst="rect">
            <a:avLst/>
          </a:prstGeom>
        </p:spPr>
      </p:pic>
      <p:sp>
        <p:nvSpPr>
          <p:cNvPr id="38" name="Chevron 14">
            <a:extLst>
              <a:ext uri="{FF2B5EF4-FFF2-40B4-BE49-F238E27FC236}">
                <a16:creationId xmlns:a16="http://schemas.microsoft.com/office/drawing/2014/main" id="{FB7394D1-474A-43E6-803D-F84419CC9D26}"/>
              </a:ext>
            </a:extLst>
          </p:cNvPr>
          <p:cNvSpPr/>
          <p:nvPr/>
        </p:nvSpPr>
        <p:spPr bwMode="auto">
          <a:xfrm>
            <a:off x="9449159" y="3242541"/>
            <a:ext cx="2439968" cy="1162902"/>
          </a:xfrm>
          <a:prstGeom prst="chevron">
            <a:avLst>
              <a:gd name="adj" fmla="val 31818"/>
            </a:avLst>
          </a:prstGeom>
          <a:solidFill>
            <a:schemeClr val="bg1">
              <a:lumMod val="65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600" b="1" dirty="0">
                <a:solidFill>
                  <a:schemeClr val="bg1"/>
                </a:solidFill>
                <a:cs typeface="Times New Roman" pitchFamily="18" charset="0"/>
              </a:rPr>
              <a:t>5.Risk Closure</a:t>
            </a:r>
          </a:p>
        </p:txBody>
      </p:sp>
      <p:pic>
        <p:nvPicPr>
          <p:cNvPr id="42" name="Graphic 41" descr="Priorities">
            <a:extLst>
              <a:ext uri="{FF2B5EF4-FFF2-40B4-BE49-F238E27FC236}">
                <a16:creationId xmlns:a16="http://schemas.microsoft.com/office/drawing/2014/main" id="{88A4D575-0734-48BF-9BE5-B5FD7C7D34A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99909" y="2387665"/>
            <a:ext cx="738993" cy="738993"/>
          </a:xfrm>
          <a:prstGeom prst="rect">
            <a:avLst/>
          </a:prstGeom>
        </p:spPr>
      </p:pic>
      <p:pic>
        <p:nvPicPr>
          <p:cNvPr id="44" name="Graphic 43" descr="Clipboard">
            <a:extLst>
              <a:ext uri="{FF2B5EF4-FFF2-40B4-BE49-F238E27FC236}">
                <a16:creationId xmlns:a16="http://schemas.microsoft.com/office/drawing/2014/main" id="{E041D23D-4DB4-4E5E-89AC-3EA9D4881C7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656129" y="2448625"/>
            <a:ext cx="678033" cy="678033"/>
          </a:xfrm>
          <a:prstGeom prst="rect">
            <a:avLst/>
          </a:prstGeom>
        </p:spPr>
      </p:pic>
      <p:pic>
        <p:nvPicPr>
          <p:cNvPr id="46" name="Graphic 45" descr="Shield Tick">
            <a:extLst>
              <a:ext uri="{FF2B5EF4-FFF2-40B4-BE49-F238E27FC236}">
                <a16:creationId xmlns:a16="http://schemas.microsoft.com/office/drawing/2014/main" id="{C4EF2230-CC71-42EF-93E1-52044AAE2B9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976050" y="2418171"/>
            <a:ext cx="767591" cy="767591"/>
          </a:xfrm>
          <a:prstGeom prst="rect">
            <a:avLst/>
          </a:prstGeom>
        </p:spPr>
      </p:pic>
      <p:pic>
        <p:nvPicPr>
          <p:cNvPr id="48" name="Graphic 47" descr="Inbox Check">
            <a:extLst>
              <a:ext uri="{FF2B5EF4-FFF2-40B4-BE49-F238E27FC236}">
                <a16:creationId xmlns:a16="http://schemas.microsoft.com/office/drawing/2014/main" id="{1769B653-E50C-4877-BF56-7ABE82AC3A1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119174" y="2294941"/>
            <a:ext cx="829206" cy="829206"/>
          </a:xfrm>
          <a:prstGeom prst="rect">
            <a:avLst/>
          </a:prstGeom>
        </p:spPr>
      </p:pic>
      <p:pic>
        <p:nvPicPr>
          <p:cNvPr id="3" name="Graphic 2" descr="Clipboard">
            <a:extLst>
              <a:ext uri="{FF2B5EF4-FFF2-40B4-BE49-F238E27FC236}">
                <a16:creationId xmlns:a16="http://schemas.microsoft.com/office/drawing/2014/main" id="{0EEC72CF-BD89-42D8-8459-4FCAB063554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444083" y="301680"/>
            <a:ext cx="467134" cy="467134"/>
          </a:xfrm>
          <a:prstGeom prst="rect">
            <a:avLst/>
          </a:prstGeom>
        </p:spPr>
      </p:pic>
    </p:spTree>
    <p:extLst>
      <p:ext uri="{BB962C8B-B14F-4D97-AF65-F5344CB8AC3E}">
        <p14:creationId xmlns:p14="http://schemas.microsoft.com/office/powerpoint/2010/main" val="1121094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extLst>
              <p:ext uri="{D42A27DB-BD31-4B8C-83A1-F6EECF244321}">
                <p14:modId xmlns:p14="http://schemas.microsoft.com/office/powerpoint/2010/main" val="23172347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698"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1" y="365125"/>
            <a:ext cx="10798084"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defTabSz="914377">
              <a:lnSpc>
                <a:spcPct val="90000"/>
              </a:lnSpc>
            </a:pPr>
            <a:r>
              <a:rPr lang="en-US" sz="2400" dirty="0">
                <a:solidFill>
                  <a:srgbClr val="002060"/>
                </a:solidFill>
                <a:latin typeface="Arial" panose="020B0604020202020204" pitchFamily="34" charset="0"/>
                <a:cs typeface="Arial" panose="020B0604020202020204" pitchFamily="34" charset="0"/>
              </a:rPr>
              <a:t>To assess your corporate risks or project risks correctly, it is important to use the following 2 dimensions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a:t>
            </a:fld>
            <a:endParaRPr lang="en-US" sz="1000" dirty="0">
              <a:solidFill>
                <a:srgbClr val="ADAFBB"/>
              </a:solidFill>
            </a:endParaRPr>
          </a:p>
        </p:txBody>
      </p:sp>
      <p:sp>
        <p:nvSpPr>
          <p:cNvPr id="10" name="Rectangle 9">
            <a:extLst>
              <a:ext uri="{FF2B5EF4-FFF2-40B4-BE49-F238E27FC236}">
                <a16:creationId xmlns:a16="http://schemas.microsoft.com/office/drawing/2014/main" id="{8D6E76BB-79C0-4765-B53E-4F7C946F575D}"/>
              </a:ext>
            </a:extLst>
          </p:cNvPr>
          <p:cNvSpPr/>
          <p:nvPr/>
        </p:nvSpPr>
        <p:spPr bwMode="auto">
          <a:xfrm>
            <a:off x="1691054" y="2133600"/>
            <a:ext cx="2743200" cy="615462"/>
          </a:xfrm>
          <a:prstGeom prst="rect">
            <a:avLst/>
          </a:prstGeom>
          <a:solidFill>
            <a:schemeClr val="tx1"/>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3200" b="1" dirty="0">
                <a:solidFill>
                  <a:schemeClr val="bg1"/>
                </a:solidFill>
                <a:latin typeface="Arial" charset="0"/>
                <a:cs typeface="Arial" charset="0"/>
              </a:rPr>
              <a:t>Probability</a:t>
            </a:r>
          </a:p>
        </p:txBody>
      </p:sp>
      <p:sp>
        <p:nvSpPr>
          <p:cNvPr id="11" name="TextBox 10">
            <a:extLst>
              <a:ext uri="{FF2B5EF4-FFF2-40B4-BE49-F238E27FC236}">
                <a16:creationId xmlns:a16="http://schemas.microsoft.com/office/drawing/2014/main" id="{9D5145E4-B96F-44A4-AC1B-50D75EE581D5}"/>
              </a:ext>
            </a:extLst>
          </p:cNvPr>
          <p:cNvSpPr txBox="1"/>
          <p:nvPr/>
        </p:nvSpPr>
        <p:spPr>
          <a:xfrm>
            <a:off x="4945722" y="3012831"/>
            <a:ext cx="2373923" cy="1811146"/>
          </a:xfrm>
          <a:prstGeom prst="rect">
            <a:avLst/>
          </a:prstGeom>
          <a:noFill/>
        </p:spPr>
        <p:txBody>
          <a:bodyPr wrap="square" rtlCol="0">
            <a:spAutoFit/>
          </a:bodyPr>
          <a:lstStyle/>
          <a:p>
            <a:pPr algn="ctr"/>
            <a:r>
              <a:rPr lang="en-US" sz="9600" dirty="0">
                <a:solidFill>
                  <a:schemeClr val="tx2"/>
                </a:solidFill>
              </a:rPr>
              <a:t>&amp;</a:t>
            </a:r>
          </a:p>
        </p:txBody>
      </p:sp>
      <p:sp>
        <p:nvSpPr>
          <p:cNvPr id="12" name="Rectangle 11">
            <a:extLst>
              <a:ext uri="{FF2B5EF4-FFF2-40B4-BE49-F238E27FC236}">
                <a16:creationId xmlns:a16="http://schemas.microsoft.com/office/drawing/2014/main" id="{EDB69335-6FE4-4FEC-B830-D3295819F4D7}"/>
              </a:ext>
            </a:extLst>
          </p:cNvPr>
          <p:cNvSpPr/>
          <p:nvPr/>
        </p:nvSpPr>
        <p:spPr bwMode="auto">
          <a:xfrm>
            <a:off x="7757746" y="2133600"/>
            <a:ext cx="2743200" cy="615462"/>
          </a:xfrm>
          <a:prstGeom prst="rect">
            <a:avLst/>
          </a:prstGeom>
          <a:solidFill>
            <a:schemeClr val="tx1"/>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3200" b="1" dirty="0">
                <a:solidFill>
                  <a:schemeClr val="bg1"/>
                </a:solidFill>
                <a:latin typeface="Arial" charset="0"/>
                <a:cs typeface="Arial" charset="0"/>
              </a:rPr>
              <a:t>Impact</a:t>
            </a:r>
          </a:p>
        </p:txBody>
      </p:sp>
      <p:sp>
        <p:nvSpPr>
          <p:cNvPr id="14" name="Rectangle 13">
            <a:extLst>
              <a:ext uri="{FF2B5EF4-FFF2-40B4-BE49-F238E27FC236}">
                <a16:creationId xmlns:a16="http://schemas.microsoft.com/office/drawing/2014/main" id="{08D285DC-2A45-4A4A-B598-B4594834034D}"/>
              </a:ext>
            </a:extLst>
          </p:cNvPr>
          <p:cNvSpPr/>
          <p:nvPr/>
        </p:nvSpPr>
        <p:spPr bwMode="auto">
          <a:xfrm>
            <a:off x="1691054" y="2836985"/>
            <a:ext cx="2743200" cy="2725615"/>
          </a:xfrm>
          <a:prstGeom prst="rect">
            <a:avLst/>
          </a:prstGeom>
          <a:solidFill>
            <a:schemeClr val="bg1"/>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800" dirty="0">
                <a:latin typeface="Arial" charset="0"/>
                <a:cs typeface="Arial" charset="0"/>
              </a:rPr>
              <a:t>What is the probability of the risk to happen</a:t>
            </a:r>
          </a:p>
        </p:txBody>
      </p:sp>
      <p:sp>
        <p:nvSpPr>
          <p:cNvPr id="15" name="Rectangle 14">
            <a:extLst>
              <a:ext uri="{FF2B5EF4-FFF2-40B4-BE49-F238E27FC236}">
                <a16:creationId xmlns:a16="http://schemas.microsoft.com/office/drawing/2014/main" id="{20B76B11-D950-48C2-9803-EE84B2F0E1FA}"/>
              </a:ext>
            </a:extLst>
          </p:cNvPr>
          <p:cNvSpPr/>
          <p:nvPr/>
        </p:nvSpPr>
        <p:spPr bwMode="auto">
          <a:xfrm>
            <a:off x="7757746" y="2836985"/>
            <a:ext cx="2743200" cy="2725615"/>
          </a:xfrm>
          <a:prstGeom prst="rect">
            <a:avLst/>
          </a:prstGeom>
          <a:solidFill>
            <a:schemeClr val="bg1"/>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800" dirty="0">
                <a:latin typeface="Arial" charset="0"/>
                <a:cs typeface="Arial" charset="0"/>
              </a:rPr>
              <a:t>What is the potential impact of the Risk</a:t>
            </a:r>
          </a:p>
        </p:txBody>
      </p:sp>
      <p:pic>
        <p:nvPicPr>
          <p:cNvPr id="2" name="Graphic 1" descr="Clipboard">
            <a:extLst>
              <a:ext uri="{FF2B5EF4-FFF2-40B4-BE49-F238E27FC236}">
                <a16:creationId xmlns:a16="http://schemas.microsoft.com/office/drawing/2014/main" id="{8096B213-6C7B-42B5-AB6A-FE497971FC4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444083" y="301680"/>
            <a:ext cx="467134" cy="467134"/>
          </a:xfrm>
          <a:prstGeom prst="rect">
            <a:avLst/>
          </a:prstGeom>
        </p:spPr>
      </p:pic>
    </p:spTree>
    <p:extLst>
      <p:ext uri="{BB962C8B-B14F-4D97-AF65-F5344CB8AC3E}">
        <p14:creationId xmlns:p14="http://schemas.microsoft.com/office/powerpoint/2010/main" val="1731686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extLst>
              <p:ext uri="{D42A27DB-BD31-4B8C-83A1-F6EECF244321}">
                <p14:modId xmlns:p14="http://schemas.microsoft.com/office/powerpoint/2010/main" val="35341002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22"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074583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To assess the Probability of a risk to happen, you can use a 3-level rating or a 5-level rating depending on your needs</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7</a:t>
            </a:fld>
            <a:endParaRPr lang="en-US" sz="1000" dirty="0">
              <a:solidFill>
                <a:srgbClr val="ADAFBB"/>
              </a:solidFill>
            </a:endParaRPr>
          </a:p>
        </p:txBody>
      </p:sp>
      <p:sp>
        <p:nvSpPr>
          <p:cNvPr id="18" name="Rectangle 17">
            <a:extLst>
              <a:ext uri="{FF2B5EF4-FFF2-40B4-BE49-F238E27FC236}">
                <a16:creationId xmlns:a16="http://schemas.microsoft.com/office/drawing/2014/main" id="{BC3E0BAE-E4EF-4334-8BFD-318B286C24F2}"/>
              </a:ext>
            </a:extLst>
          </p:cNvPr>
          <p:cNvSpPr/>
          <p:nvPr/>
        </p:nvSpPr>
        <p:spPr bwMode="auto">
          <a:xfrm>
            <a:off x="639043" y="3414671"/>
            <a:ext cx="3193161" cy="693610"/>
          </a:xfrm>
          <a:prstGeom prst="rect">
            <a:avLst/>
          </a:prstGeom>
          <a:solidFill>
            <a:srgbClr val="FFF2C9"/>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2.Possible</a:t>
            </a:r>
          </a:p>
        </p:txBody>
      </p:sp>
      <p:sp>
        <p:nvSpPr>
          <p:cNvPr id="19" name="Rectangle 18">
            <a:extLst>
              <a:ext uri="{FF2B5EF4-FFF2-40B4-BE49-F238E27FC236}">
                <a16:creationId xmlns:a16="http://schemas.microsoft.com/office/drawing/2014/main" id="{869551C0-25DF-403A-890D-97CE020A9F12}"/>
              </a:ext>
            </a:extLst>
          </p:cNvPr>
          <p:cNvSpPr/>
          <p:nvPr/>
        </p:nvSpPr>
        <p:spPr bwMode="auto">
          <a:xfrm>
            <a:off x="639043" y="4225388"/>
            <a:ext cx="3193161" cy="693610"/>
          </a:xfrm>
          <a:prstGeom prst="rect">
            <a:avLst/>
          </a:prstGeom>
          <a:solidFill>
            <a:srgbClr val="D3EFCE"/>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1.Unlikely</a:t>
            </a:r>
          </a:p>
        </p:txBody>
      </p:sp>
      <p:sp>
        <p:nvSpPr>
          <p:cNvPr id="22" name="Rectangle 21">
            <a:extLst>
              <a:ext uri="{FF2B5EF4-FFF2-40B4-BE49-F238E27FC236}">
                <a16:creationId xmlns:a16="http://schemas.microsoft.com/office/drawing/2014/main" id="{56A08451-34F7-41B6-9E25-D863C521246F}"/>
              </a:ext>
            </a:extLst>
          </p:cNvPr>
          <p:cNvSpPr/>
          <p:nvPr/>
        </p:nvSpPr>
        <p:spPr bwMode="auto">
          <a:xfrm>
            <a:off x="639043" y="2603955"/>
            <a:ext cx="3193161" cy="693610"/>
          </a:xfrm>
          <a:prstGeom prst="rect">
            <a:avLst/>
          </a:prstGeom>
          <a:solidFill>
            <a:srgbClr val="FFD1D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3.Likely</a:t>
            </a:r>
          </a:p>
        </p:txBody>
      </p:sp>
      <p:sp>
        <p:nvSpPr>
          <p:cNvPr id="23" name="Rectangle 22">
            <a:extLst>
              <a:ext uri="{FF2B5EF4-FFF2-40B4-BE49-F238E27FC236}">
                <a16:creationId xmlns:a16="http://schemas.microsoft.com/office/drawing/2014/main" id="{8C3B4796-37E9-4121-AE04-1AF5440B709B}"/>
              </a:ext>
            </a:extLst>
          </p:cNvPr>
          <p:cNvSpPr/>
          <p:nvPr/>
        </p:nvSpPr>
        <p:spPr bwMode="auto">
          <a:xfrm>
            <a:off x="4030300" y="3414671"/>
            <a:ext cx="7556862" cy="693610"/>
          </a:xfrm>
          <a:prstGeom prst="rect">
            <a:avLst/>
          </a:prstGeom>
          <a:solidFill>
            <a:srgbClr val="FFF2C9"/>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b="1" dirty="0">
                <a:solidFill>
                  <a:schemeClr val="tx2"/>
                </a:solidFill>
                <a:latin typeface="Arial" charset="0"/>
                <a:cs typeface="Arial" charset="0"/>
              </a:rPr>
              <a:t>Between 20% and 60% of chances to happen</a:t>
            </a:r>
            <a:endParaRPr lang="en-AU" b="1" u="sng" dirty="0">
              <a:solidFill>
                <a:schemeClr val="tx2"/>
              </a:solidFill>
              <a:latin typeface="Arial" charset="0"/>
              <a:cs typeface="Arial" charset="0"/>
            </a:endParaRPr>
          </a:p>
        </p:txBody>
      </p:sp>
      <p:sp>
        <p:nvSpPr>
          <p:cNvPr id="24" name="Rectangle 23">
            <a:extLst>
              <a:ext uri="{FF2B5EF4-FFF2-40B4-BE49-F238E27FC236}">
                <a16:creationId xmlns:a16="http://schemas.microsoft.com/office/drawing/2014/main" id="{34BE031C-2EC1-40A9-990C-5DB6C74F7A80}"/>
              </a:ext>
            </a:extLst>
          </p:cNvPr>
          <p:cNvSpPr/>
          <p:nvPr/>
        </p:nvSpPr>
        <p:spPr bwMode="auto">
          <a:xfrm>
            <a:off x="4030300" y="4225388"/>
            <a:ext cx="7556862" cy="693610"/>
          </a:xfrm>
          <a:prstGeom prst="rect">
            <a:avLst/>
          </a:prstGeom>
          <a:solidFill>
            <a:srgbClr val="D3EFCE"/>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b="1" dirty="0">
                <a:solidFill>
                  <a:schemeClr val="tx2"/>
                </a:solidFill>
                <a:latin typeface="Arial" charset="0"/>
                <a:cs typeface="Arial" charset="0"/>
              </a:rPr>
              <a:t>Less than 20% of chances to happen</a:t>
            </a:r>
            <a:endParaRPr lang="en-AU" b="1" u="sng" dirty="0">
              <a:solidFill>
                <a:schemeClr val="tx2"/>
              </a:solidFill>
              <a:latin typeface="Arial" charset="0"/>
              <a:cs typeface="Arial" charset="0"/>
            </a:endParaRPr>
          </a:p>
        </p:txBody>
      </p:sp>
      <p:sp>
        <p:nvSpPr>
          <p:cNvPr id="27" name="Rectangle 26">
            <a:extLst>
              <a:ext uri="{FF2B5EF4-FFF2-40B4-BE49-F238E27FC236}">
                <a16:creationId xmlns:a16="http://schemas.microsoft.com/office/drawing/2014/main" id="{14B0F252-E628-4E0F-8C07-E7A8B51B1AA4}"/>
              </a:ext>
            </a:extLst>
          </p:cNvPr>
          <p:cNvSpPr/>
          <p:nvPr/>
        </p:nvSpPr>
        <p:spPr bwMode="auto">
          <a:xfrm>
            <a:off x="4030300" y="2603955"/>
            <a:ext cx="7556862" cy="693610"/>
          </a:xfrm>
          <a:prstGeom prst="rect">
            <a:avLst/>
          </a:prstGeom>
          <a:solidFill>
            <a:srgbClr val="FFD1D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b="1" dirty="0">
                <a:solidFill>
                  <a:schemeClr val="tx2"/>
                </a:solidFill>
                <a:latin typeface="Arial" charset="0"/>
                <a:cs typeface="Arial" charset="0"/>
              </a:rPr>
              <a:t>Above 60% </a:t>
            </a:r>
            <a:r>
              <a:rPr kumimoji="0" lang="en-AU" b="1" i="0" u="none" strike="noStrike" cap="none" normalizeH="0" baseline="0" dirty="0">
                <a:ln>
                  <a:noFill/>
                </a:ln>
                <a:solidFill>
                  <a:schemeClr val="tx2"/>
                </a:solidFill>
                <a:effectLst/>
                <a:latin typeface="Arial" charset="0"/>
                <a:cs typeface="Arial" charset="0"/>
              </a:rPr>
              <a:t>of chances to happen</a:t>
            </a:r>
            <a:endParaRPr lang="en-AU" b="1" u="sng" dirty="0">
              <a:solidFill>
                <a:schemeClr val="tx2"/>
              </a:solidFill>
              <a:latin typeface="Arial" charset="0"/>
              <a:cs typeface="Arial" charset="0"/>
            </a:endParaRPr>
          </a:p>
        </p:txBody>
      </p:sp>
      <p:sp>
        <p:nvSpPr>
          <p:cNvPr id="28" name="Rectangle 27">
            <a:extLst>
              <a:ext uri="{FF2B5EF4-FFF2-40B4-BE49-F238E27FC236}">
                <a16:creationId xmlns:a16="http://schemas.microsoft.com/office/drawing/2014/main" id="{77038E7B-92E8-422A-8D82-7C0C202D7BDE}"/>
              </a:ext>
            </a:extLst>
          </p:cNvPr>
          <p:cNvSpPr/>
          <p:nvPr/>
        </p:nvSpPr>
        <p:spPr bwMode="auto">
          <a:xfrm>
            <a:off x="639043" y="2167429"/>
            <a:ext cx="3193161" cy="359026"/>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bg1"/>
                </a:solidFill>
                <a:latin typeface="Arial" charset="0"/>
                <a:cs typeface="Arial" charset="0"/>
              </a:rPr>
              <a:t>Probability Scale </a:t>
            </a:r>
            <a:endParaRPr kumimoji="0" lang="en-AU" sz="2000" b="1" i="0" u="none" strike="noStrike" cap="none" normalizeH="0" baseline="0" dirty="0">
              <a:ln>
                <a:noFill/>
              </a:ln>
              <a:solidFill>
                <a:schemeClr val="bg1"/>
              </a:solidFill>
              <a:effectLst/>
              <a:latin typeface="Arial" charset="0"/>
              <a:cs typeface="Arial" charset="0"/>
            </a:endParaRPr>
          </a:p>
        </p:txBody>
      </p:sp>
      <p:sp>
        <p:nvSpPr>
          <p:cNvPr id="29" name="Rectangle 28">
            <a:extLst>
              <a:ext uri="{FF2B5EF4-FFF2-40B4-BE49-F238E27FC236}">
                <a16:creationId xmlns:a16="http://schemas.microsoft.com/office/drawing/2014/main" id="{A9DDAAD0-E410-40C2-A7D1-FDF0DBC6205F}"/>
              </a:ext>
            </a:extLst>
          </p:cNvPr>
          <p:cNvSpPr/>
          <p:nvPr/>
        </p:nvSpPr>
        <p:spPr bwMode="auto">
          <a:xfrm>
            <a:off x="4030300" y="2167429"/>
            <a:ext cx="7556862" cy="359026"/>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436688" rtl="0" eaLnBrk="1" fontAlgn="base" latinLnBrk="0" hangingPunct="1">
              <a:lnSpc>
                <a:spcPct val="100000"/>
              </a:lnSpc>
              <a:spcBef>
                <a:spcPct val="0"/>
              </a:spcBef>
              <a:spcAft>
                <a:spcPct val="0"/>
              </a:spcAft>
              <a:buClrTx/>
              <a:buSzTx/>
              <a:buFontTx/>
              <a:buNone/>
              <a:tabLst/>
            </a:pPr>
            <a:r>
              <a:rPr kumimoji="0" lang="en-AU" sz="2000" b="1" i="0" u="none" strike="noStrike" cap="none" normalizeH="0" baseline="0" dirty="0">
                <a:ln>
                  <a:noFill/>
                </a:ln>
                <a:solidFill>
                  <a:schemeClr val="bg1"/>
                </a:solidFill>
                <a:effectLst/>
                <a:latin typeface="Arial" charset="0"/>
                <a:cs typeface="Arial" charset="0"/>
              </a:rPr>
              <a:t>Definition</a:t>
            </a:r>
          </a:p>
        </p:txBody>
      </p:sp>
      <p:sp>
        <p:nvSpPr>
          <p:cNvPr id="30" name="TextBox 29">
            <a:extLst>
              <a:ext uri="{FF2B5EF4-FFF2-40B4-BE49-F238E27FC236}">
                <a16:creationId xmlns:a16="http://schemas.microsoft.com/office/drawing/2014/main" id="{94B73FCF-28F3-4E86-85DA-20AF3B8D9B6C}"/>
              </a:ext>
            </a:extLst>
          </p:cNvPr>
          <p:cNvSpPr txBox="1"/>
          <p:nvPr/>
        </p:nvSpPr>
        <p:spPr>
          <a:xfrm>
            <a:off x="3336965" y="1643921"/>
            <a:ext cx="5665301" cy="400110"/>
          </a:xfrm>
          <a:prstGeom prst="rect">
            <a:avLst/>
          </a:prstGeom>
          <a:noFill/>
        </p:spPr>
        <p:txBody>
          <a:bodyPr wrap="square" rtlCol="0">
            <a:spAutoFit/>
          </a:bodyPr>
          <a:lstStyle/>
          <a:p>
            <a:pPr algn="ctr"/>
            <a:r>
              <a:rPr lang="en-US" sz="2000" b="1" dirty="0">
                <a:solidFill>
                  <a:schemeClr val="tx2"/>
                </a:solidFill>
              </a:rPr>
              <a:t>Probability 3-level rating </a:t>
            </a:r>
          </a:p>
        </p:txBody>
      </p:sp>
      <p:pic>
        <p:nvPicPr>
          <p:cNvPr id="2" name="Graphic 1" descr="Clipboard">
            <a:extLst>
              <a:ext uri="{FF2B5EF4-FFF2-40B4-BE49-F238E27FC236}">
                <a16:creationId xmlns:a16="http://schemas.microsoft.com/office/drawing/2014/main" id="{FD962C3B-EB62-4D3F-B1EA-BA1CE63C555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444083" y="301680"/>
            <a:ext cx="467134" cy="467134"/>
          </a:xfrm>
          <a:prstGeom prst="rect">
            <a:avLst/>
          </a:prstGeom>
        </p:spPr>
      </p:pic>
    </p:spTree>
    <p:extLst>
      <p:ext uri="{BB962C8B-B14F-4D97-AF65-F5344CB8AC3E}">
        <p14:creationId xmlns:p14="http://schemas.microsoft.com/office/powerpoint/2010/main" val="889375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746"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1" y="365125"/>
            <a:ext cx="10615204"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To assess the Probability of a risk to happen, you can use a 3-level rating or a 5-level rating depending on your needs</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8</a:t>
            </a:fld>
            <a:endParaRPr lang="en-US" sz="1000" dirty="0">
              <a:solidFill>
                <a:srgbClr val="ADAFBB"/>
              </a:solidFill>
            </a:endParaRPr>
          </a:p>
        </p:txBody>
      </p:sp>
      <p:grpSp>
        <p:nvGrpSpPr>
          <p:cNvPr id="17" name="Group 16">
            <a:extLst>
              <a:ext uri="{FF2B5EF4-FFF2-40B4-BE49-F238E27FC236}">
                <a16:creationId xmlns:a16="http://schemas.microsoft.com/office/drawing/2014/main" id="{30728C10-8D8E-4FB9-A144-03D398D64495}"/>
              </a:ext>
            </a:extLst>
          </p:cNvPr>
          <p:cNvGrpSpPr/>
          <p:nvPr/>
        </p:nvGrpSpPr>
        <p:grpSpPr>
          <a:xfrm>
            <a:off x="639043" y="1643921"/>
            <a:ext cx="10948119" cy="4823554"/>
            <a:chOff x="362819" y="1116871"/>
            <a:chExt cx="8422670" cy="5406980"/>
          </a:xfrm>
        </p:grpSpPr>
        <p:sp>
          <p:nvSpPr>
            <p:cNvPr id="18" name="Rectangle 17">
              <a:extLst>
                <a:ext uri="{FF2B5EF4-FFF2-40B4-BE49-F238E27FC236}">
                  <a16:creationId xmlns:a16="http://schemas.microsoft.com/office/drawing/2014/main" id="{BC3E0BAE-E4EF-4334-8BFD-318B286C24F2}"/>
                </a:ext>
              </a:extLst>
            </p:cNvPr>
            <p:cNvSpPr/>
            <p:nvPr/>
          </p:nvSpPr>
          <p:spPr bwMode="auto">
            <a:xfrm>
              <a:off x="362819" y="3921800"/>
              <a:ext cx="2456581" cy="777505"/>
            </a:xfrm>
            <a:prstGeom prst="rect">
              <a:avLst/>
            </a:prstGeom>
            <a:solidFill>
              <a:srgbClr val="FFF2C9"/>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3.Possible</a:t>
              </a:r>
            </a:p>
          </p:txBody>
        </p:sp>
        <p:sp>
          <p:nvSpPr>
            <p:cNvPr id="19" name="Rectangle 18">
              <a:extLst>
                <a:ext uri="{FF2B5EF4-FFF2-40B4-BE49-F238E27FC236}">
                  <a16:creationId xmlns:a16="http://schemas.microsoft.com/office/drawing/2014/main" id="{869551C0-25DF-403A-890D-97CE020A9F12}"/>
                </a:ext>
              </a:extLst>
            </p:cNvPr>
            <p:cNvSpPr/>
            <p:nvPr/>
          </p:nvSpPr>
          <p:spPr bwMode="auto">
            <a:xfrm>
              <a:off x="362819" y="4830575"/>
              <a:ext cx="2456581" cy="777505"/>
            </a:xfrm>
            <a:prstGeom prst="rect">
              <a:avLst/>
            </a:prstGeom>
            <a:solidFill>
              <a:srgbClr val="D3EFCE"/>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2.Unlikely</a:t>
              </a:r>
            </a:p>
          </p:txBody>
        </p:sp>
        <p:sp>
          <p:nvSpPr>
            <p:cNvPr id="20" name="Rectangle 19">
              <a:extLst>
                <a:ext uri="{FF2B5EF4-FFF2-40B4-BE49-F238E27FC236}">
                  <a16:creationId xmlns:a16="http://schemas.microsoft.com/office/drawing/2014/main" id="{7DD7E35F-8B62-4955-9B3B-370BA2CF66AC}"/>
                </a:ext>
              </a:extLst>
            </p:cNvPr>
            <p:cNvSpPr/>
            <p:nvPr/>
          </p:nvSpPr>
          <p:spPr bwMode="auto">
            <a:xfrm>
              <a:off x="362819" y="5739349"/>
              <a:ext cx="2456581" cy="784502"/>
            </a:xfrm>
            <a:prstGeom prst="rect">
              <a:avLst/>
            </a:prstGeom>
            <a:solidFill>
              <a:schemeClr val="accent6">
                <a:lumMod val="20000"/>
                <a:lumOff val="80000"/>
              </a:schemeClr>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1.Rare</a:t>
              </a:r>
              <a:endParaRPr kumimoji="0" lang="en-AU" sz="2000" b="1" i="0" u="none" strike="noStrike" cap="none" normalizeH="0" baseline="0" dirty="0">
                <a:ln>
                  <a:noFill/>
                </a:ln>
                <a:solidFill>
                  <a:schemeClr val="tx2"/>
                </a:solidFill>
                <a:effectLst/>
                <a:latin typeface="Arial" charset="0"/>
                <a:cs typeface="Arial" charset="0"/>
              </a:endParaRPr>
            </a:p>
          </p:txBody>
        </p:sp>
        <p:sp>
          <p:nvSpPr>
            <p:cNvPr id="21" name="Rectangle 20">
              <a:extLst>
                <a:ext uri="{FF2B5EF4-FFF2-40B4-BE49-F238E27FC236}">
                  <a16:creationId xmlns:a16="http://schemas.microsoft.com/office/drawing/2014/main" id="{92709F4F-871D-4096-A9FC-FC244FA25DB3}"/>
                </a:ext>
              </a:extLst>
            </p:cNvPr>
            <p:cNvSpPr/>
            <p:nvPr/>
          </p:nvSpPr>
          <p:spPr bwMode="auto">
            <a:xfrm>
              <a:off x="362819" y="2104251"/>
              <a:ext cx="2456581" cy="777505"/>
            </a:xfrm>
            <a:prstGeom prst="rect">
              <a:avLst/>
            </a:prstGeom>
            <a:solidFill>
              <a:srgbClr val="FFA7A9"/>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5.Almost certain</a:t>
              </a:r>
              <a:endParaRPr kumimoji="0" lang="en-AU" sz="2000" b="1" i="0" u="none" strike="noStrike" cap="none" normalizeH="0" baseline="0" dirty="0">
                <a:ln>
                  <a:noFill/>
                </a:ln>
                <a:solidFill>
                  <a:schemeClr val="tx2"/>
                </a:solidFill>
                <a:effectLst/>
                <a:latin typeface="Arial" charset="0"/>
                <a:cs typeface="Arial" charset="0"/>
              </a:endParaRPr>
            </a:p>
          </p:txBody>
        </p:sp>
        <p:sp>
          <p:nvSpPr>
            <p:cNvPr id="22" name="Rectangle 21">
              <a:extLst>
                <a:ext uri="{FF2B5EF4-FFF2-40B4-BE49-F238E27FC236}">
                  <a16:creationId xmlns:a16="http://schemas.microsoft.com/office/drawing/2014/main" id="{56A08451-34F7-41B6-9E25-D863C521246F}"/>
                </a:ext>
              </a:extLst>
            </p:cNvPr>
            <p:cNvSpPr/>
            <p:nvPr/>
          </p:nvSpPr>
          <p:spPr bwMode="auto">
            <a:xfrm>
              <a:off x="362819" y="3013025"/>
              <a:ext cx="2456581" cy="777505"/>
            </a:xfrm>
            <a:prstGeom prst="rect">
              <a:avLst/>
            </a:prstGeom>
            <a:solidFill>
              <a:srgbClr val="FFD1D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4.Likely</a:t>
              </a:r>
            </a:p>
          </p:txBody>
        </p:sp>
        <p:sp>
          <p:nvSpPr>
            <p:cNvPr id="23" name="Rectangle 22">
              <a:extLst>
                <a:ext uri="{FF2B5EF4-FFF2-40B4-BE49-F238E27FC236}">
                  <a16:creationId xmlns:a16="http://schemas.microsoft.com/office/drawing/2014/main" id="{8C3B4796-37E9-4121-AE04-1AF5440B709B}"/>
                </a:ext>
              </a:extLst>
            </p:cNvPr>
            <p:cNvSpPr/>
            <p:nvPr/>
          </p:nvSpPr>
          <p:spPr bwMode="auto">
            <a:xfrm>
              <a:off x="2971800" y="3921800"/>
              <a:ext cx="5813689" cy="777505"/>
            </a:xfrm>
            <a:prstGeom prst="rect">
              <a:avLst/>
            </a:prstGeom>
            <a:solidFill>
              <a:srgbClr val="FFF2C9"/>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b="1" dirty="0">
                  <a:solidFill>
                    <a:schemeClr val="tx2"/>
                  </a:solidFill>
                  <a:latin typeface="Arial" charset="0"/>
                  <a:cs typeface="Arial" charset="0"/>
                </a:rPr>
                <a:t>Between 20% and 60% of chances to happen</a:t>
              </a:r>
              <a:endParaRPr lang="en-AU" b="1" u="sng" dirty="0">
                <a:solidFill>
                  <a:schemeClr val="tx2"/>
                </a:solidFill>
                <a:latin typeface="Arial" charset="0"/>
                <a:cs typeface="Arial" charset="0"/>
              </a:endParaRPr>
            </a:p>
          </p:txBody>
        </p:sp>
        <p:sp>
          <p:nvSpPr>
            <p:cNvPr id="24" name="Rectangle 23">
              <a:extLst>
                <a:ext uri="{FF2B5EF4-FFF2-40B4-BE49-F238E27FC236}">
                  <a16:creationId xmlns:a16="http://schemas.microsoft.com/office/drawing/2014/main" id="{34BE031C-2EC1-40A9-990C-5DB6C74F7A80}"/>
                </a:ext>
              </a:extLst>
            </p:cNvPr>
            <p:cNvSpPr/>
            <p:nvPr/>
          </p:nvSpPr>
          <p:spPr bwMode="auto">
            <a:xfrm>
              <a:off x="2971800" y="4830575"/>
              <a:ext cx="5813689" cy="777505"/>
            </a:xfrm>
            <a:prstGeom prst="rect">
              <a:avLst/>
            </a:prstGeom>
            <a:solidFill>
              <a:srgbClr val="D3EFCE"/>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b="1" dirty="0">
                  <a:solidFill>
                    <a:schemeClr val="tx2"/>
                  </a:solidFill>
                  <a:latin typeface="Arial" charset="0"/>
                  <a:cs typeface="Arial" charset="0"/>
                </a:rPr>
                <a:t>Between 5% and 20% of chances to happen</a:t>
              </a:r>
              <a:endParaRPr lang="en-AU" b="1" u="sng" dirty="0">
                <a:solidFill>
                  <a:schemeClr val="tx2"/>
                </a:solidFill>
                <a:latin typeface="Arial" charset="0"/>
                <a:cs typeface="Arial" charset="0"/>
              </a:endParaRPr>
            </a:p>
          </p:txBody>
        </p:sp>
        <p:sp>
          <p:nvSpPr>
            <p:cNvPr id="25" name="Rectangle 24">
              <a:extLst>
                <a:ext uri="{FF2B5EF4-FFF2-40B4-BE49-F238E27FC236}">
                  <a16:creationId xmlns:a16="http://schemas.microsoft.com/office/drawing/2014/main" id="{DEECD197-3636-417D-BDEF-DA8CC209C3A7}"/>
                </a:ext>
              </a:extLst>
            </p:cNvPr>
            <p:cNvSpPr/>
            <p:nvPr/>
          </p:nvSpPr>
          <p:spPr bwMode="auto">
            <a:xfrm>
              <a:off x="2971800" y="5739349"/>
              <a:ext cx="5813689" cy="784502"/>
            </a:xfrm>
            <a:prstGeom prst="rect">
              <a:avLst/>
            </a:prstGeom>
            <a:solidFill>
              <a:schemeClr val="accent6">
                <a:lumMod val="20000"/>
                <a:lumOff val="80000"/>
              </a:schemeClr>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b="1" dirty="0">
                  <a:solidFill>
                    <a:schemeClr val="tx2"/>
                  </a:solidFill>
                  <a:latin typeface="Arial" charset="0"/>
                  <a:cs typeface="Arial" charset="0"/>
                </a:rPr>
                <a:t>Less than 5% of chances to happen</a:t>
              </a:r>
              <a:endParaRPr lang="en-AU" b="1" u="sng" dirty="0">
                <a:solidFill>
                  <a:schemeClr val="tx2"/>
                </a:solidFill>
                <a:latin typeface="Arial" charset="0"/>
                <a:cs typeface="Arial" charset="0"/>
              </a:endParaRPr>
            </a:p>
          </p:txBody>
        </p:sp>
        <p:sp>
          <p:nvSpPr>
            <p:cNvPr id="26" name="Rectangle 25">
              <a:extLst>
                <a:ext uri="{FF2B5EF4-FFF2-40B4-BE49-F238E27FC236}">
                  <a16:creationId xmlns:a16="http://schemas.microsoft.com/office/drawing/2014/main" id="{F3075BBE-0FAD-429B-95A4-0FBD382454BA}"/>
                </a:ext>
              </a:extLst>
            </p:cNvPr>
            <p:cNvSpPr/>
            <p:nvPr/>
          </p:nvSpPr>
          <p:spPr bwMode="auto">
            <a:xfrm>
              <a:off x="2971800" y="2104251"/>
              <a:ext cx="5813689" cy="777505"/>
            </a:xfrm>
            <a:prstGeom prst="rect">
              <a:avLst/>
            </a:prstGeom>
            <a:solidFill>
              <a:srgbClr val="FFA7A9"/>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436688" rtl="0" eaLnBrk="1" fontAlgn="base" latinLnBrk="0" hangingPunct="1">
                <a:lnSpc>
                  <a:spcPct val="100000"/>
                </a:lnSpc>
                <a:spcBef>
                  <a:spcPct val="0"/>
                </a:spcBef>
                <a:spcAft>
                  <a:spcPct val="0"/>
                </a:spcAft>
                <a:buClrTx/>
                <a:buSzTx/>
                <a:buFontTx/>
                <a:buNone/>
                <a:tabLst/>
              </a:pPr>
              <a:r>
                <a:rPr kumimoji="0" lang="en-AU" b="1" i="0" u="none" strike="noStrike" cap="none" normalizeH="0" baseline="0" dirty="0">
                  <a:ln>
                    <a:noFill/>
                  </a:ln>
                  <a:solidFill>
                    <a:schemeClr val="tx2"/>
                  </a:solidFill>
                  <a:effectLst/>
                  <a:latin typeface="Arial" charset="0"/>
                  <a:cs typeface="Arial" charset="0"/>
                </a:rPr>
                <a:t>Above 90% of chances to happen</a:t>
              </a:r>
              <a:endParaRPr kumimoji="0" lang="en-AU" b="1" i="0" u="sng" strike="noStrike" cap="none" normalizeH="0" baseline="0" dirty="0">
                <a:ln>
                  <a:noFill/>
                </a:ln>
                <a:solidFill>
                  <a:schemeClr val="tx2"/>
                </a:solidFill>
                <a:effectLst/>
                <a:latin typeface="Arial" charset="0"/>
                <a:cs typeface="Arial" charset="0"/>
              </a:endParaRPr>
            </a:p>
          </p:txBody>
        </p:sp>
        <p:sp>
          <p:nvSpPr>
            <p:cNvPr id="27" name="Rectangle 26">
              <a:extLst>
                <a:ext uri="{FF2B5EF4-FFF2-40B4-BE49-F238E27FC236}">
                  <a16:creationId xmlns:a16="http://schemas.microsoft.com/office/drawing/2014/main" id="{14B0F252-E628-4E0F-8C07-E7A8B51B1AA4}"/>
                </a:ext>
              </a:extLst>
            </p:cNvPr>
            <p:cNvSpPr/>
            <p:nvPr/>
          </p:nvSpPr>
          <p:spPr bwMode="auto">
            <a:xfrm>
              <a:off x="2971800" y="3013025"/>
              <a:ext cx="5813689" cy="777505"/>
            </a:xfrm>
            <a:prstGeom prst="rect">
              <a:avLst/>
            </a:prstGeom>
            <a:solidFill>
              <a:srgbClr val="FFD1D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b="1" dirty="0">
                  <a:solidFill>
                    <a:schemeClr val="tx2"/>
                  </a:solidFill>
                  <a:latin typeface="Arial" charset="0"/>
                  <a:cs typeface="Arial" charset="0"/>
                </a:rPr>
                <a:t>Between 60% and 90% of chances to happen</a:t>
              </a:r>
              <a:endParaRPr lang="en-AU" b="1" u="sng" dirty="0">
                <a:solidFill>
                  <a:schemeClr val="tx2"/>
                </a:solidFill>
                <a:latin typeface="Arial" charset="0"/>
                <a:cs typeface="Arial" charset="0"/>
              </a:endParaRPr>
            </a:p>
          </p:txBody>
        </p:sp>
        <p:sp>
          <p:nvSpPr>
            <p:cNvPr id="28" name="Rectangle 27">
              <a:extLst>
                <a:ext uri="{FF2B5EF4-FFF2-40B4-BE49-F238E27FC236}">
                  <a16:creationId xmlns:a16="http://schemas.microsoft.com/office/drawing/2014/main" id="{77038E7B-92E8-422A-8D82-7C0C202D7BDE}"/>
                </a:ext>
              </a:extLst>
            </p:cNvPr>
            <p:cNvSpPr/>
            <p:nvPr/>
          </p:nvSpPr>
          <p:spPr bwMode="auto">
            <a:xfrm>
              <a:off x="362819" y="1625600"/>
              <a:ext cx="2456581" cy="402452"/>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bg1"/>
                  </a:solidFill>
                  <a:latin typeface="Arial" charset="0"/>
                  <a:cs typeface="Arial" charset="0"/>
                </a:rPr>
                <a:t>Probability Scale </a:t>
              </a:r>
              <a:endParaRPr kumimoji="0" lang="en-AU" sz="2000" b="1" i="0" u="none" strike="noStrike" cap="none" normalizeH="0" baseline="0" dirty="0">
                <a:ln>
                  <a:noFill/>
                </a:ln>
                <a:solidFill>
                  <a:schemeClr val="bg1"/>
                </a:solidFill>
                <a:effectLst/>
                <a:latin typeface="Arial" charset="0"/>
                <a:cs typeface="Arial" charset="0"/>
              </a:endParaRPr>
            </a:p>
          </p:txBody>
        </p:sp>
        <p:sp>
          <p:nvSpPr>
            <p:cNvPr id="29" name="Rectangle 28">
              <a:extLst>
                <a:ext uri="{FF2B5EF4-FFF2-40B4-BE49-F238E27FC236}">
                  <a16:creationId xmlns:a16="http://schemas.microsoft.com/office/drawing/2014/main" id="{A9DDAAD0-E410-40C2-A7D1-FDF0DBC6205F}"/>
                </a:ext>
              </a:extLst>
            </p:cNvPr>
            <p:cNvSpPr/>
            <p:nvPr/>
          </p:nvSpPr>
          <p:spPr bwMode="auto">
            <a:xfrm>
              <a:off x="2971800" y="1625600"/>
              <a:ext cx="5813689" cy="402452"/>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436688" rtl="0" eaLnBrk="1" fontAlgn="base" latinLnBrk="0" hangingPunct="1">
                <a:lnSpc>
                  <a:spcPct val="100000"/>
                </a:lnSpc>
                <a:spcBef>
                  <a:spcPct val="0"/>
                </a:spcBef>
                <a:spcAft>
                  <a:spcPct val="0"/>
                </a:spcAft>
                <a:buClrTx/>
                <a:buSzTx/>
                <a:buFontTx/>
                <a:buNone/>
                <a:tabLst/>
              </a:pPr>
              <a:r>
                <a:rPr kumimoji="0" lang="en-AU" sz="2000" b="1" i="0" u="none" strike="noStrike" cap="none" normalizeH="0" baseline="0" dirty="0">
                  <a:ln>
                    <a:noFill/>
                  </a:ln>
                  <a:solidFill>
                    <a:schemeClr val="bg1"/>
                  </a:solidFill>
                  <a:effectLst/>
                  <a:latin typeface="Arial" charset="0"/>
                  <a:cs typeface="Arial" charset="0"/>
                </a:rPr>
                <a:t>Definition</a:t>
              </a:r>
            </a:p>
          </p:txBody>
        </p:sp>
        <p:sp>
          <p:nvSpPr>
            <p:cNvPr id="30" name="TextBox 29">
              <a:extLst>
                <a:ext uri="{FF2B5EF4-FFF2-40B4-BE49-F238E27FC236}">
                  <a16:creationId xmlns:a16="http://schemas.microsoft.com/office/drawing/2014/main" id="{94B73FCF-28F3-4E86-85DA-20AF3B8D9B6C}"/>
                </a:ext>
              </a:extLst>
            </p:cNvPr>
            <p:cNvSpPr txBox="1"/>
            <p:nvPr/>
          </p:nvSpPr>
          <p:spPr>
            <a:xfrm>
              <a:off x="2438400" y="1116871"/>
              <a:ext cx="4358462" cy="448505"/>
            </a:xfrm>
            <a:prstGeom prst="rect">
              <a:avLst/>
            </a:prstGeom>
            <a:noFill/>
          </p:spPr>
          <p:txBody>
            <a:bodyPr wrap="square" rtlCol="0">
              <a:spAutoFit/>
            </a:bodyPr>
            <a:lstStyle/>
            <a:p>
              <a:pPr algn="ctr"/>
              <a:r>
                <a:rPr lang="en-US" sz="2000" b="1" dirty="0">
                  <a:solidFill>
                    <a:schemeClr val="tx2"/>
                  </a:solidFill>
                </a:rPr>
                <a:t>Probability 5-level rating </a:t>
              </a:r>
            </a:p>
          </p:txBody>
        </p:sp>
      </p:grpSp>
      <p:pic>
        <p:nvPicPr>
          <p:cNvPr id="2" name="Graphic 1" descr="Clipboard">
            <a:extLst>
              <a:ext uri="{FF2B5EF4-FFF2-40B4-BE49-F238E27FC236}">
                <a16:creationId xmlns:a16="http://schemas.microsoft.com/office/drawing/2014/main" id="{E1AD4CB8-9BFB-4520-BDE7-18C9172303C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444083" y="301680"/>
            <a:ext cx="467134" cy="467134"/>
          </a:xfrm>
          <a:prstGeom prst="rect">
            <a:avLst/>
          </a:prstGeom>
        </p:spPr>
      </p:pic>
    </p:spTree>
    <p:extLst>
      <p:ext uri="{BB962C8B-B14F-4D97-AF65-F5344CB8AC3E}">
        <p14:creationId xmlns:p14="http://schemas.microsoft.com/office/powerpoint/2010/main" val="3495023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extLst>
              <p:ext uri="{D42A27DB-BD31-4B8C-83A1-F6EECF244321}">
                <p14:modId xmlns:p14="http://schemas.microsoft.com/office/powerpoint/2010/main" val="14127716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770"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1" y="365125"/>
            <a:ext cx="10824210"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To assess the Potential Impact of a risk, you can use a 3-level rating or a 5-level rating depending on your needs</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9</a:t>
            </a:fld>
            <a:endParaRPr lang="en-US" sz="1000" dirty="0">
              <a:solidFill>
                <a:srgbClr val="ADAFBB"/>
              </a:solidFill>
            </a:endParaRPr>
          </a:p>
        </p:txBody>
      </p:sp>
      <p:sp>
        <p:nvSpPr>
          <p:cNvPr id="18" name="Rectangle 17">
            <a:extLst>
              <a:ext uri="{FF2B5EF4-FFF2-40B4-BE49-F238E27FC236}">
                <a16:creationId xmlns:a16="http://schemas.microsoft.com/office/drawing/2014/main" id="{BC3E0BAE-E4EF-4334-8BFD-318B286C24F2}"/>
              </a:ext>
            </a:extLst>
          </p:cNvPr>
          <p:cNvSpPr/>
          <p:nvPr/>
        </p:nvSpPr>
        <p:spPr bwMode="auto">
          <a:xfrm>
            <a:off x="639043" y="3344996"/>
            <a:ext cx="3193161" cy="693610"/>
          </a:xfrm>
          <a:prstGeom prst="rect">
            <a:avLst/>
          </a:prstGeom>
          <a:solidFill>
            <a:srgbClr val="FFF2C9"/>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2.Moderate</a:t>
            </a:r>
          </a:p>
        </p:txBody>
      </p:sp>
      <p:sp>
        <p:nvSpPr>
          <p:cNvPr id="19" name="Rectangle 18">
            <a:extLst>
              <a:ext uri="{FF2B5EF4-FFF2-40B4-BE49-F238E27FC236}">
                <a16:creationId xmlns:a16="http://schemas.microsoft.com/office/drawing/2014/main" id="{869551C0-25DF-403A-890D-97CE020A9F12}"/>
              </a:ext>
            </a:extLst>
          </p:cNvPr>
          <p:cNvSpPr/>
          <p:nvPr/>
        </p:nvSpPr>
        <p:spPr bwMode="auto">
          <a:xfrm>
            <a:off x="639043" y="4155713"/>
            <a:ext cx="3193161" cy="693610"/>
          </a:xfrm>
          <a:prstGeom prst="rect">
            <a:avLst/>
          </a:prstGeom>
          <a:solidFill>
            <a:srgbClr val="D3EFCE"/>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1.Minor</a:t>
            </a:r>
          </a:p>
        </p:txBody>
      </p:sp>
      <p:sp>
        <p:nvSpPr>
          <p:cNvPr id="22" name="Rectangle 21">
            <a:extLst>
              <a:ext uri="{FF2B5EF4-FFF2-40B4-BE49-F238E27FC236}">
                <a16:creationId xmlns:a16="http://schemas.microsoft.com/office/drawing/2014/main" id="{56A08451-34F7-41B6-9E25-D863C521246F}"/>
              </a:ext>
            </a:extLst>
          </p:cNvPr>
          <p:cNvSpPr/>
          <p:nvPr/>
        </p:nvSpPr>
        <p:spPr bwMode="auto">
          <a:xfrm>
            <a:off x="639043" y="2534280"/>
            <a:ext cx="3193161" cy="693610"/>
          </a:xfrm>
          <a:prstGeom prst="rect">
            <a:avLst/>
          </a:prstGeom>
          <a:solidFill>
            <a:srgbClr val="FFD1D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3.Major</a:t>
            </a:r>
          </a:p>
        </p:txBody>
      </p:sp>
      <p:sp>
        <p:nvSpPr>
          <p:cNvPr id="23" name="Rectangle 22">
            <a:extLst>
              <a:ext uri="{FF2B5EF4-FFF2-40B4-BE49-F238E27FC236}">
                <a16:creationId xmlns:a16="http://schemas.microsoft.com/office/drawing/2014/main" id="{8C3B4796-37E9-4121-AE04-1AF5440B709B}"/>
              </a:ext>
            </a:extLst>
          </p:cNvPr>
          <p:cNvSpPr/>
          <p:nvPr/>
        </p:nvSpPr>
        <p:spPr bwMode="auto">
          <a:xfrm>
            <a:off x="4030300" y="3344996"/>
            <a:ext cx="7556862" cy="693610"/>
          </a:xfrm>
          <a:prstGeom prst="rect">
            <a:avLst/>
          </a:prstGeom>
          <a:solidFill>
            <a:srgbClr val="FFF2C9"/>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US" b="1" dirty="0">
                <a:solidFill>
                  <a:schemeClr val="tx2"/>
                </a:solidFill>
                <a:latin typeface="Arial" charset="0"/>
                <a:cs typeface="Arial" charset="0"/>
              </a:rPr>
              <a:t>Risk may impact project success or company success</a:t>
            </a:r>
          </a:p>
        </p:txBody>
      </p:sp>
      <p:sp>
        <p:nvSpPr>
          <p:cNvPr id="24" name="Rectangle 23">
            <a:extLst>
              <a:ext uri="{FF2B5EF4-FFF2-40B4-BE49-F238E27FC236}">
                <a16:creationId xmlns:a16="http://schemas.microsoft.com/office/drawing/2014/main" id="{34BE031C-2EC1-40A9-990C-5DB6C74F7A80}"/>
              </a:ext>
            </a:extLst>
          </p:cNvPr>
          <p:cNvSpPr/>
          <p:nvPr/>
        </p:nvSpPr>
        <p:spPr bwMode="auto">
          <a:xfrm>
            <a:off x="4030300" y="4155713"/>
            <a:ext cx="7556862" cy="693610"/>
          </a:xfrm>
          <a:prstGeom prst="rect">
            <a:avLst/>
          </a:prstGeom>
          <a:solidFill>
            <a:srgbClr val="D3EFCE"/>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US" b="1" dirty="0">
                <a:solidFill>
                  <a:schemeClr val="tx2"/>
                </a:solidFill>
                <a:latin typeface="Arial" charset="0"/>
                <a:cs typeface="Arial" charset="0"/>
              </a:rPr>
              <a:t>Barely no impact on project success or company success</a:t>
            </a:r>
          </a:p>
        </p:txBody>
      </p:sp>
      <p:sp>
        <p:nvSpPr>
          <p:cNvPr id="27" name="Rectangle 26">
            <a:extLst>
              <a:ext uri="{FF2B5EF4-FFF2-40B4-BE49-F238E27FC236}">
                <a16:creationId xmlns:a16="http://schemas.microsoft.com/office/drawing/2014/main" id="{14B0F252-E628-4E0F-8C07-E7A8B51B1AA4}"/>
              </a:ext>
            </a:extLst>
          </p:cNvPr>
          <p:cNvSpPr/>
          <p:nvPr/>
        </p:nvSpPr>
        <p:spPr bwMode="auto">
          <a:xfrm>
            <a:off x="4030300" y="2534280"/>
            <a:ext cx="7556862" cy="693610"/>
          </a:xfrm>
          <a:prstGeom prst="rect">
            <a:avLst/>
          </a:prstGeom>
          <a:solidFill>
            <a:srgbClr val="FFD1D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US" b="1" dirty="0">
                <a:solidFill>
                  <a:schemeClr val="tx2"/>
                </a:solidFill>
                <a:latin typeface="Arial" charset="0"/>
                <a:cs typeface="Arial" charset="0"/>
              </a:rPr>
              <a:t>Risk will impact project success or company success</a:t>
            </a:r>
          </a:p>
        </p:txBody>
      </p:sp>
      <p:sp>
        <p:nvSpPr>
          <p:cNvPr id="28" name="Rectangle 27">
            <a:extLst>
              <a:ext uri="{FF2B5EF4-FFF2-40B4-BE49-F238E27FC236}">
                <a16:creationId xmlns:a16="http://schemas.microsoft.com/office/drawing/2014/main" id="{77038E7B-92E8-422A-8D82-7C0C202D7BDE}"/>
              </a:ext>
            </a:extLst>
          </p:cNvPr>
          <p:cNvSpPr/>
          <p:nvPr/>
        </p:nvSpPr>
        <p:spPr bwMode="auto">
          <a:xfrm>
            <a:off x="639043" y="2097757"/>
            <a:ext cx="3193161" cy="359026"/>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bg1"/>
                </a:solidFill>
                <a:latin typeface="Arial" charset="0"/>
                <a:cs typeface="Arial" charset="0"/>
              </a:rPr>
              <a:t>Impact Scale </a:t>
            </a:r>
          </a:p>
        </p:txBody>
      </p:sp>
      <p:sp>
        <p:nvSpPr>
          <p:cNvPr id="29" name="Rectangle 28">
            <a:extLst>
              <a:ext uri="{FF2B5EF4-FFF2-40B4-BE49-F238E27FC236}">
                <a16:creationId xmlns:a16="http://schemas.microsoft.com/office/drawing/2014/main" id="{A9DDAAD0-E410-40C2-A7D1-FDF0DBC6205F}"/>
              </a:ext>
            </a:extLst>
          </p:cNvPr>
          <p:cNvSpPr/>
          <p:nvPr/>
        </p:nvSpPr>
        <p:spPr bwMode="auto">
          <a:xfrm>
            <a:off x="4030300" y="2097757"/>
            <a:ext cx="7556862" cy="359026"/>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436688" rtl="0" eaLnBrk="1" fontAlgn="base" latinLnBrk="0" hangingPunct="1">
              <a:lnSpc>
                <a:spcPct val="100000"/>
              </a:lnSpc>
              <a:spcBef>
                <a:spcPct val="0"/>
              </a:spcBef>
              <a:spcAft>
                <a:spcPct val="0"/>
              </a:spcAft>
              <a:buClrTx/>
              <a:buSzTx/>
              <a:buFontTx/>
              <a:buNone/>
              <a:tabLst/>
            </a:pPr>
            <a:r>
              <a:rPr kumimoji="0" lang="en-AU" sz="2000" b="1" i="0" u="none" strike="noStrike" cap="none" normalizeH="0" baseline="0" dirty="0">
                <a:ln>
                  <a:noFill/>
                </a:ln>
                <a:solidFill>
                  <a:schemeClr val="bg1"/>
                </a:solidFill>
                <a:effectLst/>
                <a:latin typeface="Arial" charset="0"/>
                <a:cs typeface="Arial" charset="0"/>
              </a:rPr>
              <a:t>Definition</a:t>
            </a:r>
          </a:p>
        </p:txBody>
      </p:sp>
      <p:sp>
        <p:nvSpPr>
          <p:cNvPr id="30" name="TextBox 29">
            <a:extLst>
              <a:ext uri="{FF2B5EF4-FFF2-40B4-BE49-F238E27FC236}">
                <a16:creationId xmlns:a16="http://schemas.microsoft.com/office/drawing/2014/main" id="{94B73FCF-28F3-4E86-85DA-20AF3B8D9B6C}"/>
              </a:ext>
            </a:extLst>
          </p:cNvPr>
          <p:cNvSpPr txBox="1"/>
          <p:nvPr/>
        </p:nvSpPr>
        <p:spPr>
          <a:xfrm>
            <a:off x="3336965" y="1643921"/>
            <a:ext cx="5665301" cy="400110"/>
          </a:xfrm>
          <a:prstGeom prst="rect">
            <a:avLst/>
          </a:prstGeom>
          <a:noFill/>
        </p:spPr>
        <p:txBody>
          <a:bodyPr wrap="square" rtlCol="0">
            <a:spAutoFit/>
          </a:bodyPr>
          <a:lstStyle/>
          <a:p>
            <a:pPr algn="ctr"/>
            <a:r>
              <a:rPr lang="en-US" sz="2000" b="1" dirty="0">
                <a:solidFill>
                  <a:schemeClr val="tx2"/>
                </a:solidFill>
              </a:rPr>
              <a:t>“Impact” 3-level rating </a:t>
            </a:r>
          </a:p>
        </p:txBody>
      </p:sp>
      <p:pic>
        <p:nvPicPr>
          <p:cNvPr id="2" name="Graphic 1" descr="Clipboard">
            <a:extLst>
              <a:ext uri="{FF2B5EF4-FFF2-40B4-BE49-F238E27FC236}">
                <a16:creationId xmlns:a16="http://schemas.microsoft.com/office/drawing/2014/main" id="{3CC147DF-F638-4250-82E6-C54A7FC02A9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444083" y="301680"/>
            <a:ext cx="467134" cy="467134"/>
          </a:xfrm>
          <a:prstGeom prst="rect">
            <a:avLst/>
          </a:prstGeom>
        </p:spPr>
      </p:pic>
    </p:spTree>
    <p:extLst>
      <p:ext uri="{BB962C8B-B14F-4D97-AF65-F5344CB8AC3E}">
        <p14:creationId xmlns:p14="http://schemas.microsoft.com/office/powerpoint/2010/main" val="38069772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gsNBTEdqTJuZorA5zjLHa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Mmf_KUtE1chzmDF5Haktq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I0KEfDNJ2jZyd4cLfnseL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MJc25HsvOMS_Ylspm2Gn1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adX50tgtcN0O6Tp2MINBf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iIXd0gCJm7EZ3QOnAL2nk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gsNBTEdqTJuZorA5zjLHa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Mmf_KUtE1chzmDF5Haktq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I0KEfDNJ2jZyd4cLfnseL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MJc25HsvOMS_Ylspm2Gn1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W8zb6CnzZhTWhOd86FwM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adX50tgtcN0O6Tp2MINBf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iIXd0gCJm7EZ3QOnAL2nkQ"/>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1wLE9WS72SqpZufFKGkeW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b6OshOgcz1ZkcHGw0AtB7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RHFj9g7Zy2LthORA4sdbvA"/>
</p:tagLst>
</file>

<file path=ppt/theme/theme1.xml><?xml version="1.0" encoding="utf-8"?>
<a:theme xmlns:a="http://schemas.openxmlformats.org/drawingml/2006/main" name="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1808</TotalTime>
  <Words>1693</Words>
  <Application>Microsoft Office PowerPoint</Application>
  <PresentationFormat>Widescreen</PresentationFormat>
  <Paragraphs>280</Paragraphs>
  <Slides>25</Slides>
  <Notes>3</Notes>
  <HiddenSlides>0</HiddenSlides>
  <MMClips>0</MMClips>
  <ScaleCrop>false</ScaleCrop>
  <HeadingPairs>
    <vt:vector size="8" baseType="variant">
      <vt:variant>
        <vt:lpstr>Fonts Used</vt:lpstr>
      </vt:variant>
      <vt:variant>
        <vt:i4>3</vt:i4>
      </vt:variant>
      <vt:variant>
        <vt:lpstr>Theme</vt:lpstr>
      </vt:variant>
      <vt:variant>
        <vt:i4>5</vt:i4>
      </vt:variant>
      <vt:variant>
        <vt:lpstr>Embedded OLE Servers</vt:lpstr>
      </vt:variant>
      <vt:variant>
        <vt:i4>1</vt:i4>
      </vt:variant>
      <vt:variant>
        <vt:lpstr>Slide Titles</vt:lpstr>
      </vt:variant>
      <vt:variant>
        <vt:i4>25</vt:i4>
      </vt:variant>
    </vt:vector>
  </HeadingPairs>
  <TitlesOfParts>
    <vt:vector size="34" baseType="lpstr">
      <vt:lpstr>Archer</vt:lpstr>
      <vt:lpstr>Arial</vt:lpstr>
      <vt:lpstr>Calibri</vt:lpstr>
      <vt:lpstr>Custom Design</vt:lpstr>
      <vt:lpstr>1_Custom Design</vt:lpstr>
      <vt:lpstr>2_Custom Design</vt:lpstr>
      <vt:lpstr>3_Custom Design</vt:lpstr>
      <vt:lpstr>4_Custom Design</vt:lpstr>
      <vt:lpstr>think-cell Slide</vt:lpstr>
      <vt:lpstr>Risk Management Framework &amp; Tools</vt:lpstr>
      <vt:lpstr>This is a Risk Management Framework that we’ve been using and refining with our Fortune 500 clients and many SMEs</vt:lpstr>
      <vt:lpstr>Let’s zoom on Risk Identification</vt:lpstr>
      <vt:lpstr>1.Risk Identification</vt:lpstr>
      <vt:lpstr>Let’s zoom on Risk Assessment</vt:lpstr>
      <vt:lpstr>To assess your corporate risks or project risks correctly, it is important to use the following 2 dimensions</vt:lpstr>
      <vt:lpstr>To assess the Probability of a risk to happen, you can use a 3-level rating or a 5-level rating depending on your needs</vt:lpstr>
      <vt:lpstr>To assess the Probability of a risk to happen, you can use a 3-level rating or a 5-level rating depending on your needs</vt:lpstr>
      <vt:lpstr>To assess the Potential Impact of a risk, you can use a 3-level rating or a 5-level rating depending on your needs</vt:lpstr>
      <vt:lpstr>To assess the Potential Impact of a risk, you can use a 3-level rating or a 5-level rating depending on your needs</vt:lpstr>
      <vt:lpstr>By multiplying the dimension “Probability” by the dimension “Impact”, you get your “Risk Value”</vt:lpstr>
      <vt:lpstr>Let’s zoom on Risk Prioritization</vt:lpstr>
      <vt:lpstr>Your risk prioritization will depend on your risk value</vt:lpstr>
      <vt:lpstr>Your risk prioritization will depend on your risk value</vt:lpstr>
      <vt:lpstr>This 3 by 3 Risk Matrix will help you get a high-level view of all your risks. The risks in the red section should be your priority #1.</vt:lpstr>
      <vt:lpstr>Some of our clients also like to use this 5 by 5 Risk Matrix to get a high-level view of all their risks. The risks in the dark red section are priority #1 risks</vt:lpstr>
      <vt:lpstr>With the 5 by 5 Risk Matrix, you can use this risk value 5-level rating</vt:lpstr>
      <vt:lpstr>Let’s now zoom on Risk Mitigation</vt:lpstr>
      <vt:lpstr>Define for each risk your risk mitigation strategy</vt:lpstr>
      <vt:lpstr>Let’s now zoom on Risk Closure</vt:lpstr>
      <vt:lpstr>There are mainly 2 reasons to close a Risk</vt:lpstr>
      <vt:lpstr>Interested in more Business &amp; Consulting Toolkits? Our ex-McKinsey, Deloitte &amp; BCG Consultants created 10 Toolkits including practical Frameworks, Tools &amp; Templates</vt:lpstr>
      <vt:lpstr>Interested in multiple Business &amp; Consulting Toolkits? Get access to all our Toolkits for half the price with the Gold Business &amp; Consulting Package</vt:lpstr>
      <vt:lpstr>Need more help?  Hire one of our Management Consultants for $4,000 a day</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Aurelien Dom</dc:creator>
  <cp:keywords/>
  <cp:lastModifiedBy>Aurelien Domont</cp:lastModifiedBy>
  <cp:revision>233</cp:revision>
  <dcterms:created xsi:type="dcterms:W3CDTF">2020-07-08T04:44:55Z</dcterms:created>
  <dcterms:modified xsi:type="dcterms:W3CDTF">2020-10-28T04:16:22Z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