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67" r:id="rId13"/>
    <p:sldId id="263" r:id="rId14"/>
    <p:sldId id="270" r:id="rId15"/>
  </p:sldIdLst>
  <p:sldSz cx="9144000" cy="5143500" type="screen16x9"/>
  <p:notesSz cx="6858000" cy="9144000"/>
  <p:embeddedFontLst>
    <p:embeddedFont>
      <p:font typeface="Do Hyeon" panose="020B0600000101010101" charset="-12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3674CD-B415-49F8-818E-ACA35A8053CB}">
  <a:tblStyle styleId="{D83674CD-B415-49F8-818E-ACA35A8053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3639e7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3639e7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43639e7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43639e7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3639e70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3639e70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43639e7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43639e7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43639e70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43639e70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43639e7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43639e7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F432-C46E-E231-D74C-D82F3D1A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77F4C-7251-9E22-1567-DF7169DA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7D062-F998-7A56-5517-F6253A42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3A9F-5D3B-44A7-AD9A-A26EAA78C2DC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1C5DE-79AB-5DF9-1E4B-BF7B1F35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A6209-5E1C-B49E-8ADC-00D3817C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7CEC-5A85-47C4-BC0D-86D509CED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0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nC7lV7oVFk5OZCm75fqbLAfD9qBy9bw#scrollTo=1nkSnkbkk4cC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expl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780">
                <a:latin typeface="Do Hyeon"/>
                <a:ea typeface="Do Hyeon"/>
                <a:cs typeface="Do Hyeon"/>
                <a:sym typeface="Do Hyeon"/>
              </a:rPr>
              <a:t>자폐아동의 사회성발달 학습을 위한 교육용 프로그램</a:t>
            </a:r>
            <a:endParaRPr sz="278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23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3609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D조 삼김이최고</a:t>
            </a:r>
            <a:endParaRPr sz="139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884E-B2D7-D257-7E75-B2EAB71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Web Cam Images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BB0D5-D7CA-EB27-D876-A3DE1E5B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Running code on images taken from webcam is fairly straight-forward. We will utilize code within Google </a:t>
            </a:r>
            <a:r>
              <a:rPr lang="en-US" altLang="ko-KR" dirty="0" err="1"/>
              <a:t>Colab's</a:t>
            </a:r>
            <a:r>
              <a:rPr lang="en-US" altLang="ko-KR" dirty="0"/>
              <a:t> Code Snippets that has a variety of useful code functions to perform various tasks.</a:t>
            </a:r>
          </a:p>
          <a:p>
            <a:endParaRPr lang="en-US" altLang="ko-KR" dirty="0"/>
          </a:p>
          <a:p>
            <a:r>
              <a:rPr lang="en-US" altLang="ko-KR" dirty="0"/>
              <a:t>We will be using the code snippet for Camera Capture to utilize your computer's webcam.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99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976F-1003-8C45-F26E-D9164268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6" y="457198"/>
            <a:ext cx="7044316" cy="998131"/>
          </a:xfrm>
        </p:spPr>
        <p:txBody>
          <a:bodyPr>
            <a:normAutofit/>
          </a:bodyPr>
          <a:lstStyle/>
          <a:p>
            <a:r>
              <a:rPr lang="en-US" altLang="ko-KR" dirty="0"/>
              <a:t>Web Cam Videos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21BB-5D20-3C71-76C8-C2B5C8E4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1648772"/>
            <a:ext cx="3719225" cy="293833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Running code on webcam video is a little more complex than images. We need to start a video stream using our webcam as input. Then we run each frame through our and create an overlay image that contains bounding box of detection(s). </a:t>
            </a:r>
          </a:p>
          <a:p>
            <a:r>
              <a:rPr lang="en-US" altLang="ko-KR" sz="1500" dirty="0"/>
              <a:t>We then overlay the bounding box image back onto the next frame of our video stream.</a:t>
            </a:r>
            <a:endParaRPr lang="ko-KR" altLang="en-US" sz="15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BAF287-1D96-C5AE-A154-712822DC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526" y="1866487"/>
            <a:ext cx="3591379" cy="23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2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21785-3568-A081-3637-DC0E10C4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6B531-7DFA-4F14-BD53-79CE730D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colab_webcam.ipynb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68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what will do by whom next week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감정놀이방 web page ui 프로토타입 (front)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감정놀이방 아동 얼굴 표정 인식 및 성공/실패 구현 (ai)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A2C08-DCC1-4DDF-7BE5-51180CDC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AAB8B73-7786-98FD-DD75-DAC8CB56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</a:t>
            </a:r>
            <a:r>
              <a:rPr lang="ko" dirty="0"/>
              <a:t>rogress according to our timeline (F/B)</a:t>
            </a:r>
            <a:endParaRPr dirty="0"/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3370200174"/>
              </p:ext>
            </p:extLst>
          </p:nvPr>
        </p:nvGraphicFramePr>
        <p:xfrm>
          <a:off x="823912" y="1235360"/>
          <a:ext cx="7496175" cy="2672779"/>
        </p:xfrm>
        <a:graphic>
          <a:graphicData uri="http://schemas.openxmlformats.org/drawingml/2006/table">
            <a:tbl>
              <a:tblPr>
                <a:noFill/>
                <a:tableStyleId>{D83674CD-B415-49F8-818E-ACA35A8053CB}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idx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     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content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week</a:t>
                      </a:r>
                      <a:endParaRPr dirty="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 row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b="1">
                          <a:solidFill>
                            <a:srgbClr val="69D8AD"/>
                          </a:solidFill>
                        </a:rPr>
                        <a:t>Front</a:t>
                      </a:r>
                      <a:endParaRPr sz="1700" b="1">
                        <a:solidFill>
                          <a:srgbClr val="69D8AD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b="1">
                          <a:solidFill>
                            <a:srgbClr val="69D8AD"/>
                          </a:solidFill>
                        </a:rPr>
                        <a:t>/Back</a:t>
                      </a:r>
                      <a:endParaRPr sz="1700" b="1">
                        <a:solidFill>
                          <a:srgbClr val="69D8AD"/>
                        </a:solidFill>
                      </a:endParaRPr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    UI / UX</a:t>
                      </a:r>
                      <a:endParaRPr b="1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    DB / webcam fps 성능</a:t>
                      </a:r>
                      <a:endParaRPr b="1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 </a:t>
                      </a:r>
                      <a:endParaRPr sz="1000" dirty="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69D8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/>
              <a:t>P</a:t>
            </a:r>
            <a:r>
              <a:rPr lang="ko" dirty="0"/>
              <a:t>rogress according to our timeline (AI)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3268628169"/>
              </p:ext>
            </p:extLst>
          </p:nvPr>
        </p:nvGraphicFramePr>
        <p:xfrm>
          <a:off x="823912" y="1235360"/>
          <a:ext cx="7496175" cy="2672779"/>
        </p:xfrm>
        <a:graphic>
          <a:graphicData uri="http://schemas.openxmlformats.org/drawingml/2006/table">
            <a:tbl>
              <a:tblPr>
                <a:noFill/>
                <a:tableStyleId>{D83674CD-B415-49F8-818E-ACA35A8053CB}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527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idx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     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content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 row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dirty="0">
                          <a:solidFill>
                            <a:srgbClr val="0000FF"/>
                          </a:solidFill>
                        </a:rPr>
                        <a:t>AI</a:t>
                      </a:r>
                      <a:endParaRPr sz="1500" b="1" dirty="0">
                        <a:solidFill>
                          <a:srgbClr val="0000FF"/>
                        </a:solidFill>
                      </a:endParaRPr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데이터셋확보 및 라벨링</a:t>
                      </a:r>
                      <a:endParaRPr sz="1200" b="1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모델 구축 및 성능평가</a:t>
                      </a:r>
                      <a:endParaRPr sz="1200" b="1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 </a:t>
                      </a:r>
                      <a:endParaRPr sz="1000" dirty="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/>
              <a:t>P</a:t>
            </a:r>
            <a:r>
              <a:rPr lang="ko" dirty="0"/>
              <a:t>rogress according to our timeline (공통)</a:t>
            </a:r>
            <a:endParaRPr dirty="0"/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2356372057"/>
              </p:ext>
            </p:extLst>
          </p:nvPr>
        </p:nvGraphicFramePr>
        <p:xfrm>
          <a:off x="823912" y="1297273"/>
          <a:ext cx="7496175" cy="2548954"/>
        </p:xfrm>
        <a:graphic>
          <a:graphicData uri="http://schemas.openxmlformats.org/drawingml/2006/table">
            <a:tbl>
              <a:tblPr>
                <a:noFill/>
                <a:tableStyleId>{D83674CD-B415-49F8-818E-ACA35A8053CB}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527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idx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     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content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 row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>
                          <a:solidFill>
                            <a:srgbClr val="800080"/>
                          </a:solidFill>
                        </a:rPr>
                        <a:t>공통</a:t>
                      </a:r>
                      <a:endParaRPr sz="1500" b="1">
                        <a:solidFill>
                          <a:srgbClr val="800080"/>
                        </a:solidFill>
                      </a:endParaRPr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yolo 실습 및 라벨링</a:t>
                      </a:r>
                      <a:endParaRPr sz="1200" b="1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8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설문 진행</a:t>
                      </a:r>
                      <a:endParaRPr sz="1200" b="1" dirty="0"/>
                    </a:p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/성능평가</a:t>
                      </a:r>
                      <a:endParaRPr sz="1200" b="1" dirty="0"/>
                    </a:p>
                    <a:p>
                      <a:pPr marL="139700" lvl="0" indent="-139700" algn="l" rtl="0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/결과 리뷰</a:t>
                      </a:r>
                      <a:endParaRPr sz="1200" b="1" dirty="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 </a:t>
                      </a:r>
                      <a:endParaRPr sz="1000" dirty="0"/>
                    </a:p>
                  </a:txBody>
                  <a:tcPr marL="19050" marR="19050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W</a:t>
            </a:r>
            <a:r>
              <a:rPr lang="ko" dirty="0"/>
              <a:t>hat have done by whom this week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ko"/>
              <a:t>yolov5 실습 ( 전인원)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ko"/>
              <a:t>about coco-dataset ( 용택)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ko"/>
              <a:t>colab webcam opencv 구현 (종우 / 지원)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ko"/>
              <a:t>ai 관련 논문 학습 (나영)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Y</a:t>
            </a:r>
            <a:r>
              <a:rPr lang="ko" dirty="0"/>
              <a:t>olov5 실습 전원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21723" t="12567" r="22416" b="14916"/>
          <a:stretch/>
        </p:blipFill>
        <p:spPr>
          <a:xfrm>
            <a:off x="311700" y="1017725"/>
            <a:ext cx="4260300" cy="397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l="23559" t="18375" r="23437" b="19585"/>
          <a:stretch/>
        </p:blipFill>
        <p:spPr>
          <a:xfrm>
            <a:off x="4676878" y="1017725"/>
            <a:ext cx="4155422" cy="3974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BA51-4BF2-B448-7754-F92D97A0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2"/>
            <a:ext cx="7886700" cy="994172"/>
          </a:xfrm>
        </p:spPr>
        <p:txBody>
          <a:bodyPr/>
          <a:lstStyle/>
          <a:p>
            <a:r>
              <a:rPr lang="en-US" altLang="ko-KR" dirty="0"/>
              <a:t>COCO DATASET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41E3AB2-DF46-BDA4-8221-806B6C72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76" y="834323"/>
            <a:ext cx="7886700" cy="528425"/>
          </a:xfrm>
        </p:spPr>
        <p:txBody>
          <a:bodyPr/>
          <a:lstStyle/>
          <a:p>
            <a:r>
              <a:rPr lang="en-US" altLang="ko-KR" dirty="0"/>
              <a:t>Common Object in Context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ACA30-3463-EA47-30F3-780D757E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62" y="1244081"/>
            <a:ext cx="7309076" cy="30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BE3332-4EA5-6B48-7335-8267A171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54" y="792375"/>
            <a:ext cx="5315692" cy="165043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2F2E843-6BFE-4C3E-2F0E-20565CDAA654}"/>
              </a:ext>
            </a:extLst>
          </p:cNvPr>
          <p:cNvSpPr txBox="1">
            <a:spLocks/>
          </p:cNvSpPr>
          <p:nvPr/>
        </p:nvSpPr>
        <p:spPr>
          <a:xfrm>
            <a:off x="628650" y="1369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/>
              <a:t>COCO DATASET</a:t>
            </a:r>
            <a:endParaRPr lang="ko-KR" altLang="en-US" sz="33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1AA979-6A36-1351-47FC-C94276CE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20229"/>
            <a:ext cx="7886700" cy="2309580"/>
          </a:xfrm>
        </p:spPr>
        <p:txBody>
          <a:bodyPr>
            <a:normAutofit/>
          </a:bodyPr>
          <a:lstStyle/>
          <a:p>
            <a:r>
              <a:rPr lang="en-US" altLang="ko-KR" dirty="0"/>
              <a:t>Trying to Add Our Own Dataset!!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https://cocodataset.org/#explore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052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5118-09AC-C863-1948-0E16E743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Webcam on </a:t>
            </a:r>
            <a:r>
              <a:rPr lang="en-US" altLang="ko-KR" dirty="0" err="1"/>
              <a:t>Colab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C4D1-F5F4-CDB7-6F35-1E77EB0E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00"/>
                </a:solidFill>
                <a:latin typeface="+mn-lt"/>
              </a:rPr>
              <a:t>cv2.VideoCapture(0) – Not Work…</a:t>
            </a:r>
            <a:endParaRPr lang="ko-KR" altLang="en-US" sz="2400" dirty="0">
              <a:latin typeface="+mn-lt"/>
            </a:endParaRPr>
          </a:p>
          <a:p>
            <a:endParaRPr lang="en-US" altLang="ko-KR" sz="2400" dirty="0">
              <a:solidFill>
                <a:srgbClr val="000000"/>
              </a:solidFill>
              <a:latin typeface="+mn-lt"/>
            </a:endParaRPr>
          </a:p>
          <a:p>
            <a:endParaRPr lang="en-US" altLang="ko-KR" sz="2400" dirty="0">
              <a:solidFill>
                <a:srgbClr val="000000"/>
              </a:solidFill>
              <a:latin typeface="+mn-lt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lt"/>
              </a:rPr>
              <a:t>Run YOLOv8 on COLAB rather than locally, we need to enter the webcam via the </a:t>
            </a:r>
            <a:r>
              <a:rPr lang="en-US" altLang="ko-KR" sz="2400" dirty="0" err="1">
                <a:solidFill>
                  <a:srgbClr val="000000"/>
                </a:solidFill>
                <a:latin typeface="+mn-lt"/>
              </a:rPr>
              <a:t>colab</a:t>
            </a:r>
            <a:r>
              <a:rPr lang="en-US" altLang="ko-KR" sz="2400" dirty="0">
                <a:solidFill>
                  <a:srgbClr val="000000"/>
                </a:solidFill>
                <a:latin typeface="+mn-lt"/>
              </a:rPr>
              <a:t> server.</a:t>
            </a:r>
          </a:p>
          <a:p>
            <a:endParaRPr lang="en-US" altLang="ko-KR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8873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화면 슬라이드 쇼(16:9)</PresentationFormat>
  <Paragraphs>282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Do Hyeon</vt:lpstr>
      <vt:lpstr>Arial</vt:lpstr>
      <vt:lpstr>Simple Light</vt:lpstr>
      <vt:lpstr>자폐아동의 사회성발달 학습을 위한 교육용 프로그램</vt:lpstr>
      <vt:lpstr>Progress according to our timeline (F/B)</vt:lpstr>
      <vt:lpstr>Progress according to our timeline (AI)</vt:lpstr>
      <vt:lpstr>Progress according to our timeline (공통)</vt:lpstr>
      <vt:lpstr>What have done by whom this week</vt:lpstr>
      <vt:lpstr>Yolov5 실습 전원</vt:lpstr>
      <vt:lpstr>COCO DATASET</vt:lpstr>
      <vt:lpstr>PowerPoint 프레젠테이션</vt:lpstr>
      <vt:lpstr>Webcam on Colab Server</vt:lpstr>
      <vt:lpstr>Web Cam Images</vt:lpstr>
      <vt:lpstr>Web Cam Videos</vt:lpstr>
      <vt:lpstr>Reference</vt:lpstr>
      <vt:lpstr>what will do by whom next week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자폐아동의 사회성발달 학습을 위한 교육용 프로그램</dc:title>
  <cp:lastModifiedBy>이 종우</cp:lastModifiedBy>
  <cp:revision>2</cp:revision>
  <dcterms:modified xsi:type="dcterms:W3CDTF">2023-04-07T04:29:20Z</dcterms:modified>
</cp:coreProperties>
</file>