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embeddedFontLst>
    <p:embeddedFont>
      <p:font typeface="KoPub돋움체 Bold" panose="00000800000000000000" pitchFamily="2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7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8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4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4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5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인터넷과 웹환경의 발전</a:t>
            </a:r>
          </a:p>
        </p:txBody>
      </p:sp>
    </p:spTree>
    <p:extLst>
      <p:ext uri="{BB962C8B-B14F-4D97-AF65-F5344CB8AC3E}">
        <p14:creationId xmlns:p14="http://schemas.microsoft.com/office/powerpoint/2010/main" val="32804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인터넷구성요소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BC705-65FE-44E6-87E6-ACF0527D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5" y="749676"/>
            <a:ext cx="107061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인터넷이란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9E01E-959A-478D-9ECC-3097DB7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601436"/>
            <a:ext cx="108966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인터넷이란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C8D6A-FE33-4FD7-8D85-E8196372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5" y="788022"/>
            <a:ext cx="9210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인터넷이란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74FA3D-DDD6-413E-ABA8-7D40362F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8" y="706764"/>
            <a:ext cx="11153775" cy="233362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8B674A-5EE2-41BA-AE5D-4E454CB3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50" y="4216088"/>
            <a:ext cx="11106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웹이란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D9F03D-3DFA-4C33-9F0B-6B1FC3D5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55" y="754585"/>
            <a:ext cx="8724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웹이란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6D58B-3E97-4C4C-8254-C742690E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" y="744718"/>
            <a:ext cx="10919901" cy="61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웹이란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38C0B4-263C-4DD5-8D58-ED0F414F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123950"/>
            <a:ext cx="11096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웹이란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C5C767-C695-4A47-9BAC-7BF96A61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366837"/>
            <a:ext cx="11306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9824CB-688C-4835-9BF4-006083E4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517855"/>
            <a:ext cx="11096625" cy="5355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E06914-4274-44C3-AC89-94472B66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5" y="5963907"/>
            <a:ext cx="8410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21</Words>
  <Application>Microsoft Office PowerPoint</Application>
  <PresentationFormat>와이드스크린</PresentationFormat>
  <Paragraphs>19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35</cp:revision>
  <dcterms:created xsi:type="dcterms:W3CDTF">2020-03-23T02:43:54Z</dcterms:created>
  <dcterms:modified xsi:type="dcterms:W3CDTF">2021-08-28T05:03:06Z</dcterms:modified>
</cp:coreProperties>
</file>