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290" r:id="rId16"/>
    <p:sldId id="334" r:id="rId17"/>
    <p:sldId id="335" r:id="rId18"/>
    <p:sldId id="278" r:id="rId19"/>
    <p:sldId id="279" r:id="rId20"/>
  </p:sldIdLst>
  <p:sldSz cx="12192000" cy="6858000"/>
  <p:notesSz cx="6858000" cy="9144000"/>
  <p:embeddedFontLst>
    <p:embeddedFont>
      <p:font typeface="KoPub돋움체 Bold" panose="00000800000000000000" pitchFamily="2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377" autoAdjust="0"/>
  </p:normalViewPr>
  <p:slideViewPr>
    <p:cSldViewPr snapToGrid="0">
      <p:cViewPr varScale="1">
        <p:scale>
          <a:sx n="81" d="100"/>
          <a:sy n="81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40039-B5EF-44EE-B0C5-2F2B0810DB14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85BB3-D602-4771-BEA9-343A2B6B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6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80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10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9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26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64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98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40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9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1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63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0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85BB3-D602-4771-BEA9-343A2B6B8B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9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6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8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53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8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4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0597-1BB8-481D-A9DA-42B984708F22}" type="datetimeFigureOut">
              <a:rPr lang="ko-KR" altLang="en-US" smtClean="0"/>
              <a:t>2021-08-28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DF06-C7C2-4089-B4AC-F00F47A5F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4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인터넷구성요소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7A4E57-6C80-4366-AB08-2198D244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157287"/>
            <a:ext cx="1092517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클라우드컴퓨팅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A8B28C-AC92-48FE-9D7F-4B2A13B0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15" y="612742"/>
            <a:ext cx="11163970" cy="62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클라우드컴퓨팅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87941FE-5633-4AD7-8C03-42D5EE4B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628650"/>
            <a:ext cx="11049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1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클라우드컴퓨팅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265EF-37E9-4FAC-9001-8B7E135FB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19" y="1942118"/>
            <a:ext cx="6619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4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클라우드컴퓨팅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99314D-0819-4E45-A872-FCE85E08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1057275"/>
            <a:ext cx="6286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4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클라우드컴퓨팅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F8F640E-2AE9-4681-AEC1-AC02F2D6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3" y="892404"/>
            <a:ext cx="112204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7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94757"/>
            <a:ext cx="12192000" cy="2356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정적페이지 </a:t>
            </a:r>
            <a:r>
              <a:rPr lang="en-US" altLang="ko-KR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VS </a:t>
            </a:r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동적페이지</a:t>
            </a:r>
          </a:p>
        </p:txBody>
      </p:sp>
    </p:spTree>
    <p:extLst>
      <p:ext uri="{BB962C8B-B14F-4D97-AF65-F5344CB8AC3E}">
        <p14:creationId xmlns:p14="http://schemas.microsoft.com/office/powerpoint/2010/main" val="137196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04EEEE-D73A-4692-B48E-F6409BE79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6" y="736371"/>
            <a:ext cx="9120727" cy="25441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7281D49-0B88-4E55-8C2E-751C291AB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892" y="3752850"/>
            <a:ext cx="83248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정적 웹페이지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CBBC47-EF8E-42B9-BA72-282AFAB0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58" y="827152"/>
            <a:ext cx="9984730" cy="35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8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동적 웹페이지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3F0043-AA01-4D79-AB22-727431DF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52" y="742558"/>
            <a:ext cx="8632646" cy="43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42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정적 웹페이지 </a:t>
            </a:r>
            <a:r>
              <a:rPr lang="en-US" altLang="ko-KR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VS </a:t>
            </a:r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동적 웹페이지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61668-29F6-421D-947D-80C0CC18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53" y="615491"/>
            <a:ext cx="8219829" cy="604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인터넷구성요소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D9715-DC57-4186-8D26-A2CED99F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26" y="782768"/>
            <a:ext cx="81057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4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인터넷주소체계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E040021-E601-40A8-88C8-50A96AA90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919162"/>
            <a:ext cx="110490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9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인터넷주소체계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6BCF9BB-0D23-42D8-A344-94CCEE6D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1410730"/>
            <a:ext cx="111347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7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인터넷주소체계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3EE10-B69F-4DC4-A886-B6A69540D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716436"/>
            <a:ext cx="11268075" cy="58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5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인터넷주소체계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C58563-A4AB-4DA2-8FD9-5AF5B3A8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0" y="1122035"/>
            <a:ext cx="10467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인터넷주소체계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08B93EC-4FF3-40AD-91ED-4A7A693F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773001"/>
            <a:ext cx="11058525" cy="60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1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웹의동작원리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78C979-0DE4-4B6F-ABA4-A19F1530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18" y="772998"/>
            <a:ext cx="9498563" cy="60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0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3414" y="495300"/>
            <a:ext cx="118654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843" y="103414"/>
            <a:ext cx="42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웹의동작원리</a:t>
            </a:r>
            <a:endParaRPr lang="ko-KR" altLang="en-US" dirty="0">
              <a:solidFill>
                <a:srgbClr val="C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E4DE171-8C2D-4098-8D9F-A96B3E55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19175"/>
            <a:ext cx="8382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42</Words>
  <Application>Microsoft Office PowerPoint</Application>
  <PresentationFormat>와이드스크린</PresentationFormat>
  <Paragraphs>34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한국전력공사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배수미</dc:creator>
  <cp:lastModifiedBy>서 대원</cp:lastModifiedBy>
  <cp:revision>37</cp:revision>
  <dcterms:created xsi:type="dcterms:W3CDTF">2020-03-23T02:43:54Z</dcterms:created>
  <dcterms:modified xsi:type="dcterms:W3CDTF">2021-08-28T06:00:44Z</dcterms:modified>
</cp:coreProperties>
</file>