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40" r:id="rId2"/>
    <p:sldId id="34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</p:sldIdLst>
  <p:sldSz cx="12192000" cy="6858000"/>
  <p:notesSz cx="6858000" cy="9144000"/>
  <p:embeddedFontLst>
    <p:embeddedFont>
      <p:font typeface="KoPub돋움체 Bold" panose="00000800000000000000" pitchFamily="2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2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68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3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01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48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58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36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91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7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06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5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47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79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71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3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69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36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30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65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6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4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7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2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7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9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6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동적페이지 종류</a:t>
            </a:r>
          </a:p>
        </p:txBody>
      </p:sp>
    </p:spTree>
    <p:extLst>
      <p:ext uri="{BB962C8B-B14F-4D97-AF65-F5344CB8AC3E}">
        <p14:creationId xmlns:p14="http://schemas.microsoft.com/office/powerpoint/2010/main" val="206806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524A19-E9D2-4651-9E10-BDC22E0C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5" y="760772"/>
            <a:ext cx="10617813" cy="37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4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723937-65A1-4BDD-A707-5C3B599F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1" y="826318"/>
            <a:ext cx="10092474" cy="49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E8764-9A53-4DB6-95D6-F4AED794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32" y="704850"/>
            <a:ext cx="96692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54F9D4D-166E-42EE-A7FC-DCDF3301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40" y="854745"/>
            <a:ext cx="9248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C690E3-5FD6-4122-BEFE-8A14A9D7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085850"/>
            <a:ext cx="9258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538CF66-D7A0-433A-9CAA-D89F72387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9" y="642496"/>
            <a:ext cx="9010650" cy="291465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F9C442C-A603-4CFD-A0D7-76C65EEA8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859" y="3620861"/>
            <a:ext cx="9534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AABF23E-A4BE-4E19-B9F3-1EA5AF28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631597"/>
            <a:ext cx="9305925" cy="60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DC997AB-EE82-4574-8B6C-E78B7ACE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48" y="714375"/>
            <a:ext cx="9258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2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765E5D4-4F4E-4D47-B093-9B247EFC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39" y="807465"/>
            <a:ext cx="92392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0BF0A10-001C-4028-AFFC-B782206F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26" y="896970"/>
            <a:ext cx="93630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동적페이지 종류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24B49D-3680-421D-811D-1E9DCC2F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7" y="1018438"/>
            <a:ext cx="10677393" cy="31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8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5BD8B50-B93C-430E-B07A-9A9B825D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40" y="855385"/>
            <a:ext cx="9172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3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생명주기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329B2-02A7-4A12-B83C-CA7A9161E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735290"/>
            <a:ext cx="9182100" cy="57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8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생명주기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756F0BD-73AB-42BE-84B8-393CFBA6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82" y="876741"/>
            <a:ext cx="8848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9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생명주기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669039F-925D-4158-8285-7CC9F103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69303"/>
            <a:ext cx="9486900" cy="61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</a:t>
            </a:r>
          </a:p>
        </p:txBody>
      </p:sp>
    </p:spTree>
    <p:extLst>
      <p:ext uri="{BB962C8B-B14F-4D97-AF65-F5344CB8AC3E}">
        <p14:creationId xmlns:p14="http://schemas.microsoft.com/office/powerpoint/2010/main" val="126150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27AC53C-5FE4-45C4-8FBC-4530BC78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60" y="697584"/>
            <a:ext cx="8953500" cy="58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6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2ACB1D7-0AD9-4C92-8739-031C0485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01" y="735573"/>
            <a:ext cx="7660197" cy="60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002ACF-FB46-45E1-9CCA-7A0659B3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838985"/>
            <a:ext cx="9277350" cy="5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0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7749354-C315-42D3-9B69-981AB849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631596"/>
            <a:ext cx="9058275" cy="61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6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웹서버란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719844-F7CE-448E-805B-54FC5591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20" y="688157"/>
            <a:ext cx="8200159" cy="61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동적페이지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D2866-8716-4DEA-A641-76DE3ACA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95" y="1092428"/>
            <a:ext cx="10313473" cy="21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0E6A87-7072-4778-8DF5-726960D2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16" y="763852"/>
            <a:ext cx="7823567" cy="59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4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아파치의 역사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8AA5B0-553C-4A1A-9A55-ED37D5B7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771525"/>
            <a:ext cx="11115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38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아파치의 역사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669678-8BB4-4558-B4B1-84D5B6E1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0" y="958244"/>
            <a:ext cx="111918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8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동적페이지 종류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76D1A-B8CA-433D-9E01-50159DE2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0" y="909343"/>
            <a:ext cx="11260115" cy="21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1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동적페이지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D7E94-C0C0-4D20-8263-A465955E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9" y="882092"/>
            <a:ext cx="10794335" cy="27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JSP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개요</a:t>
            </a:r>
          </a:p>
        </p:txBody>
      </p:sp>
    </p:spTree>
    <p:extLst>
      <p:ext uri="{BB962C8B-B14F-4D97-AF65-F5344CB8AC3E}">
        <p14:creationId xmlns:p14="http://schemas.microsoft.com/office/powerpoint/2010/main" val="83639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5775BE-2983-409C-9C69-CF694545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3" y="864860"/>
            <a:ext cx="9905222" cy="38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7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동작원리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0B1B4-D1E2-4A10-9C52-D6AFDE3C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1" y="603315"/>
            <a:ext cx="9173468" cy="60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7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개요</a:t>
            </a:r>
          </a:p>
        </p:txBody>
      </p:sp>
    </p:spTree>
    <p:extLst>
      <p:ext uri="{BB962C8B-B14F-4D97-AF65-F5344CB8AC3E}">
        <p14:creationId xmlns:p14="http://schemas.microsoft.com/office/powerpoint/2010/main" val="112117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88</Words>
  <Application>Microsoft Office PowerPoint</Application>
  <PresentationFormat>와이드스크린</PresentationFormat>
  <Paragraphs>60</Paragraphs>
  <Slides>32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38</cp:revision>
  <dcterms:created xsi:type="dcterms:W3CDTF">2020-03-23T02:43:54Z</dcterms:created>
  <dcterms:modified xsi:type="dcterms:W3CDTF">2021-08-28T07:12:24Z</dcterms:modified>
</cp:coreProperties>
</file>