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363" r:id="rId2"/>
    <p:sldId id="362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257" r:id="rId12"/>
    <p:sldId id="258" r:id="rId13"/>
  </p:sldIdLst>
  <p:sldSz cx="12192000" cy="6858000"/>
  <p:notesSz cx="6858000" cy="9144000"/>
  <p:embeddedFontLst>
    <p:embeddedFont>
      <p:font typeface="KoPub돋움체 Bold" panose="00000800000000000000" pitchFamily="2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5377" autoAdjust="0"/>
  </p:normalViewPr>
  <p:slideViewPr>
    <p:cSldViewPr snapToGrid="0">
      <p:cViewPr varScale="1">
        <p:scale>
          <a:sx n="81" d="100"/>
          <a:sy n="81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40039-B5EF-44EE-B0C5-2F2B0810DB1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85BB3-D602-4771-BEA9-343A2B6B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6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17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9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9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2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290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358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46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37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6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6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8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4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3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4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9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3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0597-1BB8-481D-A9DA-42B984708F22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94757"/>
            <a:ext cx="12192000" cy="2356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WAS </a:t>
            </a:r>
            <a:r>
              <a:rPr lang="ko-KR" altLang="en-US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226589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94757"/>
            <a:ext cx="12192000" cy="2356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WEB Server</a:t>
            </a:r>
            <a:r>
              <a:rPr lang="ko-KR" altLang="en-US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VS WAS Server</a:t>
            </a:r>
            <a:endParaRPr lang="ko-KR" altLang="en-US" sz="3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145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WEB Server VS WAS Server 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개념도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837" y="1065814"/>
            <a:ext cx="809768" cy="641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13" y="1010673"/>
            <a:ext cx="506934" cy="7513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285" y="1065814"/>
            <a:ext cx="799836" cy="7422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23" y="1006538"/>
            <a:ext cx="799836" cy="7422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849" y="1065814"/>
            <a:ext cx="814118" cy="5527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직선 화살표 연결선 14"/>
          <p:cNvCxnSpPr/>
          <p:nvPr/>
        </p:nvCxnSpPr>
        <p:spPr>
          <a:xfrm>
            <a:off x="2733675" y="1181100"/>
            <a:ext cx="100965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895850" y="1181100"/>
            <a:ext cx="100965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7200900" y="1181100"/>
            <a:ext cx="100965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7286625" y="1436922"/>
            <a:ext cx="92392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4938712" y="1436922"/>
            <a:ext cx="92392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76537" y="1436922"/>
            <a:ext cx="92392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55167" y="1808031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Client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00462" y="1808031"/>
            <a:ext cx="151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Web Server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60600" y="1760629"/>
            <a:ext cx="151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Was Server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13317" y="1623365"/>
            <a:ext cx="151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DB Server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3791" y="866355"/>
            <a:ext cx="8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7565" y="1485111"/>
            <a:ext cx="8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08880" y="2543175"/>
            <a:ext cx="30480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55374" y="2543175"/>
            <a:ext cx="3016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Client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Side Language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55167" y="2813132"/>
            <a:ext cx="134894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Java 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JQuery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CSS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62844" y="2432294"/>
            <a:ext cx="3016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Server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Side Language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2637" y="2702251"/>
            <a:ext cx="33134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JSP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Java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8774" y="2424673"/>
            <a:ext cx="30480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25270" y="840063"/>
            <a:ext cx="8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09044" y="1458819"/>
            <a:ext cx="8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21656" y="851084"/>
            <a:ext cx="8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05430" y="1469840"/>
            <a:ext cx="8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08880" y="4714875"/>
            <a:ext cx="30480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■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55374" y="4714875"/>
            <a:ext cx="3016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Web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Server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종류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55167" y="4984832"/>
            <a:ext cx="331344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Apache HTTP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WebTob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(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Tmax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IIS 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마이크로소프트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Google Web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Node.js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14313" y="4637891"/>
            <a:ext cx="30480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60807" y="4637891"/>
            <a:ext cx="3016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Was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Server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종류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60600" y="4907848"/>
            <a:ext cx="33134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Tomcat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Jeus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(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Tmax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WebLogic (Oracle)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WebSphere (IBM)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JBoss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(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RedHat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Resin (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Caucho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40297" y="2813132"/>
            <a:ext cx="1348943" cy="38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JSTL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357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2" y="862737"/>
            <a:ext cx="10058400" cy="31848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2153" y="4610719"/>
            <a:ext cx="2654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클라이언트 세션 관리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클라이언트 요청 관리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클라이언트 응답 관리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HTTP, HTTPS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프로토콜 연결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WEB Server VS WAS Server 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기능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8947" y="4501503"/>
            <a:ext cx="2981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의 요청 처리</a:t>
            </a:r>
            <a:endParaRPr lang="en-US" altLang="ko-KR" dirty="0"/>
          </a:p>
          <a:p>
            <a:r>
              <a:rPr lang="ko-KR" altLang="en-US" dirty="0"/>
              <a:t>트랜잭션 관리</a:t>
            </a:r>
            <a:endParaRPr lang="en-US" altLang="ko-KR" dirty="0"/>
          </a:p>
          <a:p>
            <a:r>
              <a:rPr lang="en-US" altLang="ko-KR" dirty="0"/>
              <a:t>DB Connection Pool </a:t>
            </a:r>
            <a:r>
              <a:rPr lang="ko-KR" altLang="en-US" dirty="0"/>
              <a:t>관리</a:t>
            </a:r>
            <a:endParaRPr lang="en-US" altLang="ko-KR" dirty="0"/>
          </a:p>
          <a:p>
            <a:r>
              <a:rPr lang="en-US" altLang="ko-KR" dirty="0"/>
              <a:t>GC </a:t>
            </a:r>
            <a:r>
              <a:rPr lang="ko-KR" altLang="en-US" dirty="0"/>
              <a:t>관리</a:t>
            </a:r>
            <a:endParaRPr lang="en-US" altLang="ko-KR" dirty="0"/>
          </a:p>
          <a:p>
            <a:r>
              <a:rPr lang="en-US" altLang="ko-KR" dirty="0"/>
              <a:t>Log</a:t>
            </a:r>
            <a:r>
              <a:rPr lang="ko-KR" altLang="en-US" dirty="0"/>
              <a:t> 관리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0004" y="4318331"/>
            <a:ext cx="30480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6498" y="4318331"/>
            <a:ext cx="3016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Web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Server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4147" y="4229629"/>
            <a:ext cx="30480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60641" y="4229629"/>
            <a:ext cx="3016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Was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Server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402640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아파치의 역사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8F0922D-99BA-4F6C-B397-F2F807A11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88" y="603597"/>
            <a:ext cx="10848447" cy="61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2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WAS(Web Application Server)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2E0F7A-47C2-41F6-A416-568B02AED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622170"/>
            <a:ext cx="9029700" cy="58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WAS(Web Application Server)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A817093-69EE-49FA-ACF9-FC85DC563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1471612"/>
            <a:ext cx="90106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WAS(Web Application Server)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D43749F-CBEE-4D24-92CF-A49022661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876" y="688156"/>
            <a:ext cx="9074247" cy="61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1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WAS(Web Application Server)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A0DA23B-1197-4B3B-8211-2AA836EA2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753" y="828675"/>
            <a:ext cx="90487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WAS(Web Application Server)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CE36D33-1FFC-47D1-BABF-0ADD5FD38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1433512"/>
            <a:ext cx="90487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5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WAS(Web Application Server)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D8C545-4CF3-4572-B5A7-957EA4C5B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845" y="754144"/>
            <a:ext cx="7494309" cy="610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2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WAS(Web Application Server)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627BBA7-B3A2-455D-B88F-1503DEA9D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812" y="1397573"/>
            <a:ext cx="89344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1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185</Words>
  <Application>Microsoft Office PowerPoint</Application>
  <PresentationFormat>와이드스크린</PresentationFormat>
  <Paragraphs>71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한국전력공사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배수미</dc:creator>
  <cp:lastModifiedBy>서 대원</cp:lastModifiedBy>
  <cp:revision>44</cp:revision>
  <dcterms:created xsi:type="dcterms:W3CDTF">2020-03-23T02:43:54Z</dcterms:created>
  <dcterms:modified xsi:type="dcterms:W3CDTF">2021-09-04T22:21:46Z</dcterms:modified>
</cp:coreProperties>
</file>