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</p:sldIdLst>
  <p:sldSz cx="12192000" cy="6858000"/>
  <p:notesSz cx="6858000" cy="9144000"/>
  <p:embeddedFontLst>
    <p:embeddedFont>
      <p:font typeface="KoPub돋움체 Bold" panose="00000800000000000000" pitchFamily="2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2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2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2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17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78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26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9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944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1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1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4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구구단 프로그램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282B892-814F-440C-B371-1B34BE4D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1152525"/>
            <a:ext cx="75152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55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7A62B21-200C-4B8B-9459-E09E0AD9D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78" y="1257300"/>
            <a:ext cx="100965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1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47E3603-CCAE-4E7D-BDC7-5EBE7541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848412"/>
            <a:ext cx="9448800" cy="57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640E3-F8D8-4EBB-87F0-5284FF91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49" y="603314"/>
            <a:ext cx="9248702" cy="62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5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0F5B78D-94C6-472C-8B6D-437AF11B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990600"/>
            <a:ext cx="9982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5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BDB2A-6B5D-4F54-8E27-02E9E96C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44" y="981075"/>
            <a:ext cx="94488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7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63678E7-58A0-4ECB-B159-5F78334F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971675"/>
            <a:ext cx="99822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C6D1F9D-8BB0-4942-B2E5-159EBAE5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07" y="744998"/>
            <a:ext cx="8528431" cy="60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구구단 프로그램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598BF24-A69E-4FCB-BD0D-BA5327F5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3" y="1079419"/>
            <a:ext cx="5171602" cy="528328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B2156D4-1BDB-42D9-91A9-7C08D9D8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002" y="963994"/>
            <a:ext cx="5415503" cy="551413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ADF616B-25B0-4DB2-9ACC-F1AE712C2610}"/>
              </a:ext>
            </a:extLst>
          </p:cNvPr>
          <p:cNvSpPr/>
          <p:nvPr/>
        </p:nvSpPr>
        <p:spPr>
          <a:xfrm>
            <a:off x="5552388" y="2922309"/>
            <a:ext cx="543612" cy="42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56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구구단 프로그램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A483CF-0786-4309-BA12-5F892599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0" y="674704"/>
            <a:ext cx="96297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4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간단한 구구단 프로그램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A8E78BD-4667-40FE-A945-5704048E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4" y="659876"/>
            <a:ext cx="11620051" cy="59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7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</a:t>
            </a:r>
            <a:endParaRPr lang="ko-KR" altLang="en-US" sz="3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97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4BA21F0-D08B-4693-A1C5-F85A7F41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7" y="1090612"/>
            <a:ext cx="9991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C263E87-B923-40EC-8986-2422B678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652462"/>
            <a:ext cx="99345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3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39CC1-07E2-42FF-8A9B-C5D626E4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27" y="678730"/>
            <a:ext cx="9663545" cy="61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서블릿이란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9DA5AC0-0502-47DD-B0D8-BBB238186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40" y="620486"/>
            <a:ext cx="99345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7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39</Words>
  <Application>Microsoft Office PowerPoint</Application>
  <PresentationFormat>와이드스크린</PresentationFormat>
  <Paragraphs>31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KoPub돋움체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63</cp:revision>
  <dcterms:created xsi:type="dcterms:W3CDTF">2020-03-23T02:43:54Z</dcterms:created>
  <dcterms:modified xsi:type="dcterms:W3CDTF">2021-09-05T08:20:50Z</dcterms:modified>
</cp:coreProperties>
</file>