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</p:sldIdLst>
  <p:sldSz cx="12192000" cy="6858000"/>
  <p:notesSz cx="6858000" cy="9144000"/>
  <p:embeddedFontLst>
    <p:embeddedFont>
      <p:font typeface="KoPub돋움체 Bold" panose="00000800000000000000" pitchFamily="2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6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9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91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9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0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90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42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79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3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5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4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66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7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35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94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64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3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7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9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6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8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5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74397FD-76FD-4434-A522-47CC8D26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30" y="603314"/>
            <a:ext cx="8499940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1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9D7AB6-2673-4A99-AF2C-6682CD4C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2" y="830246"/>
            <a:ext cx="10496550" cy="55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69A1623-1AFA-4A3F-86EF-C48AEDB2C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6" y="721642"/>
            <a:ext cx="98107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8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8A599-F810-4008-80C9-56053B160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3" y="1204028"/>
            <a:ext cx="6867525" cy="461962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621D348-8AA3-4D21-A09A-5E689235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08" y="3350885"/>
            <a:ext cx="4867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AC2860-2FEA-4A8A-8D04-E4968C27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1709737"/>
            <a:ext cx="8143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4F40B40-D83E-4A49-9B70-31A9D7E0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5" y="716437"/>
            <a:ext cx="5795237" cy="5748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6783AC-2FBF-4F4E-BFE8-FF6CE25E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422" y="1423723"/>
            <a:ext cx="3095625" cy="43338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4D60A7-0693-48C8-BBE8-359A1AABDC4E}"/>
              </a:ext>
            </a:extLst>
          </p:cNvPr>
          <p:cNvSpPr/>
          <p:nvPr/>
        </p:nvSpPr>
        <p:spPr>
          <a:xfrm>
            <a:off x="6825006" y="3082565"/>
            <a:ext cx="735291" cy="5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7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9DEB0D-2634-4055-83F7-E4A4FDE4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8212"/>
            <a:ext cx="10820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361844-9F8D-4344-93F9-B1C30E7D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4" y="669303"/>
            <a:ext cx="10420350" cy="59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69CFC3-A17C-422F-821B-715ED1D8D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3" y="600370"/>
            <a:ext cx="6610350" cy="37719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CE80298-F4FF-4435-AD7A-F8A0230B0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98" y="3429000"/>
            <a:ext cx="7153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실습</a:t>
            </a:r>
          </a:p>
        </p:txBody>
      </p:sp>
    </p:spTree>
    <p:extLst>
      <p:ext uri="{BB962C8B-B14F-4D97-AF65-F5344CB8AC3E}">
        <p14:creationId xmlns:p14="http://schemas.microsoft.com/office/powerpoint/2010/main" val="153675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D25883-A24D-49D6-8759-0E351687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3" y="717419"/>
            <a:ext cx="5581650" cy="2419350"/>
          </a:xfrm>
          <a:prstGeom prst="rect">
            <a:avLst/>
          </a:prstGeom>
        </p:spPr>
      </p:pic>
      <p:pic>
        <p:nvPicPr>
          <p:cNvPr id="18" name="그림 17" descr="텍스트, 영수증, 서류이(가) 표시된 사진&#10;&#10;자동 생성된 설명">
            <a:extLst>
              <a:ext uri="{FF2B5EF4-FFF2-40B4-BE49-F238E27FC236}">
                <a16:creationId xmlns:a16="http://schemas.microsoft.com/office/drawing/2014/main" id="{2BA298AB-94FD-4946-9892-1B3FF0B32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0308"/>
            <a:ext cx="6324600" cy="2057400"/>
          </a:xfrm>
          <a:prstGeom prst="rect">
            <a:avLst/>
          </a:prstGeom>
        </p:spPr>
      </p:pic>
      <p:pic>
        <p:nvPicPr>
          <p:cNvPr id="20" name="그림 19" descr="텍스트, 영수증, 서류이(가) 표시된 사진&#10;&#10;자동 생성된 설명">
            <a:extLst>
              <a:ext uri="{FF2B5EF4-FFF2-40B4-BE49-F238E27FC236}">
                <a16:creationId xmlns:a16="http://schemas.microsoft.com/office/drawing/2014/main" id="{735751E2-5EC8-4508-BD7D-21C6477B1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75" y="3880308"/>
            <a:ext cx="5686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3A2973C-F7A3-456C-9CCD-3C868FB1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395412"/>
            <a:ext cx="9744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4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애너테이션을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</a:t>
            </a:r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2555FB1-49E6-4407-A644-33D126B9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649566"/>
            <a:ext cx="5248275" cy="1543050"/>
          </a:xfrm>
          <a:prstGeom prst="rect">
            <a:avLst/>
          </a:prstGeom>
        </p:spPr>
      </p:pic>
      <p:pic>
        <p:nvPicPr>
          <p:cNvPr id="7" name="그림 6" descr="텍스트, 영수증, 스크린샷, 서류이(가) 표시된 사진&#10;&#10;자동 생성된 설명">
            <a:extLst>
              <a:ext uri="{FF2B5EF4-FFF2-40B4-BE49-F238E27FC236}">
                <a16:creationId xmlns:a16="http://schemas.microsoft.com/office/drawing/2014/main" id="{F24CE89D-D01D-4C71-A765-FB3477AF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0998"/>
            <a:ext cx="554355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6E2732-A99E-47D4-BA35-24276B22E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973" y="2460395"/>
            <a:ext cx="6200870" cy="41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애너테이션을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</a:t>
            </a:r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D9A8D8-818B-4AB9-90AA-E94FA815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8" y="1374889"/>
            <a:ext cx="5743575" cy="439102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38EA75D-B387-42AC-A2D8-2BAF8A51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948" y="1294818"/>
            <a:ext cx="4772564" cy="463734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E447D7E-5CD9-49F3-BFF9-CDE7B4305ACD}"/>
              </a:ext>
            </a:extLst>
          </p:cNvPr>
          <p:cNvSpPr/>
          <p:nvPr/>
        </p:nvSpPr>
        <p:spPr>
          <a:xfrm>
            <a:off x="6096000" y="3242821"/>
            <a:ext cx="78556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96EF5-49F0-4B8F-8A74-F5234677A1C4}"/>
              </a:ext>
            </a:extLst>
          </p:cNvPr>
          <p:cNvSpPr/>
          <p:nvPr/>
        </p:nvSpPr>
        <p:spPr>
          <a:xfrm>
            <a:off x="7192948" y="4185501"/>
            <a:ext cx="1112066" cy="3487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0D926-4D57-40CA-A935-98449AC4D13E}"/>
              </a:ext>
            </a:extLst>
          </p:cNvPr>
          <p:cNvSpPr/>
          <p:nvPr/>
        </p:nvSpPr>
        <p:spPr>
          <a:xfrm>
            <a:off x="11180190" y="4449451"/>
            <a:ext cx="876692" cy="3487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04D6211-F0D4-4EC7-917A-045A27566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549" y="5483111"/>
            <a:ext cx="2971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2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애너테이션을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</a:t>
            </a:r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E475AB-4143-4D44-88DE-07644C3A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4" y="914400"/>
            <a:ext cx="5644214" cy="54482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9A3423-B932-4DCD-9F9E-934C8326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505" y="1152525"/>
            <a:ext cx="3114675" cy="45529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16E9143-05C8-4949-9A74-A51E420318C0}"/>
              </a:ext>
            </a:extLst>
          </p:cNvPr>
          <p:cNvSpPr/>
          <p:nvPr/>
        </p:nvSpPr>
        <p:spPr>
          <a:xfrm>
            <a:off x="6919274" y="2978870"/>
            <a:ext cx="575035" cy="631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7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애너테이션을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</a:t>
            </a:r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E9ADB8-19F5-416C-9757-FC8EE98C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6" y="679011"/>
            <a:ext cx="10031224" cy="60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애너테이션을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</a:t>
            </a:r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AB3B6C-ADE7-4C3C-82FA-78366DFE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6" y="1146437"/>
            <a:ext cx="6286500" cy="390525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419F73-B448-454B-9B27-3C376E19E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84" y="1438618"/>
            <a:ext cx="43243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서블릿기초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98BAB01-0BA8-42D2-BB64-54FCDA65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052512"/>
            <a:ext cx="8982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1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서블릿기초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E9B541-40E8-444A-A73E-913BA8EF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99" y="603314"/>
            <a:ext cx="8505401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12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서블릿기초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74C384C-1B44-43CB-89BB-5D67BE0D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42" y="716436"/>
            <a:ext cx="8207115" cy="61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서블릿기초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31CAEB-F178-45E3-8D8F-0C6DF339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621727"/>
            <a:ext cx="86201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서블릿기초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5F8222-B862-40E6-B98F-1648F43C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51" y="593888"/>
            <a:ext cx="8808098" cy="6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466F93-B557-4A25-BEEF-890B46D5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603314"/>
            <a:ext cx="9820275" cy="61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6B68AB5-2078-49E6-B3FA-E77F35D1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16" y="688156"/>
            <a:ext cx="8875568" cy="61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0802E6-2FC7-443A-B6BB-72E97EA6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695450"/>
            <a:ext cx="7181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EE21207-6A5B-4830-9DE1-FEE29536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24" y="702395"/>
            <a:ext cx="100584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A8FA5B3-AD6F-410E-8E2D-923CEAB8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8" y="815122"/>
            <a:ext cx="5563632" cy="320069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D7EDA6C-81EB-4385-9545-2C9D5ED9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30" y="2047777"/>
            <a:ext cx="5848350" cy="4610100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B76460E5-10D5-45D2-A3C1-08498BE2BF4B}"/>
              </a:ext>
            </a:extLst>
          </p:cNvPr>
          <p:cNvSpPr/>
          <p:nvPr/>
        </p:nvSpPr>
        <p:spPr>
          <a:xfrm rot="5400000">
            <a:off x="4581427" y="4430598"/>
            <a:ext cx="1514573" cy="10558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6F8F525-9F57-4D1E-BFF3-9F60BBD5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4" y="935757"/>
            <a:ext cx="3219450" cy="3629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5BAE9-91CB-4E34-81A7-015179FBFDF9}"/>
              </a:ext>
            </a:extLst>
          </p:cNvPr>
          <p:cNvSpPr/>
          <p:nvPr/>
        </p:nvSpPr>
        <p:spPr>
          <a:xfrm>
            <a:off x="518474" y="2224726"/>
            <a:ext cx="2309567" cy="3676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6280E78-A8C1-46AD-A014-E7D0A82D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318" y="747712"/>
            <a:ext cx="80105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8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간단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73EA42-7003-47A6-A4D3-B2133A65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42300"/>
            <a:ext cx="5819737" cy="61340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FA38D9-636D-4AD9-8D90-AFCFABE5CE02}"/>
              </a:ext>
            </a:extLst>
          </p:cNvPr>
          <p:cNvSpPr/>
          <p:nvPr/>
        </p:nvSpPr>
        <p:spPr>
          <a:xfrm>
            <a:off x="1394774" y="2691451"/>
            <a:ext cx="2309567" cy="3676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C39FD-6D94-47CE-98A3-200EEB1C502A}"/>
              </a:ext>
            </a:extLst>
          </p:cNvPr>
          <p:cNvSpPr/>
          <p:nvPr/>
        </p:nvSpPr>
        <p:spPr>
          <a:xfrm>
            <a:off x="3704341" y="6291901"/>
            <a:ext cx="1154783" cy="3676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1B9180B-21E2-423F-9EDC-F0860E519FE4}"/>
              </a:ext>
            </a:extLst>
          </p:cNvPr>
          <p:cNvSpPr/>
          <p:nvPr/>
        </p:nvSpPr>
        <p:spPr>
          <a:xfrm>
            <a:off x="6096000" y="3059096"/>
            <a:ext cx="552450" cy="512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2EE07BC-1398-47E5-8DEB-6F685CE2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976" y="1552575"/>
            <a:ext cx="3143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94</Words>
  <Application>Microsoft Office PowerPoint</Application>
  <PresentationFormat>와이드스크린</PresentationFormat>
  <Paragraphs>57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66</cp:revision>
  <dcterms:created xsi:type="dcterms:W3CDTF">2020-03-23T02:43:54Z</dcterms:created>
  <dcterms:modified xsi:type="dcterms:W3CDTF">2021-09-10T23:57:22Z</dcterms:modified>
</cp:coreProperties>
</file>