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0"/>
  </p:notesMasterIdLst>
  <p:sldIdLst>
    <p:sldId id="256" r:id="rId2"/>
    <p:sldId id="291" r:id="rId3"/>
    <p:sldId id="292" r:id="rId4"/>
    <p:sldId id="293" r:id="rId5"/>
    <p:sldId id="300" r:id="rId6"/>
    <p:sldId id="301" r:id="rId7"/>
    <p:sldId id="302" r:id="rId8"/>
    <p:sldId id="294" r:id="rId9"/>
    <p:sldId id="295" r:id="rId10"/>
    <p:sldId id="296" r:id="rId11"/>
    <p:sldId id="297" r:id="rId12"/>
    <p:sldId id="298" r:id="rId13"/>
    <p:sldId id="299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20" r:id="rId31"/>
    <p:sldId id="319" r:id="rId32"/>
    <p:sldId id="321" r:id="rId33"/>
    <p:sldId id="322" r:id="rId34"/>
    <p:sldId id="323" r:id="rId35"/>
    <p:sldId id="324" r:id="rId36"/>
    <p:sldId id="325" r:id="rId37"/>
    <p:sldId id="327" r:id="rId38"/>
    <p:sldId id="326" r:id="rId39"/>
    <p:sldId id="328" r:id="rId40"/>
    <p:sldId id="329" r:id="rId41"/>
    <p:sldId id="331" r:id="rId42"/>
    <p:sldId id="330" r:id="rId43"/>
    <p:sldId id="332" r:id="rId44"/>
    <p:sldId id="333" r:id="rId45"/>
    <p:sldId id="334" r:id="rId46"/>
    <p:sldId id="335" r:id="rId47"/>
    <p:sldId id="336" r:id="rId48"/>
    <p:sldId id="337" r:id="rId49"/>
  </p:sldIdLst>
  <p:sldSz cx="12192000" cy="6858000"/>
  <p:notesSz cx="6858000" cy="9144000"/>
  <p:embeddedFontLst>
    <p:embeddedFont>
      <p:font typeface="KoPub돋움체 Bold" panose="00000800000000000000" pitchFamily="2" charset="-127"/>
      <p:regular r:id="rId51"/>
      <p:bold r:id="rId52"/>
    </p:embeddedFont>
    <p:embeddedFont>
      <p:font typeface="맑은 고딕" panose="020B0503020000020004" pitchFamily="50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5377" autoAdjust="0"/>
  </p:normalViewPr>
  <p:slideViewPr>
    <p:cSldViewPr snapToGrid="0">
      <p:cViewPr varScale="1">
        <p:scale>
          <a:sx n="81" d="100"/>
          <a:sy n="81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0039-B5EF-44EE-B0C5-2F2B0810DB1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85BB3-D602-4771-BEA9-343A2B6B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79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1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58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3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71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37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4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13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39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35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7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28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728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77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53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35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530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10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64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58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29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2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98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28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208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6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72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72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20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318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600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475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6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150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806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526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332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405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830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976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046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17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35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2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0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3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6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8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3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4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9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3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0597-1BB8-481D-A9DA-42B984708F22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94757"/>
            <a:ext cx="12192000" cy="235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처리하기</a:t>
            </a:r>
            <a:r>
              <a:rPr lang="en-US" altLang="ko-KR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3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42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AD4355C-9286-4178-ADD1-8A8AA2DA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970372"/>
            <a:ext cx="89344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1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72A97ACB-328B-4F3F-8C19-471FF3957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938212"/>
            <a:ext cx="94011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3BCD524-0924-47EB-BEE2-96ECBCF5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684268"/>
            <a:ext cx="7829550" cy="60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4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687E08-DCFF-4DD0-B741-A44EA663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2019300"/>
            <a:ext cx="5753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4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5BBD87D-2561-4C1D-98D4-C8509E49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1352550"/>
            <a:ext cx="68389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1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ECE4B0-A9E9-4255-A112-B2D42392A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1028700"/>
            <a:ext cx="73628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9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6825402-1BCE-483A-8415-B89E4B22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1709737"/>
            <a:ext cx="6610350" cy="3438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FF92A8A-12E2-4E86-A7FB-08DADF2AD831}"/>
              </a:ext>
            </a:extLst>
          </p:cNvPr>
          <p:cNvSpPr/>
          <p:nvPr/>
        </p:nvSpPr>
        <p:spPr>
          <a:xfrm>
            <a:off x="2158738" y="2384981"/>
            <a:ext cx="3318235" cy="3016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4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9DF2AA-BEAC-4FF7-9A41-D933A7D1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015" y="603315"/>
            <a:ext cx="8299433" cy="59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2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BD6E16B-545A-4509-908B-2B5BEFD4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23" y="517855"/>
            <a:ext cx="10112524" cy="62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9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FA8723-330E-4D96-8606-6FF63A23F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" y="596442"/>
            <a:ext cx="8258175" cy="8763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241E0FD-AD44-4C2F-A17E-3B7C0474C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43" y="2057597"/>
            <a:ext cx="11934825" cy="45339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3B6207B-8C86-48C2-BCC3-66CF2059B1C0}"/>
              </a:ext>
            </a:extLst>
          </p:cNvPr>
          <p:cNvSpPr/>
          <p:nvPr/>
        </p:nvSpPr>
        <p:spPr>
          <a:xfrm>
            <a:off x="3601039" y="4515439"/>
            <a:ext cx="3242821" cy="30165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6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76B529D6-FB5C-4883-9BBD-918EC3A01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711" y="594170"/>
            <a:ext cx="7371480" cy="616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7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488B5F-28A3-4D0F-B6CA-42842082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608" y="650449"/>
            <a:ext cx="7569265" cy="60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1BBD6CF-BC7E-4988-8999-73E06746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989814"/>
            <a:ext cx="5838825" cy="5029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C28B23-8028-41C9-9F34-92CE13902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587" y="1513689"/>
            <a:ext cx="4610100" cy="398145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627F4D0-4448-4AE1-971C-28CD211BEE2C}"/>
              </a:ext>
            </a:extLst>
          </p:cNvPr>
          <p:cNvSpPr/>
          <p:nvPr/>
        </p:nvSpPr>
        <p:spPr>
          <a:xfrm>
            <a:off x="6391373" y="3195687"/>
            <a:ext cx="593889" cy="584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52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C3D24A-7BD8-4F69-83E6-B0DB0EDDA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03" y="682118"/>
            <a:ext cx="8315325" cy="56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64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88C2FA-9BC8-4148-A583-F8FD5788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1366175"/>
            <a:ext cx="5405407" cy="412565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9446A4A-F47F-4F51-9590-63D0B4C45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35" y="1140643"/>
            <a:ext cx="4836508" cy="4716396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B1644AA-B41B-49F6-9CF5-0D567D0DF32A}"/>
              </a:ext>
            </a:extLst>
          </p:cNvPr>
          <p:cNvSpPr/>
          <p:nvPr/>
        </p:nvSpPr>
        <p:spPr>
          <a:xfrm>
            <a:off x="5920033" y="2828041"/>
            <a:ext cx="801278" cy="735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63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20BC77-4198-4464-BC1A-7B604A75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571"/>
            <a:ext cx="2952750" cy="13716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089835F-11C1-4446-AB40-D47418C8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316" y="669303"/>
            <a:ext cx="4772570" cy="466916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BAC9BC2-44BC-4AE8-A69A-07C638993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721" y="669303"/>
            <a:ext cx="28289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99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28932F1-6940-40F2-AA8D-643ADF4A0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517855"/>
            <a:ext cx="10590028" cy="61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2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BBDABB8-F356-4F5B-A45D-E1E65AA8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314450"/>
            <a:ext cx="84296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28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D33441A-1778-445D-8A12-37BFA6903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20" y="517855"/>
            <a:ext cx="5808491" cy="610385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32109F8-DE4D-408E-94F9-7B105E1FB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082" y="859920"/>
            <a:ext cx="2600325" cy="541972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3DE52FF-A560-482A-9C36-129953D2BFCE}"/>
              </a:ext>
            </a:extLst>
          </p:cNvPr>
          <p:cNvSpPr/>
          <p:nvPr/>
        </p:nvSpPr>
        <p:spPr>
          <a:xfrm>
            <a:off x="6909847" y="2950590"/>
            <a:ext cx="1187778" cy="669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57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87838FD-1760-42DA-9A74-035B34B03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3" y="495300"/>
            <a:ext cx="9964413" cy="62452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D3AE75-1F9C-4BD0-8FC9-BABC9AC17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41" y="725244"/>
            <a:ext cx="8393502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67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27421C2-D026-4F80-B522-87A8C9748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69" y="870162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4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9719193-31F4-4E9A-AB2D-B0AC59951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392" y="1613261"/>
            <a:ext cx="54959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18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6158CF6-4E69-4D12-AEED-BAEE285A6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822" y="1876425"/>
            <a:ext cx="6438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24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808E38A-A87C-4EAD-823B-D5767639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314450"/>
            <a:ext cx="84296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12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CF1E79F-38BA-47B1-A578-B9B580E7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36" y="622169"/>
            <a:ext cx="5041866" cy="5943600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94380E37-32ED-426B-B69D-477ED915F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968" y="685800"/>
            <a:ext cx="2809875" cy="56769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12E2BF9-EC81-440B-A003-88192F079B6B}"/>
              </a:ext>
            </a:extLst>
          </p:cNvPr>
          <p:cNvSpPr/>
          <p:nvPr/>
        </p:nvSpPr>
        <p:spPr>
          <a:xfrm>
            <a:off x="6183984" y="3007150"/>
            <a:ext cx="735290" cy="697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20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37CCBCF-4041-4A1C-928D-921601AA6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67" y="517855"/>
            <a:ext cx="5199824" cy="62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6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D23B66C-C1D7-4648-B893-A51A1CFF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34" y="1197547"/>
            <a:ext cx="50958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40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E07F3B2-1B43-452C-8C95-F8A05455F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851" y="1630543"/>
            <a:ext cx="6753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36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82D415B-0AB2-4AF4-9D14-3B668C41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669303"/>
            <a:ext cx="9001125" cy="61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57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C3D24A-7BD8-4F69-83E6-B0DB0EDDA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03" y="682118"/>
            <a:ext cx="8315325" cy="56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3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D1EF2A-4196-400C-8E1B-55F2097F7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30" y="1446601"/>
            <a:ext cx="5585283" cy="425808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5046B37-3A2C-40A0-BBD2-C04A67FF1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727" y="1153312"/>
            <a:ext cx="5231729" cy="510201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214A529-AA3D-40D9-8E4D-42289B8718D2}"/>
              </a:ext>
            </a:extLst>
          </p:cNvPr>
          <p:cNvSpPr/>
          <p:nvPr/>
        </p:nvSpPr>
        <p:spPr>
          <a:xfrm>
            <a:off x="6096000" y="3026004"/>
            <a:ext cx="474482" cy="631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04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A7497E-AE9B-4428-ADC9-733647BD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428" y="1762910"/>
            <a:ext cx="2933700" cy="135255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280EDBB-ED30-484C-8A63-A23DE1C4D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11" y="669401"/>
            <a:ext cx="26955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9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8EF38-0BCC-4FDD-ACF4-6DF979887B6E}"/>
              </a:ext>
            </a:extLst>
          </p:cNvPr>
          <p:cNvSpPr txBox="1"/>
          <p:nvPr/>
        </p:nvSpPr>
        <p:spPr>
          <a:xfrm>
            <a:off x="103414" y="547822"/>
            <a:ext cx="4883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 설치 </a:t>
            </a:r>
            <a:r>
              <a:rPr lang="en-US" altLang="ko-KR" dirty="0"/>
              <a:t>: </a:t>
            </a:r>
            <a:r>
              <a:rPr lang="ko-KR" altLang="en-US" dirty="0"/>
              <a:t>오라클 </a:t>
            </a:r>
            <a:r>
              <a:rPr lang="en-US" altLang="ko-KR" dirty="0"/>
              <a:t>11g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설치경로 </a:t>
            </a:r>
            <a:r>
              <a:rPr lang="en-US" altLang="ko-KR" dirty="0"/>
              <a:t>: C </a:t>
            </a:r>
            <a:r>
              <a:rPr lang="ko-KR" altLang="en-US" dirty="0"/>
              <a:t>드라이브 밑에</a:t>
            </a:r>
            <a:endParaRPr lang="en-US" altLang="ko-KR" dirty="0"/>
          </a:p>
          <a:p>
            <a:r>
              <a:rPr lang="en-US" altLang="ko-KR" dirty="0"/>
              <a:t>SID : ORCL / </a:t>
            </a:r>
            <a:r>
              <a:rPr lang="ko-KR" altLang="en-US" dirty="0"/>
              <a:t>포트</a:t>
            </a:r>
            <a:r>
              <a:rPr lang="en-US" altLang="ko-KR" dirty="0"/>
              <a:t> : </a:t>
            </a:r>
            <a:r>
              <a:rPr lang="ko-KR" altLang="en-US" dirty="0"/>
              <a:t>기본포트</a:t>
            </a:r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Tool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sqldeveloper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304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58F43A8-C273-41C3-B008-D0EA9825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547035"/>
            <a:ext cx="9946662" cy="62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20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808E38A-A87C-4EAD-823B-D5767639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314450"/>
            <a:ext cx="84296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79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7AEDCAE-BA77-4801-AAE7-0F41BAD68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37" y="801277"/>
            <a:ext cx="4631701" cy="548168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41A6312-BE46-43A9-848E-8EB7E0508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043" y="597718"/>
            <a:ext cx="2695575" cy="611505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31A847-CBC9-40D0-A0AD-31D6EE142425}"/>
              </a:ext>
            </a:extLst>
          </p:cNvPr>
          <p:cNvSpPr/>
          <p:nvPr/>
        </p:nvSpPr>
        <p:spPr>
          <a:xfrm>
            <a:off x="6036128" y="2630078"/>
            <a:ext cx="1222511" cy="1093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28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8831380-363F-444A-82B9-7D8B05C1E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517855"/>
            <a:ext cx="11389992" cy="62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0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E00C7C3-D3A9-42E9-B2C0-A12DBA04D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89" y="965412"/>
            <a:ext cx="68199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65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061C70E-7745-427A-98DC-C2BBA5643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314450"/>
            <a:ext cx="84296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185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53F3B12-4496-4011-90C4-711B5B412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650730"/>
            <a:ext cx="5796643" cy="610385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6BBEC40-9DFC-4C58-895E-8AD343AF4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422" y="650730"/>
            <a:ext cx="2638425" cy="596950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2C03950-CB80-47A4-B685-950A58DDBE84}"/>
              </a:ext>
            </a:extLst>
          </p:cNvPr>
          <p:cNvSpPr/>
          <p:nvPr/>
        </p:nvSpPr>
        <p:spPr>
          <a:xfrm>
            <a:off x="6919274" y="2724346"/>
            <a:ext cx="1093510" cy="100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58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9A0759-8DC9-41C5-8683-AE984A06A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518755"/>
            <a:ext cx="8607406" cy="62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24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A32321B-9826-464D-9EBE-B8AC76E2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" y="1300604"/>
            <a:ext cx="61912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1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EBE1169-EAE4-4C89-AC60-F01E1448D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56" y="591911"/>
            <a:ext cx="11658600" cy="61626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E2BB266-C9D5-43C3-AA93-F7724C27A2B8}"/>
              </a:ext>
            </a:extLst>
          </p:cNvPr>
          <p:cNvSpPr/>
          <p:nvPr/>
        </p:nvSpPr>
        <p:spPr>
          <a:xfrm>
            <a:off x="273377" y="1432874"/>
            <a:ext cx="5822623" cy="433614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7871E-B9ED-4899-9B34-7F2E1A1EC3C8}"/>
              </a:ext>
            </a:extLst>
          </p:cNvPr>
          <p:cNvSpPr txBox="1"/>
          <p:nvPr/>
        </p:nvSpPr>
        <p:spPr>
          <a:xfrm>
            <a:off x="6249579" y="1432874"/>
            <a:ext cx="424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관리자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권한으로 접속</a:t>
            </a:r>
          </a:p>
        </p:txBody>
      </p:sp>
    </p:spTree>
    <p:extLst>
      <p:ext uri="{BB962C8B-B14F-4D97-AF65-F5344CB8AC3E}">
        <p14:creationId xmlns:p14="http://schemas.microsoft.com/office/powerpoint/2010/main" val="391696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9BA7941-9EE5-400E-AA8E-F5E0FDCE3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66" y="563336"/>
            <a:ext cx="11715750" cy="61912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3A23C72-52C0-4BCF-96E9-DB7C89C27E69}"/>
              </a:ext>
            </a:extLst>
          </p:cNvPr>
          <p:cNvSpPr/>
          <p:nvPr/>
        </p:nvSpPr>
        <p:spPr>
          <a:xfrm>
            <a:off x="322966" y="3506771"/>
            <a:ext cx="5822623" cy="433614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0588F-6079-42C8-A163-0DF1927974FA}"/>
              </a:ext>
            </a:extLst>
          </p:cNvPr>
          <p:cNvSpPr txBox="1"/>
          <p:nvPr/>
        </p:nvSpPr>
        <p:spPr>
          <a:xfrm>
            <a:off x="6299168" y="3506771"/>
            <a:ext cx="2345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사용자 생성      </a:t>
            </a:r>
            <a:br>
              <a:rPr lang="en-US" altLang="ko-KR" dirty="0">
                <a:highlight>
                  <a:srgbClr val="FFFF00"/>
                </a:highlight>
              </a:rPr>
            </a:br>
            <a:r>
              <a:rPr lang="en-US" altLang="ko-KR" dirty="0">
                <a:highlight>
                  <a:srgbClr val="FFFF00"/>
                </a:highlight>
              </a:rPr>
              <a:t>ID : APP_USER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암호 </a:t>
            </a:r>
            <a:r>
              <a:rPr lang="en-US" altLang="ko-KR" dirty="0">
                <a:highlight>
                  <a:srgbClr val="FFFF00"/>
                </a:highlight>
              </a:rPr>
              <a:t>: 1234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981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11FA8AE-51E7-404E-A5CF-C53344769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66" y="582386"/>
            <a:ext cx="11658600" cy="6172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029E3DA-AD97-4627-A991-64218C87ABFE}"/>
              </a:ext>
            </a:extLst>
          </p:cNvPr>
          <p:cNvSpPr/>
          <p:nvPr/>
        </p:nvSpPr>
        <p:spPr>
          <a:xfrm>
            <a:off x="332395" y="3120277"/>
            <a:ext cx="5822623" cy="433614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A7FC2-D210-4434-8944-15F1A2EF5027}"/>
              </a:ext>
            </a:extLst>
          </p:cNvPr>
          <p:cNvSpPr txBox="1"/>
          <p:nvPr/>
        </p:nvSpPr>
        <p:spPr>
          <a:xfrm>
            <a:off x="6164447" y="3120277"/>
            <a:ext cx="234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권한생성</a:t>
            </a:r>
          </a:p>
        </p:txBody>
      </p:sp>
    </p:spTree>
    <p:extLst>
      <p:ext uri="{BB962C8B-B14F-4D97-AF65-F5344CB8AC3E}">
        <p14:creationId xmlns:p14="http://schemas.microsoft.com/office/powerpoint/2010/main" val="100981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DAEFC9-66B7-4C3D-949A-5C3B492D0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64" y="637684"/>
            <a:ext cx="6825861" cy="2631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575CF1-674A-43E1-B5D9-389034635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964" y="3429000"/>
            <a:ext cx="6825861" cy="332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8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비즈니스로직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F76F5A-6EFA-4794-9B85-C94F869E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321" y="643672"/>
            <a:ext cx="6465118" cy="29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3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135</Words>
  <Application>Microsoft Office PowerPoint</Application>
  <PresentationFormat>와이드스크린</PresentationFormat>
  <Paragraphs>103</Paragraphs>
  <Slides>48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맑은 고딕</vt:lpstr>
      <vt:lpstr>Arial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한국전력공사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배수미</dc:creator>
  <cp:lastModifiedBy>서 대원</cp:lastModifiedBy>
  <cp:revision>78</cp:revision>
  <dcterms:created xsi:type="dcterms:W3CDTF">2020-03-23T02:43:54Z</dcterms:created>
  <dcterms:modified xsi:type="dcterms:W3CDTF">2021-09-18T07:23:00Z</dcterms:modified>
</cp:coreProperties>
</file>