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4"/>
  </p:notesMasterIdLst>
  <p:sldIdLst>
    <p:sldId id="265" r:id="rId2"/>
    <p:sldId id="356" r:id="rId3"/>
    <p:sldId id="357" r:id="rId4"/>
    <p:sldId id="358" r:id="rId5"/>
    <p:sldId id="266" r:id="rId6"/>
    <p:sldId id="267" r:id="rId7"/>
    <p:sldId id="359" r:id="rId8"/>
    <p:sldId id="268" r:id="rId9"/>
    <p:sldId id="269" r:id="rId10"/>
    <p:sldId id="270" r:id="rId11"/>
    <p:sldId id="271" r:id="rId12"/>
    <p:sldId id="272" r:id="rId13"/>
    <p:sldId id="273" r:id="rId14"/>
    <p:sldId id="291" r:id="rId15"/>
    <p:sldId id="360" r:id="rId16"/>
    <p:sldId id="361" r:id="rId17"/>
    <p:sldId id="362" r:id="rId18"/>
    <p:sldId id="363" r:id="rId19"/>
    <p:sldId id="364" r:id="rId20"/>
    <p:sldId id="256" r:id="rId21"/>
    <p:sldId id="328" r:id="rId22"/>
    <p:sldId id="292" r:id="rId23"/>
    <p:sldId id="293" r:id="rId24"/>
    <p:sldId id="294" r:id="rId25"/>
    <p:sldId id="295" r:id="rId26"/>
    <p:sldId id="296" r:id="rId27"/>
    <p:sldId id="297" r:id="rId28"/>
    <p:sldId id="299" r:id="rId29"/>
    <p:sldId id="298" r:id="rId30"/>
    <p:sldId id="300" r:id="rId31"/>
    <p:sldId id="301" r:id="rId32"/>
    <p:sldId id="302" r:id="rId33"/>
    <p:sldId id="303" r:id="rId34"/>
    <p:sldId id="304" r:id="rId35"/>
    <p:sldId id="305" r:id="rId36"/>
    <p:sldId id="306" r:id="rId37"/>
    <p:sldId id="307" r:id="rId38"/>
    <p:sldId id="308" r:id="rId39"/>
    <p:sldId id="309" r:id="rId40"/>
    <p:sldId id="310" r:id="rId41"/>
    <p:sldId id="311" r:id="rId42"/>
    <p:sldId id="316" r:id="rId43"/>
    <p:sldId id="312" r:id="rId44"/>
    <p:sldId id="313" r:id="rId45"/>
    <p:sldId id="314" r:id="rId46"/>
    <p:sldId id="315" r:id="rId47"/>
    <p:sldId id="317" r:id="rId48"/>
    <p:sldId id="318" r:id="rId49"/>
    <p:sldId id="319" r:id="rId50"/>
    <p:sldId id="320" r:id="rId51"/>
    <p:sldId id="321" r:id="rId52"/>
    <p:sldId id="322" r:id="rId53"/>
  </p:sldIdLst>
  <p:sldSz cx="12192000" cy="6858000"/>
  <p:notesSz cx="6858000" cy="9144000"/>
  <p:embeddedFontLst>
    <p:embeddedFont>
      <p:font typeface="KoPub돋움체 Bold" panose="00000800000000000000" pitchFamily="2" charset="-127"/>
      <p:regular r:id="rId55"/>
      <p:bold r:id="rId56"/>
    </p:embeddedFont>
    <p:embeddedFont>
      <p:font typeface="Verdana" panose="020B0604030504040204" pitchFamily="34" charset="0"/>
      <p:regular r:id="rId57"/>
      <p:bold r:id="rId58"/>
      <p:italic r:id="rId59"/>
      <p:boldItalic r:id="rId60"/>
    </p:embeddedFont>
    <p:embeddedFont>
      <p:font typeface="맑은 고딕" panose="020B0503020000020004" pitchFamily="50" charset="-127"/>
      <p:regular r:id="rId61"/>
      <p:bold r:id="rId6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0" autoAdjust="0"/>
    <p:restoredTop sz="95377" autoAdjust="0"/>
  </p:normalViewPr>
  <p:slideViewPr>
    <p:cSldViewPr snapToGrid="0">
      <p:cViewPr varScale="1">
        <p:scale>
          <a:sx n="81" d="100"/>
          <a:sy n="81" d="100"/>
        </p:scale>
        <p:origin x="7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1.fntdata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4.fntdata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font" Target="fonts/font7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2.fntdata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5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62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3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6.fntdata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F19E18-72C4-4F84-8B38-BB8ECBAF8946}" type="doc">
      <dgm:prSet loTypeId="urn:microsoft.com/office/officeart/2011/layout/Tab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CED6FB21-ECC0-47B5-B03A-03D6EFAF7BE2}">
      <dgm:prSet phldrT="[텍스트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latinLnBrk="1"/>
          <a:r>
            <a:rPr lang="en-US" altLang="ko-KR" sz="20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info </a:t>
          </a:r>
          <a:r>
            <a:rPr lang="ko-KR" altLang="en-US" sz="20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속성 예제</a:t>
          </a:r>
        </a:p>
      </dgm:t>
    </dgm:pt>
    <dgm:pt modelId="{4E9AD872-9C1D-4AFD-95B5-BC55A5C6B8CD}" type="parTrans" cxnId="{7A050BBC-AC89-4D96-85D1-1F2AEB0EB383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102F07A6-E98B-4147-985C-C835B3A4B524}" type="sibTrans" cxnId="{7A050BBC-AC89-4D96-85D1-1F2AEB0EB383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2681918B-BA98-41A1-A266-AEBFD2C831CC}">
      <dgm:prSet phldrT="[텍스트]" custT="1"/>
      <dgm:spPr/>
      <dgm:t>
        <a:bodyPr lIns="36000" rIns="36000"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algn="l" latinLnBrk="1"/>
          <a:r>
            <a:rPr lang="en-US" sz="1800" b="1" cap="none" spc="0" dirty="0">
              <a:ln>
                <a:prstDash val="solid"/>
              </a:ln>
              <a:solidFill>
                <a:schemeClr val="tx1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&lt;%@page info=“JSPStudy.co.kr”%&gt;</a:t>
          </a:r>
          <a:endParaRPr lang="ko-KR" altLang="en-US" sz="1800" b="1" cap="none" spc="0" dirty="0">
            <a:ln>
              <a:prstDash val="solid"/>
            </a:ln>
            <a:solidFill>
              <a:schemeClr val="tx1"/>
            </a:soli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gm:t>
    </dgm:pt>
    <dgm:pt modelId="{880161D5-BC07-4F41-BA29-31BB1B1A68C8}" type="parTrans" cxnId="{91CC7D88-3E22-4292-86EE-5B35BEC3E250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2960D1D4-0060-47CE-AF82-2550F02C93EA}" type="sibTrans" cxnId="{91CC7D88-3E22-4292-86EE-5B35BEC3E250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1994A70C-FAC1-4DA8-9481-73B59FFFB2E3}">
      <dgm:prSet phldrT="[텍스트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latinLnBrk="1"/>
          <a:r>
            <a:rPr lang="en-US" altLang="ko-KR" sz="20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language </a:t>
          </a:r>
          <a:r>
            <a:rPr lang="ko-KR" altLang="en-US" sz="20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속성 예제</a:t>
          </a:r>
        </a:p>
      </dgm:t>
    </dgm:pt>
    <dgm:pt modelId="{AD3579FF-6CCE-48C4-808F-83496C81C14F}" type="parTrans" cxnId="{2E415278-9F43-426F-82E8-FE03631AE792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FA74893F-F1D7-45AE-BD72-FAA87E6694A4}" type="sibTrans" cxnId="{2E415278-9F43-426F-82E8-FE03631AE792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4453F622-9580-4AAB-BB40-47FBE350D792}">
      <dgm:prSet phldrT="[텍스트]" custT="1"/>
      <dgm:spPr/>
      <dgm:t>
        <a:bodyPr lIns="36000" rIns="36000"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algn="l" latinLnBrk="1"/>
          <a:r>
            <a:rPr lang="en-US" sz="1900" b="1" cap="none" spc="0" dirty="0">
              <a:ln>
                <a:prstDash val="solid"/>
              </a:ln>
              <a:solidFill>
                <a:schemeClr val="tx1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&lt;%@page language=“java”%&gt;</a:t>
          </a:r>
          <a:endParaRPr lang="ko-KR" altLang="en-US" sz="1900" b="1" cap="none" spc="0" dirty="0">
            <a:ln>
              <a:prstDash val="solid"/>
            </a:ln>
            <a:solidFill>
              <a:schemeClr val="tx1"/>
            </a:soli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gm:t>
    </dgm:pt>
    <dgm:pt modelId="{13B466B0-F1F7-48A9-BA3E-43CF2FBF6A6D}" type="parTrans" cxnId="{56A1A4D9-2425-40FF-8DC3-65B18892038D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A14A1101-6E21-4701-AF64-688D16366851}" type="sibTrans" cxnId="{56A1A4D9-2425-40FF-8DC3-65B18892038D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627858B2-1291-4BCF-B977-8B0F4C24C31C}">
      <dgm:prSet phldrT="[텍스트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latinLnBrk="1"/>
          <a:r>
            <a:rPr lang="en-US" altLang="ko-KR" sz="1800" b="1" cap="none" spc="0" dirty="0" err="1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contentType</a:t>
          </a:r>
          <a:r>
            <a:rPr lang="en-US" altLang="ko-KR" sz="18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 </a:t>
          </a:r>
          <a:r>
            <a:rPr lang="ko-KR" altLang="en-US" sz="18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속성 예제</a:t>
          </a:r>
        </a:p>
      </dgm:t>
    </dgm:pt>
    <dgm:pt modelId="{E9C0D3B6-0063-4773-9AEC-69E46C3F52E2}" type="parTrans" cxnId="{A503D74B-5D37-4175-8330-8B537CB021AC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77A48CAC-CDF2-4DDE-A33F-65EDC49DDFCB}" type="sibTrans" cxnId="{A503D74B-5D37-4175-8330-8B537CB021AC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2C70BE7E-AB33-4707-A8BE-FB7263BF3802}">
      <dgm:prSet phldrT="[텍스트]" custT="1"/>
      <dgm:spPr/>
      <dgm:t>
        <a:bodyPr lIns="36000" rIns="36000"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algn="l" latinLnBrk="1"/>
          <a:r>
            <a:rPr lang="en-US" sz="1700" b="1" cap="none" spc="0" dirty="0">
              <a:ln>
                <a:prstDash val="solid"/>
              </a:ln>
              <a:solidFill>
                <a:schemeClr val="tx1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&lt;%@page </a:t>
          </a:r>
          <a:r>
            <a:rPr lang="en-US" sz="1700" b="1" cap="none" spc="0" dirty="0" err="1">
              <a:ln>
                <a:prstDash val="solid"/>
              </a:ln>
              <a:solidFill>
                <a:schemeClr val="tx1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contentType</a:t>
          </a:r>
          <a:r>
            <a:rPr lang="en-US" sz="1700" b="1" cap="none" spc="0" dirty="0">
              <a:ln>
                <a:prstDash val="solid"/>
              </a:ln>
              <a:solidFill>
                <a:schemeClr val="tx1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=“text/html”%&gt;</a:t>
          </a:r>
          <a:endParaRPr lang="ko-KR" altLang="en-US" sz="1700" b="1" cap="none" spc="0" dirty="0">
            <a:ln>
              <a:prstDash val="solid"/>
            </a:ln>
            <a:solidFill>
              <a:schemeClr val="tx1"/>
            </a:soli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gm:t>
    </dgm:pt>
    <dgm:pt modelId="{F3959AA3-9D2E-40A6-A6DC-B8E83CA185D0}" type="parTrans" cxnId="{9F4E8F8D-60C6-45AF-A7E0-C49B64CBF967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2FCAF182-1129-4970-AE0A-B7ACF76D0FE4}" type="sibTrans" cxnId="{9F4E8F8D-60C6-45AF-A7E0-C49B64CBF967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55D4F78E-742A-4FAD-A0D0-AF63ECE43F9E}">
      <dgm:prSet phldrT="[텍스트]" custT="1"/>
      <dgm:spPr/>
      <dgm:t>
        <a:bodyPr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algn="l" latinLnBrk="1"/>
          <a:r>
            <a:rPr lang="en-US" sz="1700" b="1" cap="none" spc="0" dirty="0">
              <a:ln>
                <a:prstDash val="solid"/>
              </a:ln>
              <a:solidFill>
                <a:schemeClr val="tx1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&lt;%@page </a:t>
          </a:r>
          <a:r>
            <a:rPr lang="en-US" sz="1700" b="1" cap="none" spc="0" dirty="0" err="1">
              <a:ln>
                <a:prstDash val="solid"/>
              </a:ln>
              <a:solidFill>
                <a:schemeClr val="tx1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contentType</a:t>
          </a:r>
          <a:r>
            <a:rPr lang="en-US" sz="1700" b="1" cap="none" spc="0" dirty="0">
              <a:ln>
                <a:prstDash val="solid"/>
              </a:ln>
              <a:solidFill>
                <a:schemeClr val="tx1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=“text/html”;  charset=“EUC-KR”%&gt;</a:t>
          </a:r>
          <a:endParaRPr lang="ko-KR" altLang="en-US" sz="1700" b="1" cap="none" spc="0" dirty="0">
            <a:ln>
              <a:prstDash val="solid"/>
            </a:ln>
            <a:solidFill>
              <a:schemeClr val="tx1"/>
            </a:soli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gm:t>
    </dgm:pt>
    <dgm:pt modelId="{749CD8FA-4BDB-4405-A216-729526067783}" type="sibTrans" cxnId="{6DAADC3D-B1CB-4921-B785-2926013110A3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FD19D27B-DE5E-4DF7-9555-510152B629A4}" type="parTrans" cxnId="{6DAADC3D-B1CB-4921-B785-2926013110A3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24884125-9750-4D2F-8541-E73CECDB22C4}">
      <dgm:prSet phldrT="[텍스트]" custT="1"/>
      <dgm:spPr/>
      <dgm:t>
        <a:bodyPr lIns="36000" rIns="36000"/>
        <a:lstStyle/>
        <a:p>
          <a:pPr algn="ctr" latinLnBrk="1"/>
          <a:endParaRPr lang="ko-KR" altLang="en-US" sz="1800" b="1" cap="none" spc="0" dirty="0">
            <a:ln w="900" cmpd="sng">
              <a:solidFill>
                <a:schemeClr val="accent1">
                  <a:satMod val="190000"/>
                  <a:alpha val="55000"/>
                </a:schemeClr>
              </a:solidFill>
              <a:prstDash val="solid"/>
            </a:ln>
            <a:solidFill>
              <a:schemeClr val="tx1"/>
            </a:solidFill>
            <a:effectLst>
              <a:innerShdw blurRad="101600" dist="76200" dir="5400000">
                <a:schemeClr val="accent1">
                  <a:satMod val="190000"/>
                  <a:tint val="100000"/>
                  <a:alpha val="74000"/>
                </a:schemeClr>
              </a:innerShdw>
            </a:effectLst>
          </a:endParaRPr>
        </a:p>
      </dgm:t>
    </dgm:pt>
    <dgm:pt modelId="{1FFDF279-0676-4002-9B2D-CD166A1AE999}" type="parTrans" cxnId="{A35E39E5-6C78-44B7-9D1F-3C023147A0DD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DA47DC1E-2662-46A7-8BD6-834077FE5A86}" type="sibTrans" cxnId="{A35E39E5-6C78-44B7-9D1F-3C023147A0DD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F4270BE6-3901-4217-B617-0F4C9912C0E1}">
      <dgm:prSet phldrT="[텍스트]" custT="1"/>
      <dgm:spPr/>
      <dgm:t>
        <a:bodyPr lIns="36000" rIns="36000"/>
        <a:lstStyle/>
        <a:p>
          <a:pPr algn="ctr" latinLnBrk="1"/>
          <a:endParaRPr lang="ko-KR" altLang="en-US" sz="1900" b="1" cap="none" spc="0" dirty="0">
            <a:ln w="900" cmpd="sng">
              <a:solidFill>
                <a:schemeClr val="accent1">
                  <a:satMod val="190000"/>
                  <a:alpha val="55000"/>
                </a:schemeClr>
              </a:solidFill>
              <a:prstDash val="solid"/>
            </a:ln>
            <a:solidFill>
              <a:schemeClr val="tx1"/>
            </a:solidFill>
            <a:effectLst>
              <a:innerShdw blurRad="101600" dist="76200" dir="5400000">
                <a:schemeClr val="accent1">
                  <a:satMod val="190000"/>
                  <a:tint val="100000"/>
                  <a:alpha val="74000"/>
                </a:schemeClr>
              </a:innerShdw>
            </a:effectLst>
          </a:endParaRPr>
        </a:p>
      </dgm:t>
    </dgm:pt>
    <dgm:pt modelId="{C3A8959B-20C3-4F31-B5E7-398675789735}" type="parTrans" cxnId="{ADEF4593-F6C6-443A-9B25-73A6F542286A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40243ECF-50A9-4ABD-A32E-4A8AC14FF88E}" type="sibTrans" cxnId="{ADEF4593-F6C6-443A-9B25-73A6F542286A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C407763B-08CF-4DC5-9B6C-EDB509E09B31}">
      <dgm:prSet phldrT="[텍스트]" custT="1"/>
      <dgm:spPr/>
      <dgm:t>
        <a:bodyPr lIns="36000" rIns="36000"/>
        <a:lstStyle/>
        <a:p>
          <a:pPr algn="ctr" latinLnBrk="1"/>
          <a:endParaRPr lang="ko-KR" altLang="en-US" sz="1700" b="1" cap="none" spc="0" dirty="0">
            <a:ln w="900" cmpd="sng">
              <a:solidFill>
                <a:schemeClr val="accent1">
                  <a:satMod val="190000"/>
                  <a:alpha val="55000"/>
                </a:schemeClr>
              </a:solidFill>
              <a:prstDash val="solid"/>
            </a:ln>
            <a:solidFill>
              <a:schemeClr val="tx1"/>
            </a:solidFill>
            <a:effectLst>
              <a:innerShdw blurRad="101600" dist="76200" dir="5400000">
                <a:schemeClr val="accent1">
                  <a:satMod val="190000"/>
                  <a:tint val="100000"/>
                  <a:alpha val="74000"/>
                </a:schemeClr>
              </a:innerShdw>
            </a:effectLst>
          </a:endParaRPr>
        </a:p>
      </dgm:t>
    </dgm:pt>
    <dgm:pt modelId="{E5BF16E4-C612-497C-98B2-7C43A070624C}" type="parTrans" cxnId="{89941F69-61EF-4F12-9C67-DBE54854E184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CD274528-ADDB-4066-B80C-FC6F80EB54D5}" type="sibTrans" cxnId="{89941F69-61EF-4F12-9C67-DBE54854E184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3B60B741-BE2C-41B9-94A6-79A8D6733B62}">
      <dgm:prSet phldrT="[텍스트]" custT="1"/>
      <dgm:spPr/>
      <dgm:t>
        <a:bodyPr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algn="l" latinLnBrk="1"/>
          <a:endParaRPr lang="ko-KR" altLang="en-US" sz="1700" b="1" cap="none" spc="0" dirty="0">
            <a:ln>
              <a:prstDash val="solid"/>
            </a:ln>
            <a:solidFill>
              <a:schemeClr val="tx1"/>
            </a:soli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gm:t>
    </dgm:pt>
    <dgm:pt modelId="{88360C4B-185E-4F70-9D5F-530863B28544}" type="parTrans" cxnId="{236C40B0-C6C3-4770-BD84-A13F189B8046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7BB97CD3-8B8B-451F-B8D0-A39782F5CEE3}" type="sibTrans" cxnId="{236C40B0-C6C3-4770-BD84-A13F189B8046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608C915F-17F4-4E9E-BE46-A107C08550F8}" type="pres">
      <dgm:prSet presAssocID="{1FF19E18-72C4-4F84-8B38-BB8ECBAF8946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C79A077A-9D23-4C38-8B25-4AD5E2473FAF}" type="pres">
      <dgm:prSet presAssocID="{CED6FB21-ECC0-47B5-B03A-03D6EFAF7BE2}" presName="composite" presStyleCnt="0"/>
      <dgm:spPr/>
    </dgm:pt>
    <dgm:pt modelId="{FBEE5C01-DB84-4737-BEB0-D3511F6B1858}" type="pres">
      <dgm:prSet presAssocID="{CED6FB21-ECC0-47B5-B03A-03D6EFAF7BE2}" presName="FirstChild" presStyleLbl="revTx" presStyleIdx="0" presStyleCnt="6">
        <dgm:presLayoutVars>
          <dgm:chMax val="0"/>
          <dgm:chPref val="0"/>
          <dgm:bulletEnabled val="1"/>
        </dgm:presLayoutVars>
      </dgm:prSet>
      <dgm:spPr/>
    </dgm:pt>
    <dgm:pt modelId="{BA0E9B51-70C0-40DE-9F0C-BFDDE6EA7EEA}" type="pres">
      <dgm:prSet presAssocID="{CED6FB21-ECC0-47B5-B03A-03D6EFAF7BE2}" presName="Parent" presStyleLbl="alignNode1" presStyleIdx="0" presStyleCnt="3" custScaleY="84479" custLinFactNeighborY="7066">
        <dgm:presLayoutVars>
          <dgm:chMax val="3"/>
          <dgm:chPref val="3"/>
          <dgm:bulletEnabled val="1"/>
        </dgm:presLayoutVars>
      </dgm:prSet>
      <dgm:spPr/>
    </dgm:pt>
    <dgm:pt modelId="{9B7AFF51-C8C1-4DEE-9512-4734CD1A4760}" type="pres">
      <dgm:prSet presAssocID="{CED6FB21-ECC0-47B5-B03A-03D6EFAF7BE2}" presName="Accent" presStyleLbl="parChTrans1D1" presStyleIdx="0" presStyleCnt="3"/>
      <dgm:spPr/>
    </dgm:pt>
    <dgm:pt modelId="{F0CACDB9-6A65-4226-A475-B219590FD803}" type="pres">
      <dgm:prSet presAssocID="{CED6FB21-ECC0-47B5-B03A-03D6EFAF7BE2}" presName="Child" presStyleLbl="revTx" presStyleIdx="1" presStyleCnt="6">
        <dgm:presLayoutVars>
          <dgm:chMax val="0"/>
          <dgm:chPref val="0"/>
          <dgm:bulletEnabled val="1"/>
        </dgm:presLayoutVars>
      </dgm:prSet>
      <dgm:spPr/>
    </dgm:pt>
    <dgm:pt modelId="{375A12C8-D294-4802-A438-9B517A350BB1}" type="pres">
      <dgm:prSet presAssocID="{102F07A6-E98B-4147-985C-C835B3A4B524}" presName="sibTrans" presStyleCnt="0"/>
      <dgm:spPr/>
    </dgm:pt>
    <dgm:pt modelId="{5C049535-E33A-4F4A-879B-2415691EE962}" type="pres">
      <dgm:prSet presAssocID="{1994A70C-FAC1-4DA8-9481-73B59FFFB2E3}" presName="composite" presStyleCnt="0"/>
      <dgm:spPr/>
    </dgm:pt>
    <dgm:pt modelId="{6AFD256A-7746-428D-AB5D-E1B3E96C9557}" type="pres">
      <dgm:prSet presAssocID="{1994A70C-FAC1-4DA8-9481-73B59FFFB2E3}" presName="FirstChild" presStyleLbl="revTx" presStyleIdx="2" presStyleCnt="6">
        <dgm:presLayoutVars>
          <dgm:chMax val="0"/>
          <dgm:chPref val="0"/>
          <dgm:bulletEnabled val="1"/>
        </dgm:presLayoutVars>
      </dgm:prSet>
      <dgm:spPr/>
    </dgm:pt>
    <dgm:pt modelId="{D050D452-E366-49D8-9021-99FBC2343B0F}" type="pres">
      <dgm:prSet presAssocID="{1994A70C-FAC1-4DA8-9481-73B59FFFB2E3}" presName="Parent" presStyleLbl="alignNode1" presStyleIdx="1" presStyleCnt="3" custScaleX="120681" custLinFactNeighborX="5701" custLinFactNeighborY="1117">
        <dgm:presLayoutVars>
          <dgm:chMax val="3"/>
          <dgm:chPref val="3"/>
          <dgm:bulletEnabled val="1"/>
        </dgm:presLayoutVars>
      </dgm:prSet>
      <dgm:spPr/>
    </dgm:pt>
    <dgm:pt modelId="{637C74C4-5482-4B53-B4E6-917DBFACF2F4}" type="pres">
      <dgm:prSet presAssocID="{1994A70C-FAC1-4DA8-9481-73B59FFFB2E3}" presName="Accent" presStyleLbl="parChTrans1D1" presStyleIdx="1" presStyleCnt="3"/>
      <dgm:spPr/>
    </dgm:pt>
    <dgm:pt modelId="{32466F47-98A5-45DC-8379-B5B3C2E52BDB}" type="pres">
      <dgm:prSet presAssocID="{1994A70C-FAC1-4DA8-9481-73B59FFFB2E3}" presName="Child" presStyleLbl="revTx" presStyleIdx="3" presStyleCnt="6">
        <dgm:presLayoutVars>
          <dgm:chMax val="0"/>
          <dgm:chPref val="0"/>
          <dgm:bulletEnabled val="1"/>
        </dgm:presLayoutVars>
      </dgm:prSet>
      <dgm:spPr/>
    </dgm:pt>
    <dgm:pt modelId="{41DD1F2C-9924-4C1D-894A-6A69030704CF}" type="pres">
      <dgm:prSet presAssocID="{FA74893F-F1D7-45AE-BD72-FAA87E6694A4}" presName="sibTrans" presStyleCnt="0"/>
      <dgm:spPr/>
    </dgm:pt>
    <dgm:pt modelId="{DA73CF26-3E6C-4924-9E86-C761075E506E}" type="pres">
      <dgm:prSet presAssocID="{627858B2-1291-4BCF-B977-8B0F4C24C31C}" presName="composite" presStyleCnt="0"/>
      <dgm:spPr/>
    </dgm:pt>
    <dgm:pt modelId="{9707ACAE-CBB4-4B2F-90E6-B3D35F820B9D}" type="pres">
      <dgm:prSet presAssocID="{627858B2-1291-4BCF-B977-8B0F4C24C31C}" presName="FirstChild" presStyleLbl="revTx" presStyleIdx="4" presStyleCnt="6">
        <dgm:presLayoutVars>
          <dgm:chMax val="0"/>
          <dgm:chPref val="0"/>
          <dgm:bulletEnabled val="1"/>
        </dgm:presLayoutVars>
      </dgm:prSet>
      <dgm:spPr/>
    </dgm:pt>
    <dgm:pt modelId="{97607E8D-A21F-4A1F-BAE4-D06E2FC98355}" type="pres">
      <dgm:prSet presAssocID="{627858B2-1291-4BCF-B977-8B0F4C24C31C}" presName="Parent" presStyleLbl="alignNode1" presStyleIdx="2" presStyleCnt="3" custScaleX="129697" custLinFactNeighborX="7955" custLinFactNeighborY="194">
        <dgm:presLayoutVars>
          <dgm:chMax val="3"/>
          <dgm:chPref val="3"/>
          <dgm:bulletEnabled val="1"/>
        </dgm:presLayoutVars>
      </dgm:prSet>
      <dgm:spPr/>
    </dgm:pt>
    <dgm:pt modelId="{A69F58F3-B85B-4F1B-8E0D-A0B275AA2A36}" type="pres">
      <dgm:prSet presAssocID="{627858B2-1291-4BCF-B977-8B0F4C24C31C}" presName="Accent" presStyleLbl="parChTrans1D1" presStyleIdx="2" presStyleCnt="3"/>
      <dgm:spPr/>
    </dgm:pt>
    <dgm:pt modelId="{B731C11A-FFCE-444C-89B2-4F8BDF0BA5D3}" type="pres">
      <dgm:prSet presAssocID="{627858B2-1291-4BCF-B977-8B0F4C24C31C}" presName="Child" presStyleLbl="revTx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819FF903-F20B-4E01-B1AA-9D8FF271E4CF}" type="presOf" srcId="{1994A70C-FAC1-4DA8-9481-73B59FFFB2E3}" destId="{D050D452-E366-49D8-9021-99FBC2343B0F}" srcOrd="0" destOrd="0" presId="urn:microsoft.com/office/officeart/2011/layout/TabList"/>
    <dgm:cxn modelId="{076C3605-53DF-4D18-AD83-75F1F5FEE550}" type="presOf" srcId="{2681918B-BA98-41A1-A266-AEBFD2C831CC}" destId="{F0CACDB9-6A65-4226-A475-B219590FD803}" srcOrd="0" destOrd="0" presId="urn:microsoft.com/office/officeart/2011/layout/TabList"/>
    <dgm:cxn modelId="{5E3E0D06-C806-4256-B629-759F5052823C}" type="presOf" srcId="{F4270BE6-3901-4217-B617-0F4C9912C0E1}" destId="{6AFD256A-7746-428D-AB5D-E1B3E96C9557}" srcOrd="0" destOrd="0" presId="urn:microsoft.com/office/officeart/2011/layout/TabList"/>
    <dgm:cxn modelId="{5D107306-1D6F-4928-B814-7824915FB108}" type="presOf" srcId="{CED6FB21-ECC0-47B5-B03A-03D6EFAF7BE2}" destId="{BA0E9B51-70C0-40DE-9F0C-BFDDE6EA7EEA}" srcOrd="0" destOrd="0" presId="urn:microsoft.com/office/officeart/2011/layout/TabList"/>
    <dgm:cxn modelId="{7F4A4019-439B-453B-80A7-4ED4899C1D4C}" type="presOf" srcId="{1FF19E18-72C4-4F84-8B38-BB8ECBAF8946}" destId="{608C915F-17F4-4E9E-BE46-A107C08550F8}" srcOrd="0" destOrd="0" presId="urn:microsoft.com/office/officeart/2011/layout/TabList"/>
    <dgm:cxn modelId="{448AB21F-919F-4BB1-AD5F-DE696D068F18}" type="presOf" srcId="{3B60B741-BE2C-41B9-94A6-79A8D6733B62}" destId="{B731C11A-FFCE-444C-89B2-4F8BDF0BA5D3}" srcOrd="0" destOrd="1" presId="urn:microsoft.com/office/officeart/2011/layout/TabList"/>
    <dgm:cxn modelId="{6DAADC3D-B1CB-4921-B785-2926013110A3}" srcId="{627858B2-1291-4BCF-B977-8B0F4C24C31C}" destId="{55D4F78E-742A-4FAD-A0D0-AF63ECE43F9E}" srcOrd="3" destOrd="0" parTransId="{FD19D27B-DE5E-4DF7-9555-510152B629A4}" sibTransId="{749CD8FA-4BDB-4405-A216-729526067783}"/>
    <dgm:cxn modelId="{89941F69-61EF-4F12-9C67-DBE54854E184}" srcId="{627858B2-1291-4BCF-B977-8B0F4C24C31C}" destId="{C407763B-08CF-4DC5-9B6C-EDB509E09B31}" srcOrd="0" destOrd="0" parTransId="{E5BF16E4-C612-497C-98B2-7C43A070624C}" sibTransId="{CD274528-ADDB-4066-B80C-FC6F80EB54D5}"/>
    <dgm:cxn modelId="{D0100B6B-297D-43C3-B11C-0EBEFAF0BC3A}" type="presOf" srcId="{627858B2-1291-4BCF-B977-8B0F4C24C31C}" destId="{97607E8D-A21F-4A1F-BAE4-D06E2FC98355}" srcOrd="0" destOrd="0" presId="urn:microsoft.com/office/officeart/2011/layout/TabList"/>
    <dgm:cxn modelId="{A503D74B-5D37-4175-8330-8B537CB021AC}" srcId="{1FF19E18-72C4-4F84-8B38-BB8ECBAF8946}" destId="{627858B2-1291-4BCF-B977-8B0F4C24C31C}" srcOrd="2" destOrd="0" parTransId="{E9C0D3B6-0063-4773-9AEC-69E46C3F52E2}" sibTransId="{77A48CAC-CDF2-4DDE-A33F-65EDC49DDFCB}"/>
    <dgm:cxn modelId="{B2D6B256-D6A1-4F2D-87C3-1C624F83EF1F}" type="presOf" srcId="{2C70BE7E-AB33-4707-A8BE-FB7263BF3802}" destId="{B731C11A-FFCE-444C-89B2-4F8BDF0BA5D3}" srcOrd="0" destOrd="0" presId="urn:microsoft.com/office/officeart/2011/layout/TabList"/>
    <dgm:cxn modelId="{CB688257-7562-41C3-821D-8C8809EABC13}" type="presOf" srcId="{C407763B-08CF-4DC5-9B6C-EDB509E09B31}" destId="{9707ACAE-CBB4-4B2F-90E6-B3D35F820B9D}" srcOrd="0" destOrd="0" presId="urn:microsoft.com/office/officeart/2011/layout/TabList"/>
    <dgm:cxn modelId="{2E415278-9F43-426F-82E8-FE03631AE792}" srcId="{1FF19E18-72C4-4F84-8B38-BB8ECBAF8946}" destId="{1994A70C-FAC1-4DA8-9481-73B59FFFB2E3}" srcOrd="1" destOrd="0" parTransId="{AD3579FF-6CCE-48C4-808F-83496C81C14F}" sibTransId="{FA74893F-F1D7-45AE-BD72-FAA87E6694A4}"/>
    <dgm:cxn modelId="{91CC7D88-3E22-4292-86EE-5B35BEC3E250}" srcId="{CED6FB21-ECC0-47B5-B03A-03D6EFAF7BE2}" destId="{2681918B-BA98-41A1-A266-AEBFD2C831CC}" srcOrd="1" destOrd="0" parTransId="{880161D5-BC07-4F41-BA29-31BB1B1A68C8}" sibTransId="{2960D1D4-0060-47CE-AF82-2550F02C93EA}"/>
    <dgm:cxn modelId="{9F4E8F8D-60C6-45AF-A7E0-C49B64CBF967}" srcId="{627858B2-1291-4BCF-B977-8B0F4C24C31C}" destId="{2C70BE7E-AB33-4707-A8BE-FB7263BF3802}" srcOrd="1" destOrd="0" parTransId="{F3959AA3-9D2E-40A6-A6DC-B8E83CA185D0}" sibTransId="{2FCAF182-1129-4970-AE0A-B7ACF76D0FE4}"/>
    <dgm:cxn modelId="{ADEF4593-F6C6-443A-9B25-73A6F542286A}" srcId="{1994A70C-FAC1-4DA8-9481-73B59FFFB2E3}" destId="{F4270BE6-3901-4217-B617-0F4C9912C0E1}" srcOrd="0" destOrd="0" parTransId="{C3A8959B-20C3-4F31-B5E7-398675789735}" sibTransId="{40243ECF-50A9-4ABD-A32E-4A8AC14FF88E}"/>
    <dgm:cxn modelId="{236C40B0-C6C3-4770-BD84-A13F189B8046}" srcId="{627858B2-1291-4BCF-B977-8B0F4C24C31C}" destId="{3B60B741-BE2C-41B9-94A6-79A8D6733B62}" srcOrd="2" destOrd="0" parTransId="{88360C4B-185E-4F70-9D5F-530863B28544}" sibTransId="{7BB97CD3-8B8B-451F-B8D0-A39782F5CEE3}"/>
    <dgm:cxn modelId="{7A050BBC-AC89-4D96-85D1-1F2AEB0EB383}" srcId="{1FF19E18-72C4-4F84-8B38-BB8ECBAF8946}" destId="{CED6FB21-ECC0-47B5-B03A-03D6EFAF7BE2}" srcOrd="0" destOrd="0" parTransId="{4E9AD872-9C1D-4AFD-95B5-BC55A5C6B8CD}" sibTransId="{102F07A6-E98B-4147-985C-C835B3A4B524}"/>
    <dgm:cxn modelId="{D1A4ACBF-222B-4DDC-8E70-D28EB0E3718F}" type="presOf" srcId="{55D4F78E-742A-4FAD-A0D0-AF63ECE43F9E}" destId="{B731C11A-FFCE-444C-89B2-4F8BDF0BA5D3}" srcOrd="0" destOrd="2" presId="urn:microsoft.com/office/officeart/2011/layout/TabList"/>
    <dgm:cxn modelId="{B9B45FC0-9264-4E2E-9253-FA8E6C09608B}" type="presOf" srcId="{24884125-9750-4D2F-8541-E73CECDB22C4}" destId="{FBEE5C01-DB84-4737-BEB0-D3511F6B1858}" srcOrd="0" destOrd="0" presId="urn:microsoft.com/office/officeart/2011/layout/TabList"/>
    <dgm:cxn modelId="{56A1A4D9-2425-40FF-8DC3-65B18892038D}" srcId="{1994A70C-FAC1-4DA8-9481-73B59FFFB2E3}" destId="{4453F622-9580-4AAB-BB40-47FBE350D792}" srcOrd="1" destOrd="0" parTransId="{13B466B0-F1F7-48A9-BA3E-43CF2FBF6A6D}" sibTransId="{A14A1101-6E21-4701-AF64-688D16366851}"/>
    <dgm:cxn modelId="{A35E39E5-6C78-44B7-9D1F-3C023147A0DD}" srcId="{CED6FB21-ECC0-47B5-B03A-03D6EFAF7BE2}" destId="{24884125-9750-4D2F-8541-E73CECDB22C4}" srcOrd="0" destOrd="0" parTransId="{1FFDF279-0676-4002-9B2D-CD166A1AE999}" sibTransId="{DA47DC1E-2662-46A7-8BD6-834077FE5A86}"/>
    <dgm:cxn modelId="{F0E251E8-6FC6-47A2-8694-0C3B238B3C72}" type="presOf" srcId="{4453F622-9580-4AAB-BB40-47FBE350D792}" destId="{32466F47-98A5-45DC-8379-B5B3C2E52BDB}" srcOrd="0" destOrd="0" presId="urn:microsoft.com/office/officeart/2011/layout/TabList"/>
    <dgm:cxn modelId="{5F263717-C12A-410E-B349-BEC87E17A6DB}" type="presParOf" srcId="{608C915F-17F4-4E9E-BE46-A107C08550F8}" destId="{C79A077A-9D23-4C38-8B25-4AD5E2473FAF}" srcOrd="0" destOrd="0" presId="urn:microsoft.com/office/officeart/2011/layout/TabList"/>
    <dgm:cxn modelId="{1D0E04DC-9D86-4B1B-B603-F5CD8824C591}" type="presParOf" srcId="{C79A077A-9D23-4C38-8B25-4AD5E2473FAF}" destId="{FBEE5C01-DB84-4737-BEB0-D3511F6B1858}" srcOrd="0" destOrd="0" presId="urn:microsoft.com/office/officeart/2011/layout/TabList"/>
    <dgm:cxn modelId="{420E1B79-F198-4F61-BD7C-6EE70C344ABA}" type="presParOf" srcId="{C79A077A-9D23-4C38-8B25-4AD5E2473FAF}" destId="{BA0E9B51-70C0-40DE-9F0C-BFDDE6EA7EEA}" srcOrd="1" destOrd="0" presId="urn:microsoft.com/office/officeart/2011/layout/TabList"/>
    <dgm:cxn modelId="{0B97A8F2-D369-4D7C-AF60-415E12AABE5D}" type="presParOf" srcId="{C79A077A-9D23-4C38-8B25-4AD5E2473FAF}" destId="{9B7AFF51-C8C1-4DEE-9512-4734CD1A4760}" srcOrd="2" destOrd="0" presId="urn:microsoft.com/office/officeart/2011/layout/TabList"/>
    <dgm:cxn modelId="{50D4B578-7AC3-4CA7-8C9D-3D44C0E0DCF3}" type="presParOf" srcId="{608C915F-17F4-4E9E-BE46-A107C08550F8}" destId="{F0CACDB9-6A65-4226-A475-B219590FD803}" srcOrd="1" destOrd="0" presId="urn:microsoft.com/office/officeart/2011/layout/TabList"/>
    <dgm:cxn modelId="{8C0AAC54-7F90-4105-A27F-225155E8546D}" type="presParOf" srcId="{608C915F-17F4-4E9E-BE46-A107C08550F8}" destId="{375A12C8-D294-4802-A438-9B517A350BB1}" srcOrd="2" destOrd="0" presId="urn:microsoft.com/office/officeart/2011/layout/TabList"/>
    <dgm:cxn modelId="{07173909-85D8-4964-9D87-93F702D6D3D0}" type="presParOf" srcId="{608C915F-17F4-4E9E-BE46-A107C08550F8}" destId="{5C049535-E33A-4F4A-879B-2415691EE962}" srcOrd="3" destOrd="0" presId="urn:microsoft.com/office/officeart/2011/layout/TabList"/>
    <dgm:cxn modelId="{18C16986-0BA0-4BE9-B456-1F4050C13680}" type="presParOf" srcId="{5C049535-E33A-4F4A-879B-2415691EE962}" destId="{6AFD256A-7746-428D-AB5D-E1B3E96C9557}" srcOrd="0" destOrd="0" presId="urn:microsoft.com/office/officeart/2011/layout/TabList"/>
    <dgm:cxn modelId="{861332B7-3F1C-45D1-B30A-9AA3E04A99E5}" type="presParOf" srcId="{5C049535-E33A-4F4A-879B-2415691EE962}" destId="{D050D452-E366-49D8-9021-99FBC2343B0F}" srcOrd="1" destOrd="0" presId="urn:microsoft.com/office/officeart/2011/layout/TabList"/>
    <dgm:cxn modelId="{B1CD3672-A0BF-4AEE-BF5C-66EC206425CD}" type="presParOf" srcId="{5C049535-E33A-4F4A-879B-2415691EE962}" destId="{637C74C4-5482-4B53-B4E6-917DBFACF2F4}" srcOrd="2" destOrd="0" presId="urn:microsoft.com/office/officeart/2011/layout/TabList"/>
    <dgm:cxn modelId="{07460A4E-664D-48FD-BA42-193098C550D7}" type="presParOf" srcId="{608C915F-17F4-4E9E-BE46-A107C08550F8}" destId="{32466F47-98A5-45DC-8379-B5B3C2E52BDB}" srcOrd="4" destOrd="0" presId="urn:microsoft.com/office/officeart/2011/layout/TabList"/>
    <dgm:cxn modelId="{2B2FF181-5055-416F-A791-FF9C3D128DB2}" type="presParOf" srcId="{608C915F-17F4-4E9E-BE46-A107C08550F8}" destId="{41DD1F2C-9924-4C1D-894A-6A69030704CF}" srcOrd="5" destOrd="0" presId="urn:microsoft.com/office/officeart/2011/layout/TabList"/>
    <dgm:cxn modelId="{A8F60C4D-9260-4312-A820-E2599310A1D8}" type="presParOf" srcId="{608C915F-17F4-4E9E-BE46-A107C08550F8}" destId="{DA73CF26-3E6C-4924-9E86-C761075E506E}" srcOrd="6" destOrd="0" presId="urn:microsoft.com/office/officeart/2011/layout/TabList"/>
    <dgm:cxn modelId="{988D1C30-47D7-4158-8935-797061C5C41A}" type="presParOf" srcId="{DA73CF26-3E6C-4924-9E86-C761075E506E}" destId="{9707ACAE-CBB4-4B2F-90E6-B3D35F820B9D}" srcOrd="0" destOrd="0" presId="urn:microsoft.com/office/officeart/2011/layout/TabList"/>
    <dgm:cxn modelId="{F0E95C2F-76A4-4419-94E2-36D91F39150F}" type="presParOf" srcId="{DA73CF26-3E6C-4924-9E86-C761075E506E}" destId="{97607E8D-A21F-4A1F-BAE4-D06E2FC98355}" srcOrd="1" destOrd="0" presId="urn:microsoft.com/office/officeart/2011/layout/TabList"/>
    <dgm:cxn modelId="{6937FA90-9465-4937-A2E3-BD6075677AF8}" type="presParOf" srcId="{DA73CF26-3E6C-4924-9E86-C761075E506E}" destId="{A69F58F3-B85B-4F1B-8E0D-A0B275AA2A36}" srcOrd="2" destOrd="0" presId="urn:microsoft.com/office/officeart/2011/layout/TabList"/>
    <dgm:cxn modelId="{C9BB431E-734D-485F-81BA-D5D4F8253494}" type="presParOf" srcId="{608C915F-17F4-4E9E-BE46-A107C08550F8}" destId="{B731C11A-FFCE-444C-89B2-4F8BDF0BA5D3}" srcOrd="7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FF19E18-72C4-4F84-8B38-BB8ECBAF8946}" type="doc">
      <dgm:prSet loTypeId="urn:microsoft.com/office/officeart/2011/layout/Tab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CED6FB21-ECC0-47B5-B03A-03D6EFAF7BE2}">
      <dgm:prSet phldrT="[텍스트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latinLnBrk="1"/>
          <a:r>
            <a:rPr lang="en-US" altLang="ko-KR" sz="20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extends </a:t>
          </a:r>
          <a:r>
            <a:rPr lang="ko-KR" altLang="en-US" sz="20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속성</a:t>
          </a:r>
        </a:p>
      </dgm:t>
    </dgm:pt>
    <dgm:pt modelId="{4E9AD872-9C1D-4AFD-95B5-BC55A5C6B8CD}" type="parTrans" cxnId="{7A050BBC-AC89-4D96-85D1-1F2AEB0EB383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102F07A6-E98B-4147-985C-C835B3A4B524}" type="sibTrans" cxnId="{7A050BBC-AC89-4D96-85D1-1F2AEB0EB383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2681918B-BA98-41A1-A266-AEBFD2C831CC}">
      <dgm:prSet phldrT="[텍스트]" custT="1"/>
      <dgm:spPr/>
      <dgm:t>
        <a:bodyPr lIns="36000" rIns="36000"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algn="l" latinLnBrk="1"/>
          <a:r>
            <a:rPr lang="en-US" sz="1800" b="1" cap="none" spc="0" dirty="0">
              <a:ln>
                <a:prstDash val="solid"/>
              </a:ln>
              <a:solidFill>
                <a:schemeClr val="tx1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&lt;%@page extends=“</a:t>
          </a:r>
          <a:r>
            <a:rPr lang="en-US" sz="1800" b="1" cap="none" spc="0" dirty="0" err="1">
              <a:ln>
                <a:prstDash val="solid"/>
              </a:ln>
              <a:solidFill>
                <a:schemeClr val="tx1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com.test.Diretive</a:t>
          </a:r>
          <a:r>
            <a:rPr lang="en-US" sz="1800" b="1" cap="none" spc="0" dirty="0">
              <a:ln>
                <a:prstDash val="solid"/>
              </a:ln>
              <a:solidFill>
                <a:schemeClr val="tx1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”%&gt;</a:t>
          </a:r>
          <a:endParaRPr lang="ko-KR" altLang="en-US" sz="1800" b="1" cap="none" spc="0" dirty="0">
            <a:ln>
              <a:prstDash val="solid"/>
            </a:ln>
            <a:solidFill>
              <a:schemeClr val="tx1"/>
            </a:soli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gm:t>
    </dgm:pt>
    <dgm:pt modelId="{880161D5-BC07-4F41-BA29-31BB1B1A68C8}" type="parTrans" cxnId="{91CC7D88-3E22-4292-86EE-5B35BEC3E250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2960D1D4-0060-47CE-AF82-2550F02C93EA}" type="sibTrans" cxnId="{91CC7D88-3E22-4292-86EE-5B35BEC3E250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1994A70C-FAC1-4DA8-9481-73B59FFFB2E3}">
      <dgm:prSet phldrT="[텍스트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latinLnBrk="1"/>
          <a:r>
            <a:rPr lang="en-US" altLang="ko-KR" sz="20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import </a:t>
          </a:r>
          <a:r>
            <a:rPr lang="ko-KR" altLang="en-US" sz="20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속성</a:t>
          </a:r>
        </a:p>
      </dgm:t>
    </dgm:pt>
    <dgm:pt modelId="{AD3579FF-6CCE-48C4-808F-83496C81C14F}" type="parTrans" cxnId="{2E415278-9F43-426F-82E8-FE03631AE792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FA74893F-F1D7-45AE-BD72-FAA87E6694A4}" type="sibTrans" cxnId="{2E415278-9F43-426F-82E8-FE03631AE792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4453F622-9580-4AAB-BB40-47FBE350D792}">
      <dgm:prSet phldrT="[텍스트]" custT="1"/>
      <dgm:spPr/>
      <dgm:t>
        <a:bodyPr lIns="36000" rIns="36000"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algn="l" latinLnBrk="1"/>
          <a:r>
            <a:rPr lang="en-US" sz="1700" b="1" cap="none" spc="0" dirty="0">
              <a:ln>
                <a:prstDash val="solid"/>
              </a:ln>
              <a:solidFill>
                <a:schemeClr val="tx1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&lt;%@page import=“</a:t>
          </a:r>
          <a:r>
            <a:rPr lang="en-US" sz="1700" b="1" cap="none" spc="0" dirty="0" err="1">
              <a:ln>
                <a:prstDash val="solid"/>
              </a:ln>
              <a:solidFill>
                <a:schemeClr val="tx1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java.util</a:t>
          </a:r>
          <a:r>
            <a:rPr lang="en-US" sz="1700" b="1" cap="none" spc="0" dirty="0">
              <a:ln>
                <a:prstDash val="solid"/>
              </a:ln>
              <a:solidFill>
                <a:schemeClr val="tx1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.*,</a:t>
          </a:r>
          <a:r>
            <a:rPr lang="en-US" sz="1700" b="1" cap="none" spc="0" dirty="0" err="1">
              <a:ln>
                <a:prstDash val="solid"/>
              </a:ln>
              <a:solidFill>
                <a:schemeClr val="tx1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java.sql</a:t>
          </a:r>
          <a:r>
            <a:rPr lang="en-US" sz="1700" b="1" cap="none" spc="0" dirty="0">
              <a:ln>
                <a:prstDash val="solid"/>
              </a:ln>
              <a:solidFill>
                <a:schemeClr val="tx1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.*” import=“java.io.*” %&gt;</a:t>
          </a:r>
          <a:endParaRPr lang="ko-KR" altLang="en-US" sz="1700" b="1" cap="none" spc="0" dirty="0">
            <a:ln>
              <a:prstDash val="solid"/>
            </a:ln>
            <a:solidFill>
              <a:schemeClr val="tx1"/>
            </a:soli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gm:t>
    </dgm:pt>
    <dgm:pt modelId="{13B466B0-F1F7-48A9-BA3E-43CF2FBF6A6D}" type="parTrans" cxnId="{56A1A4D9-2425-40FF-8DC3-65B18892038D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A14A1101-6E21-4701-AF64-688D16366851}" type="sibTrans" cxnId="{56A1A4D9-2425-40FF-8DC3-65B18892038D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627858B2-1291-4BCF-B977-8B0F4C24C31C}">
      <dgm:prSet phldrT="[텍스트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latinLnBrk="1"/>
          <a:r>
            <a:rPr lang="en-US" altLang="ko-KR" sz="18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session </a:t>
          </a:r>
          <a:r>
            <a:rPr lang="ko-KR" altLang="en-US" sz="18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속성</a:t>
          </a:r>
        </a:p>
      </dgm:t>
    </dgm:pt>
    <dgm:pt modelId="{E9C0D3B6-0063-4773-9AEC-69E46C3F52E2}" type="parTrans" cxnId="{A503D74B-5D37-4175-8330-8B537CB021AC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77A48CAC-CDF2-4DDE-A33F-65EDC49DDFCB}" type="sibTrans" cxnId="{A503D74B-5D37-4175-8330-8B537CB021AC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2C70BE7E-AB33-4707-A8BE-FB7263BF3802}">
      <dgm:prSet phldrT="[텍스트]" custT="1"/>
      <dgm:spPr/>
      <dgm:t>
        <a:bodyPr lIns="36000" rIns="36000"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algn="l" latinLnBrk="1"/>
          <a:r>
            <a:rPr lang="en-US" sz="1700" b="1" cap="none" spc="0" dirty="0">
              <a:ln>
                <a:prstDash val="solid"/>
              </a:ln>
              <a:solidFill>
                <a:schemeClr val="tx1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&lt;%@page session=“false”%&gt;</a:t>
          </a:r>
          <a:endParaRPr lang="ko-KR" altLang="en-US" sz="1700" b="1" cap="none" spc="0" dirty="0">
            <a:ln>
              <a:prstDash val="solid"/>
            </a:ln>
            <a:solidFill>
              <a:schemeClr val="tx1"/>
            </a:soli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gm:t>
    </dgm:pt>
    <dgm:pt modelId="{F3959AA3-9D2E-40A6-A6DC-B8E83CA185D0}" type="parTrans" cxnId="{9F4E8F8D-60C6-45AF-A7E0-C49B64CBF967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2FCAF182-1129-4970-AE0A-B7ACF76D0FE4}" type="sibTrans" cxnId="{9F4E8F8D-60C6-45AF-A7E0-C49B64CBF967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24884125-9750-4D2F-8541-E73CECDB22C4}">
      <dgm:prSet phldrT="[텍스트]" custT="1"/>
      <dgm:spPr/>
      <dgm:t>
        <a:bodyPr lIns="36000" rIns="36000"/>
        <a:lstStyle/>
        <a:p>
          <a:pPr algn="ctr" latinLnBrk="1"/>
          <a:endParaRPr lang="ko-KR" altLang="en-US" sz="1800" b="1" cap="none" spc="0" dirty="0">
            <a:ln w="900" cmpd="sng">
              <a:solidFill>
                <a:schemeClr val="accent1">
                  <a:satMod val="190000"/>
                  <a:alpha val="55000"/>
                </a:schemeClr>
              </a:solidFill>
              <a:prstDash val="solid"/>
            </a:ln>
            <a:solidFill>
              <a:schemeClr val="tx1"/>
            </a:solidFill>
            <a:effectLst>
              <a:innerShdw blurRad="101600" dist="76200" dir="5400000">
                <a:schemeClr val="accent1">
                  <a:satMod val="190000"/>
                  <a:tint val="100000"/>
                  <a:alpha val="74000"/>
                </a:schemeClr>
              </a:innerShdw>
            </a:effectLst>
          </a:endParaRPr>
        </a:p>
      </dgm:t>
    </dgm:pt>
    <dgm:pt modelId="{1FFDF279-0676-4002-9B2D-CD166A1AE999}" type="parTrans" cxnId="{A35E39E5-6C78-44B7-9D1F-3C023147A0DD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DA47DC1E-2662-46A7-8BD6-834077FE5A86}" type="sibTrans" cxnId="{A35E39E5-6C78-44B7-9D1F-3C023147A0DD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F4270BE6-3901-4217-B617-0F4C9912C0E1}">
      <dgm:prSet phldrT="[텍스트]" custT="1"/>
      <dgm:spPr/>
      <dgm:t>
        <a:bodyPr lIns="36000" rIns="36000"/>
        <a:lstStyle/>
        <a:p>
          <a:pPr algn="ctr" latinLnBrk="1"/>
          <a:endParaRPr lang="ko-KR" altLang="en-US" sz="1900" b="1" cap="none" spc="0" dirty="0">
            <a:ln w="900" cmpd="sng">
              <a:solidFill>
                <a:schemeClr val="accent1">
                  <a:satMod val="190000"/>
                  <a:alpha val="55000"/>
                </a:schemeClr>
              </a:solidFill>
              <a:prstDash val="solid"/>
            </a:ln>
            <a:solidFill>
              <a:schemeClr val="tx1"/>
            </a:solidFill>
            <a:effectLst>
              <a:innerShdw blurRad="101600" dist="76200" dir="5400000">
                <a:schemeClr val="accent1">
                  <a:satMod val="190000"/>
                  <a:tint val="100000"/>
                  <a:alpha val="74000"/>
                </a:schemeClr>
              </a:innerShdw>
            </a:effectLst>
          </a:endParaRPr>
        </a:p>
      </dgm:t>
    </dgm:pt>
    <dgm:pt modelId="{C3A8959B-20C3-4F31-B5E7-398675789735}" type="parTrans" cxnId="{ADEF4593-F6C6-443A-9B25-73A6F542286A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40243ECF-50A9-4ABD-A32E-4A8AC14FF88E}" type="sibTrans" cxnId="{ADEF4593-F6C6-443A-9B25-73A6F542286A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7F207CD5-9357-436C-A7E5-CE89611C7AE5}">
      <dgm:prSet phldrT="[텍스트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algn="ctr" latinLnBrk="1"/>
          <a:r>
            <a:rPr lang="en-US" altLang="ko-KR" sz="17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buffer </a:t>
          </a:r>
          <a:r>
            <a:rPr lang="ko-KR" altLang="en-US" sz="17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속성</a:t>
          </a:r>
        </a:p>
      </dgm:t>
    </dgm:pt>
    <dgm:pt modelId="{7B55AEB3-027B-4376-8413-AA37C1E8C3C5}" type="parTrans" cxnId="{06DB47D0-1252-4581-96FC-BBED0647E6A0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31A01A42-C031-45E3-82B6-A1DDE6F8B265}" type="sibTrans" cxnId="{06DB47D0-1252-4581-96FC-BBED0647E6A0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7C1B6E69-7522-4A5E-8B3C-74DC05534A2C}">
      <dgm:prSet phldrT="[텍스트]" custT="1"/>
      <dgm:spPr/>
      <dgm:t>
        <a:bodyPr lIns="36000" rIns="36000"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algn="l" latinLnBrk="1"/>
          <a:endParaRPr lang="ko-KR" altLang="en-US" sz="1700" b="1" cap="none" spc="0" dirty="0">
            <a:ln>
              <a:prstDash val="solid"/>
            </a:ln>
            <a:solidFill>
              <a:schemeClr val="tx1"/>
            </a:soli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gm:t>
    </dgm:pt>
    <dgm:pt modelId="{A924ADBD-B6E7-4151-B9F1-E43CAC91BBEA}" type="parTrans" cxnId="{C6D91D2B-36B8-4349-8144-AD495E8190BE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1CFFF8CA-E45E-4C3A-96A4-BC70533C7FF2}" type="sibTrans" cxnId="{C6D91D2B-36B8-4349-8144-AD495E8190BE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F36C279D-C30A-4205-9455-31201EF4CDE6}">
      <dgm:prSet phldrT="[텍스트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algn="ctr" latinLnBrk="1"/>
          <a:r>
            <a:rPr lang="en-US" altLang="ko-KR" sz="1700" b="1" cap="none" spc="0" dirty="0" err="1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autoFlush</a:t>
          </a:r>
          <a:r>
            <a:rPr lang="en-US" altLang="ko-KR" sz="17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 </a:t>
          </a:r>
          <a:r>
            <a:rPr lang="ko-KR" altLang="en-US" sz="17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속성</a:t>
          </a:r>
        </a:p>
      </dgm:t>
    </dgm:pt>
    <dgm:pt modelId="{B0BF1B34-1C80-4AA0-A006-D6ED096A7C70}" type="parTrans" cxnId="{5C2E9978-B321-4826-A602-A23179151BCE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CC09F635-6024-4FE8-AAB9-FF8100D2D880}" type="sibTrans" cxnId="{5C2E9978-B321-4826-A602-A23179151BCE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DD718D5E-0F55-47D4-B9F9-63DF17B9A40D}">
      <dgm:prSet phldrT="[텍스트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algn="ctr" latinLnBrk="1"/>
          <a:r>
            <a:rPr lang="en-US" altLang="ko-KR" sz="1700" b="1" cap="none" spc="0" dirty="0" err="1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isThreadSafe</a:t>
          </a:r>
          <a:r>
            <a:rPr lang="en-US" altLang="ko-KR" sz="17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 </a:t>
          </a:r>
          <a:r>
            <a:rPr lang="ko-KR" altLang="en-US" sz="17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속성</a:t>
          </a:r>
        </a:p>
      </dgm:t>
    </dgm:pt>
    <dgm:pt modelId="{D64449FB-E273-464F-9B54-684AF1432792}" type="parTrans" cxnId="{7A05B619-C148-4737-BF05-E1EAA2A251ED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6D86C558-B99B-42E9-9E2C-BB42510428F3}" type="sibTrans" cxnId="{7A05B619-C148-4737-BF05-E1EAA2A251ED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AFADE824-D06F-478A-8BC4-5774FE05DA29}">
      <dgm:prSet phldrT="[텍스트]" custT="1"/>
      <dgm:spPr/>
      <dgm:t>
        <a:bodyPr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algn="l" latinLnBrk="1"/>
          <a:r>
            <a:rPr lang="en-US" sz="1700" b="1" cap="none" spc="0" dirty="0">
              <a:ln>
                <a:prstDash val="solid"/>
              </a:ln>
              <a:solidFill>
                <a:schemeClr val="tx1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&lt;%@page buffer=“16kb”%&gt;, </a:t>
          </a:r>
          <a:r>
            <a:rPr lang="en-US" b="1" cap="none" spc="0" dirty="0">
              <a:ln>
                <a:prstDash val="solid"/>
              </a:ln>
              <a:solidFill>
                <a:schemeClr val="tx1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&lt;%@page buffer=“none”%&gt;</a:t>
          </a:r>
          <a:endParaRPr lang="ko-KR" altLang="en-US" sz="1700" b="1" cap="none" spc="0" dirty="0">
            <a:ln>
              <a:prstDash val="solid"/>
            </a:ln>
            <a:solidFill>
              <a:schemeClr val="tx1"/>
            </a:soli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gm:t>
    </dgm:pt>
    <dgm:pt modelId="{44089D18-407C-4C9E-9077-F7DE7462A36D}" type="parTrans" cxnId="{75CB5F14-A438-474D-980F-252F5EB4BCA1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8CFD4F6B-D54E-4B4A-A7E8-895CA5A3E47B}" type="sibTrans" cxnId="{75CB5F14-A438-474D-980F-252F5EB4BCA1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3EBC0ABD-8367-45DF-9342-6F11CFD0AC5A}">
      <dgm:prSet phldrT="[텍스트]" custT="1"/>
      <dgm:spPr/>
      <dgm:t>
        <a:bodyPr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algn="l" latinLnBrk="1"/>
          <a:endParaRPr lang="ko-KR" altLang="en-US" sz="1700" b="1" cap="none" spc="0" dirty="0">
            <a:ln>
              <a:prstDash val="solid"/>
            </a:ln>
            <a:solidFill>
              <a:schemeClr val="tx1"/>
            </a:soli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gm:t>
    </dgm:pt>
    <dgm:pt modelId="{6D044EE8-F964-4414-9AC3-066DF736B873}" type="parTrans" cxnId="{1E54E56F-3A8A-4CB7-8B7C-531F26BB5797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73B4B24F-FE3E-4766-B8E2-F14891188F19}" type="sibTrans" cxnId="{1E54E56F-3A8A-4CB7-8B7C-531F26BB5797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0597C130-E68E-4965-B6BF-CBD4838E3C0B}">
      <dgm:prSet phldrT="[텍스트]" custT="1"/>
      <dgm:spPr/>
      <dgm:t>
        <a:bodyPr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algn="l" latinLnBrk="1"/>
          <a:r>
            <a:rPr lang="en-US" sz="1700" b="1" cap="none" spc="0" dirty="0">
              <a:ln>
                <a:prstDash val="solid"/>
              </a:ln>
              <a:solidFill>
                <a:schemeClr val="tx1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&lt;%@page </a:t>
          </a:r>
          <a:r>
            <a:rPr lang="en-US" sz="1700" b="1" cap="none" spc="0" dirty="0" err="1">
              <a:ln>
                <a:prstDash val="solid"/>
              </a:ln>
              <a:solidFill>
                <a:schemeClr val="tx1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autoFlush</a:t>
          </a:r>
          <a:r>
            <a:rPr lang="en-US" sz="1700" b="1" cap="none" spc="0" dirty="0">
              <a:ln>
                <a:prstDash val="solid"/>
              </a:ln>
              <a:solidFill>
                <a:schemeClr val="tx1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=“false”%&gt;</a:t>
          </a:r>
          <a:endParaRPr lang="ko-KR" altLang="en-US" sz="1700" b="1" cap="none" spc="0" dirty="0">
            <a:ln>
              <a:prstDash val="solid"/>
            </a:ln>
            <a:solidFill>
              <a:schemeClr val="tx1"/>
            </a:soli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gm:t>
    </dgm:pt>
    <dgm:pt modelId="{0F3B33C8-61E1-475C-B368-819E04C6E190}" type="parTrans" cxnId="{E32DE1D4-33D9-474B-A079-3925FEBE7C60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FE3D656E-8CA6-4EE6-9F63-3F86A622861C}" type="sibTrans" cxnId="{E32DE1D4-33D9-474B-A079-3925FEBE7C60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7EA3A05C-1ED9-4E34-A698-94C80A6DCF10}">
      <dgm:prSet phldrT="[텍스트]" custT="1"/>
      <dgm:spPr/>
      <dgm:t>
        <a:bodyPr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algn="l" latinLnBrk="1"/>
          <a:r>
            <a:rPr lang="en-US" sz="1700" b="1" cap="none" spc="0" dirty="0">
              <a:ln>
                <a:prstDash val="solid"/>
              </a:ln>
              <a:solidFill>
                <a:schemeClr val="tx1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&lt;%@page </a:t>
          </a:r>
          <a:r>
            <a:rPr lang="en-US" sz="1700" b="1" cap="none" spc="0" dirty="0" err="1">
              <a:ln>
                <a:prstDash val="solid"/>
              </a:ln>
              <a:solidFill>
                <a:schemeClr val="tx1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isThreadSafe</a:t>
          </a:r>
          <a:r>
            <a:rPr lang="en-US" sz="1700" b="1" cap="none" spc="0" dirty="0">
              <a:ln>
                <a:prstDash val="solid"/>
              </a:ln>
              <a:solidFill>
                <a:schemeClr val="tx1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=“false”%&gt;</a:t>
          </a:r>
          <a:endParaRPr lang="ko-KR" altLang="en-US" sz="1700" b="1" cap="none" spc="0" dirty="0">
            <a:ln>
              <a:prstDash val="solid"/>
            </a:ln>
            <a:solidFill>
              <a:schemeClr val="tx1"/>
            </a:soli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gm:t>
    </dgm:pt>
    <dgm:pt modelId="{52558394-34E7-4B46-A327-F6AC7D6C6BF3}" type="parTrans" cxnId="{ABEEEE45-8F60-4E9C-B2AA-F4DBEB09A25E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E18987C3-8B2D-4333-AD62-2B669249443D}" type="sibTrans" cxnId="{ABEEEE45-8F60-4E9C-B2AA-F4DBEB09A25E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C5A3B77D-8DAD-4840-87AC-65306030C9A3}">
      <dgm:prSet phldrT="[텍스트]" custT="1"/>
      <dgm:spPr/>
      <dgm:t>
        <a:bodyPr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algn="l" latinLnBrk="1"/>
          <a:endParaRPr lang="ko-KR" altLang="en-US" sz="1700" b="1" cap="none" spc="0" dirty="0">
            <a:ln>
              <a:prstDash val="solid"/>
            </a:ln>
            <a:solidFill>
              <a:schemeClr val="tx1"/>
            </a:soli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gm:t>
    </dgm:pt>
    <dgm:pt modelId="{64C84975-0751-4755-9D79-0C080D8A1DA1}" type="parTrans" cxnId="{3964921A-DBFC-47B1-98E5-BE57FDDA7BE7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A93155A4-DFDC-49C6-9711-CAA77F50173D}" type="sibTrans" cxnId="{3964921A-DBFC-47B1-98E5-BE57FDDA7BE7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99190745-A060-4DF7-9FD3-991B262E03D0}">
      <dgm:prSet phldrT="[텍스트]" custT="1"/>
      <dgm:spPr/>
      <dgm:t>
        <a:bodyPr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algn="l" latinLnBrk="1"/>
          <a:endParaRPr lang="ko-KR" altLang="en-US" sz="1700" b="1" cap="none" spc="0" dirty="0">
            <a:ln>
              <a:prstDash val="solid"/>
            </a:ln>
            <a:solidFill>
              <a:schemeClr val="tx1"/>
            </a:soli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gm:t>
    </dgm:pt>
    <dgm:pt modelId="{C8FFC92E-C51F-4F8C-8564-D0929CCF242E}" type="parTrans" cxnId="{941A130E-87FD-4AA5-AA4F-7CE1F5367CDF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B3AD8BDF-315F-426A-9222-042113670E7F}" type="sibTrans" cxnId="{941A130E-87FD-4AA5-AA4F-7CE1F5367CDF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608C915F-17F4-4E9E-BE46-A107C08550F8}" type="pres">
      <dgm:prSet presAssocID="{1FF19E18-72C4-4F84-8B38-BB8ECBAF8946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C79A077A-9D23-4C38-8B25-4AD5E2473FAF}" type="pres">
      <dgm:prSet presAssocID="{CED6FB21-ECC0-47B5-B03A-03D6EFAF7BE2}" presName="composite" presStyleCnt="0"/>
      <dgm:spPr/>
    </dgm:pt>
    <dgm:pt modelId="{FBEE5C01-DB84-4737-BEB0-D3511F6B1858}" type="pres">
      <dgm:prSet presAssocID="{CED6FB21-ECC0-47B5-B03A-03D6EFAF7BE2}" presName="FirstChild" presStyleLbl="revTx" presStyleIdx="0" presStyleCnt="12" custLinFactNeighborY="0">
        <dgm:presLayoutVars>
          <dgm:chMax val="0"/>
          <dgm:chPref val="0"/>
          <dgm:bulletEnabled val="1"/>
        </dgm:presLayoutVars>
      </dgm:prSet>
      <dgm:spPr/>
    </dgm:pt>
    <dgm:pt modelId="{BA0E9B51-70C0-40DE-9F0C-BFDDE6EA7EEA}" type="pres">
      <dgm:prSet presAssocID="{CED6FB21-ECC0-47B5-B03A-03D6EFAF7BE2}" presName="Parent" presStyleLbl="alignNode1" presStyleIdx="0" presStyleCnt="6" custScaleX="96143" custScaleY="113549" custLinFactNeighborX="-1928" custLinFactNeighborY="-3861">
        <dgm:presLayoutVars>
          <dgm:chMax val="3"/>
          <dgm:chPref val="3"/>
          <dgm:bulletEnabled val="1"/>
        </dgm:presLayoutVars>
      </dgm:prSet>
      <dgm:spPr/>
    </dgm:pt>
    <dgm:pt modelId="{9B7AFF51-C8C1-4DEE-9512-4734CD1A4760}" type="pres">
      <dgm:prSet presAssocID="{CED6FB21-ECC0-47B5-B03A-03D6EFAF7BE2}" presName="Accent" presStyleLbl="parChTrans1D1" presStyleIdx="0" presStyleCnt="6" custLinFactNeighborY="52916"/>
      <dgm:spPr/>
    </dgm:pt>
    <dgm:pt modelId="{F0CACDB9-6A65-4226-A475-B219590FD803}" type="pres">
      <dgm:prSet presAssocID="{CED6FB21-ECC0-47B5-B03A-03D6EFAF7BE2}" presName="Child" presStyleLbl="revTx" presStyleIdx="1" presStyleCnt="12" custLinFactY="636" custLinFactNeighborY="100000">
        <dgm:presLayoutVars>
          <dgm:chMax val="0"/>
          <dgm:chPref val="0"/>
          <dgm:bulletEnabled val="1"/>
        </dgm:presLayoutVars>
      </dgm:prSet>
      <dgm:spPr/>
    </dgm:pt>
    <dgm:pt modelId="{375A12C8-D294-4802-A438-9B517A350BB1}" type="pres">
      <dgm:prSet presAssocID="{102F07A6-E98B-4147-985C-C835B3A4B524}" presName="sibTrans" presStyleCnt="0"/>
      <dgm:spPr/>
    </dgm:pt>
    <dgm:pt modelId="{5C049535-E33A-4F4A-879B-2415691EE962}" type="pres">
      <dgm:prSet presAssocID="{1994A70C-FAC1-4DA8-9481-73B59FFFB2E3}" presName="composite" presStyleCnt="0"/>
      <dgm:spPr/>
    </dgm:pt>
    <dgm:pt modelId="{6AFD256A-7746-428D-AB5D-E1B3E96C9557}" type="pres">
      <dgm:prSet presAssocID="{1994A70C-FAC1-4DA8-9481-73B59FFFB2E3}" presName="FirstChild" presStyleLbl="revTx" presStyleIdx="2" presStyleCnt="12">
        <dgm:presLayoutVars>
          <dgm:chMax val="0"/>
          <dgm:chPref val="0"/>
          <dgm:bulletEnabled val="1"/>
        </dgm:presLayoutVars>
      </dgm:prSet>
      <dgm:spPr/>
    </dgm:pt>
    <dgm:pt modelId="{D050D452-E366-49D8-9021-99FBC2343B0F}" type="pres">
      <dgm:prSet presAssocID="{1994A70C-FAC1-4DA8-9481-73B59FFFB2E3}" presName="Parent" presStyleLbl="alignNode1" presStyleIdx="1" presStyleCnt="6" custScaleX="96101" custScaleY="113549" custLinFactNeighborX="-5155" custLinFactNeighborY="-11125">
        <dgm:presLayoutVars>
          <dgm:chMax val="3"/>
          <dgm:chPref val="3"/>
          <dgm:bulletEnabled val="1"/>
        </dgm:presLayoutVars>
      </dgm:prSet>
      <dgm:spPr/>
    </dgm:pt>
    <dgm:pt modelId="{637C74C4-5482-4B53-B4E6-917DBFACF2F4}" type="pres">
      <dgm:prSet presAssocID="{1994A70C-FAC1-4DA8-9481-73B59FFFB2E3}" presName="Accent" presStyleLbl="parChTrans1D1" presStyleIdx="1" presStyleCnt="6"/>
      <dgm:spPr/>
    </dgm:pt>
    <dgm:pt modelId="{32466F47-98A5-45DC-8379-B5B3C2E52BDB}" type="pres">
      <dgm:prSet presAssocID="{1994A70C-FAC1-4DA8-9481-73B59FFFB2E3}" presName="Child" presStyleLbl="revTx" presStyleIdx="3" presStyleCnt="12">
        <dgm:presLayoutVars>
          <dgm:chMax val="0"/>
          <dgm:chPref val="0"/>
          <dgm:bulletEnabled val="1"/>
        </dgm:presLayoutVars>
      </dgm:prSet>
      <dgm:spPr/>
    </dgm:pt>
    <dgm:pt modelId="{41DD1F2C-9924-4C1D-894A-6A69030704CF}" type="pres">
      <dgm:prSet presAssocID="{FA74893F-F1D7-45AE-BD72-FAA87E6694A4}" presName="sibTrans" presStyleCnt="0"/>
      <dgm:spPr/>
    </dgm:pt>
    <dgm:pt modelId="{DA73CF26-3E6C-4924-9E86-C761075E506E}" type="pres">
      <dgm:prSet presAssocID="{627858B2-1291-4BCF-B977-8B0F4C24C31C}" presName="composite" presStyleCnt="0"/>
      <dgm:spPr/>
    </dgm:pt>
    <dgm:pt modelId="{9707ACAE-CBB4-4B2F-90E6-B3D35F820B9D}" type="pres">
      <dgm:prSet presAssocID="{627858B2-1291-4BCF-B977-8B0F4C24C31C}" presName="FirstChild" presStyleLbl="revTx" presStyleIdx="4" presStyleCnt="12">
        <dgm:presLayoutVars>
          <dgm:chMax val="0"/>
          <dgm:chPref val="0"/>
          <dgm:bulletEnabled val="1"/>
        </dgm:presLayoutVars>
      </dgm:prSet>
      <dgm:spPr/>
    </dgm:pt>
    <dgm:pt modelId="{97607E8D-A21F-4A1F-BAE4-D06E2FC98355}" type="pres">
      <dgm:prSet presAssocID="{627858B2-1291-4BCF-B977-8B0F4C24C31C}" presName="Parent" presStyleLbl="alignNode1" presStyleIdx="2" presStyleCnt="6" custScaleX="96143" custScaleY="115275" custLinFactNeighborX="-1928" custLinFactNeighborY="-7107">
        <dgm:presLayoutVars>
          <dgm:chMax val="3"/>
          <dgm:chPref val="3"/>
          <dgm:bulletEnabled val="1"/>
        </dgm:presLayoutVars>
      </dgm:prSet>
      <dgm:spPr/>
    </dgm:pt>
    <dgm:pt modelId="{A69F58F3-B85B-4F1B-8E0D-A0B275AA2A36}" type="pres">
      <dgm:prSet presAssocID="{627858B2-1291-4BCF-B977-8B0F4C24C31C}" presName="Accent" presStyleLbl="parChTrans1D1" presStyleIdx="2" presStyleCnt="6"/>
      <dgm:spPr/>
    </dgm:pt>
    <dgm:pt modelId="{B731C11A-FFCE-444C-89B2-4F8BDF0BA5D3}" type="pres">
      <dgm:prSet presAssocID="{627858B2-1291-4BCF-B977-8B0F4C24C31C}" presName="Child" presStyleLbl="revTx" presStyleIdx="5" presStyleCnt="12">
        <dgm:presLayoutVars>
          <dgm:chMax val="0"/>
          <dgm:chPref val="0"/>
          <dgm:bulletEnabled val="1"/>
        </dgm:presLayoutVars>
      </dgm:prSet>
      <dgm:spPr/>
    </dgm:pt>
    <dgm:pt modelId="{3A349ED5-88EB-4E2D-BAE1-13B857A5291C}" type="pres">
      <dgm:prSet presAssocID="{77A48CAC-CDF2-4DDE-A33F-65EDC49DDFCB}" presName="sibTrans" presStyleCnt="0"/>
      <dgm:spPr/>
    </dgm:pt>
    <dgm:pt modelId="{489C62DA-6CB9-4FB3-BF0C-D27EA6897441}" type="pres">
      <dgm:prSet presAssocID="{7F207CD5-9357-436C-A7E5-CE89611C7AE5}" presName="composite" presStyleCnt="0"/>
      <dgm:spPr/>
    </dgm:pt>
    <dgm:pt modelId="{103E6BB3-A268-4891-8CCB-8B95A53D745F}" type="pres">
      <dgm:prSet presAssocID="{7F207CD5-9357-436C-A7E5-CE89611C7AE5}" presName="FirstChild" presStyleLbl="revTx" presStyleIdx="6" presStyleCnt="12">
        <dgm:presLayoutVars>
          <dgm:chMax val="0"/>
          <dgm:chPref val="0"/>
          <dgm:bulletEnabled val="1"/>
        </dgm:presLayoutVars>
      </dgm:prSet>
      <dgm:spPr/>
    </dgm:pt>
    <dgm:pt modelId="{6CAD20FB-1A2E-4216-AF63-6134A7C67885}" type="pres">
      <dgm:prSet presAssocID="{7F207CD5-9357-436C-A7E5-CE89611C7AE5}" presName="Parent" presStyleLbl="alignNode1" presStyleIdx="3" presStyleCnt="6" custScaleX="96143" custScaleY="116336" custLinFactNeighborX="-5134" custLinFactNeighborY="-9945">
        <dgm:presLayoutVars>
          <dgm:chMax val="3"/>
          <dgm:chPref val="3"/>
          <dgm:bulletEnabled val="1"/>
        </dgm:presLayoutVars>
      </dgm:prSet>
      <dgm:spPr/>
    </dgm:pt>
    <dgm:pt modelId="{59B111BD-1E66-4DA0-A171-DCB211CB63B9}" type="pres">
      <dgm:prSet presAssocID="{7F207CD5-9357-436C-A7E5-CE89611C7AE5}" presName="Accent" presStyleLbl="parChTrans1D1" presStyleIdx="3" presStyleCnt="6"/>
      <dgm:spPr/>
    </dgm:pt>
    <dgm:pt modelId="{6C61EBA5-6441-4752-8532-A6B9A84602F3}" type="pres">
      <dgm:prSet presAssocID="{7F207CD5-9357-436C-A7E5-CE89611C7AE5}" presName="Child" presStyleLbl="revTx" presStyleIdx="7" presStyleCnt="12">
        <dgm:presLayoutVars>
          <dgm:chMax val="0"/>
          <dgm:chPref val="0"/>
          <dgm:bulletEnabled val="1"/>
        </dgm:presLayoutVars>
      </dgm:prSet>
      <dgm:spPr/>
    </dgm:pt>
    <dgm:pt modelId="{41208A67-1A56-4DEC-ACC3-D87CFCB2E21F}" type="pres">
      <dgm:prSet presAssocID="{31A01A42-C031-45E3-82B6-A1DDE6F8B265}" presName="sibTrans" presStyleCnt="0"/>
      <dgm:spPr/>
    </dgm:pt>
    <dgm:pt modelId="{7C9B3B85-D357-441D-AEF6-1C73194FE371}" type="pres">
      <dgm:prSet presAssocID="{F36C279D-C30A-4205-9455-31201EF4CDE6}" presName="composite" presStyleCnt="0"/>
      <dgm:spPr/>
    </dgm:pt>
    <dgm:pt modelId="{2EAF3D03-9A14-418F-B592-54629A97597B}" type="pres">
      <dgm:prSet presAssocID="{F36C279D-C30A-4205-9455-31201EF4CDE6}" presName="FirstChild" presStyleLbl="revTx" presStyleIdx="8" presStyleCnt="12">
        <dgm:presLayoutVars>
          <dgm:chMax val="0"/>
          <dgm:chPref val="0"/>
          <dgm:bulletEnabled val="1"/>
        </dgm:presLayoutVars>
      </dgm:prSet>
      <dgm:spPr/>
    </dgm:pt>
    <dgm:pt modelId="{DFE67FCA-3AD0-4C7B-AB01-B796C6D32A25}" type="pres">
      <dgm:prSet presAssocID="{F36C279D-C30A-4205-9455-31201EF4CDE6}" presName="Parent" presStyleLbl="alignNode1" presStyleIdx="4" presStyleCnt="6" custScaleX="96143" custScaleY="116336" custLinFactNeighborX="-1928" custLinFactNeighborY="-6639">
        <dgm:presLayoutVars>
          <dgm:chMax val="3"/>
          <dgm:chPref val="3"/>
          <dgm:bulletEnabled val="1"/>
        </dgm:presLayoutVars>
      </dgm:prSet>
      <dgm:spPr/>
    </dgm:pt>
    <dgm:pt modelId="{EDEDCE09-488B-46D8-8F5A-2A54F57384DD}" type="pres">
      <dgm:prSet presAssocID="{F36C279D-C30A-4205-9455-31201EF4CDE6}" presName="Accent" presStyleLbl="parChTrans1D1" presStyleIdx="4" presStyleCnt="6"/>
      <dgm:spPr/>
    </dgm:pt>
    <dgm:pt modelId="{4F2B203D-BB35-46E8-BBA4-925F0829278B}" type="pres">
      <dgm:prSet presAssocID="{F36C279D-C30A-4205-9455-31201EF4CDE6}" presName="Child" presStyleLbl="revTx" presStyleIdx="9" presStyleCnt="12">
        <dgm:presLayoutVars>
          <dgm:chMax val="0"/>
          <dgm:chPref val="0"/>
          <dgm:bulletEnabled val="1"/>
        </dgm:presLayoutVars>
      </dgm:prSet>
      <dgm:spPr/>
    </dgm:pt>
    <dgm:pt modelId="{499DBAFF-BDB5-4318-AF26-9DFEEBB8D02B}" type="pres">
      <dgm:prSet presAssocID="{CC09F635-6024-4FE8-AAB9-FF8100D2D880}" presName="sibTrans" presStyleCnt="0"/>
      <dgm:spPr/>
    </dgm:pt>
    <dgm:pt modelId="{734F5FA2-39A0-4640-8CF7-08B0045635FF}" type="pres">
      <dgm:prSet presAssocID="{DD718D5E-0F55-47D4-B9F9-63DF17B9A40D}" presName="composite" presStyleCnt="0"/>
      <dgm:spPr/>
    </dgm:pt>
    <dgm:pt modelId="{3DDD3742-6BF2-4AE4-9E67-AE13FE17A340}" type="pres">
      <dgm:prSet presAssocID="{DD718D5E-0F55-47D4-B9F9-63DF17B9A40D}" presName="FirstChild" presStyleLbl="revTx" presStyleIdx="10" presStyleCnt="12">
        <dgm:presLayoutVars>
          <dgm:chMax val="0"/>
          <dgm:chPref val="0"/>
          <dgm:bulletEnabled val="1"/>
        </dgm:presLayoutVars>
      </dgm:prSet>
      <dgm:spPr/>
    </dgm:pt>
    <dgm:pt modelId="{5EC7B3FC-1287-409D-AE70-015C248FAB4E}" type="pres">
      <dgm:prSet presAssocID="{DD718D5E-0F55-47D4-B9F9-63DF17B9A40D}" presName="Parent" presStyleLbl="alignNode1" presStyleIdx="5" presStyleCnt="6" custScaleX="98718" custScaleY="118517" custLinFactNeighborX="-217" custLinFactNeighborY="-9477">
        <dgm:presLayoutVars>
          <dgm:chMax val="3"/>
          <dgm:chPref val="3"/>
          <dgm:bulletEnabled val="1"/>
        </dgm:presLayoutVars>
      </dgm:prSet>
      <dgm:spPr/>
    </dgm:pt>
    <dgm:pt modelId="{A8194316-75EE-42C3-ACA2-7CF071869074}" type="pres">
      <dgm:prSet presAssocID="{DD718D5E-0F55-47D4-B9F9-63DF17B9A40D}" presName="Accent" presStyleLbl="parChTrans1D1" presStyleIdx="5" presStyleCnt="6"/>
      <dgm:spPr/>
    </dgm:pt>
    <dgm:pt modelId="{0F8346E7-7E32-4C4D-8212-876B65A75758}" type="pres">
      <dgm:prSet presAssocID="{DD718D5E-0F55-47D4-B9F9-63DF17B9A40D}" presName="Child" presStyleLbl="revTx" presStyleIdx="11" presStyleCnt="12">
        <dgm:presLayoutVars>
          <dgm:chMax val="0"/>
          <dgm:chPref val="0"/>
          <dgm:bulletEnabled val="1"/>
        </dgm:presLayoutVars>
      </dgm:prSet>
      <dgm:spPr/>
    </dgm:pt>
  </dgm:ptLst>
  <dgm:cxnLst>
    <dgm:cxn modelId="{CA0DF409-0A45-4AEF-BF48-6B7BE2B928D6}" type="presOf" srcId="{99190745-A060-4DF7-9FD3-991B262E03D0}" destId="{3DDD3742-6BF2-4AE4-9E67-AE13FE17A340}" srcOrd="0" destOrd="0" presId="urn:microsoft.com/office/officeart/2011/layout/TabList"/>
    <dgm:cxn modelId="{941A130E-87FD-4AA5-AA4F-7CE1F5367CDF}" srcId="{DD718D5E-0F55-47D4-B9F9-63DF17B9A40D}" destId="{99190745-A060-4DF7-9FD3-991B262E03D0}" srcOrd="0" destOrd="0" parTransId="{C8FFC92E-C51F-4F8C-8564-D0929CCF242E}" sibTransId="{B3AD8BDF-315F-426A-9222-042113670E7F}"/>
    <dgm:cxn modelId="{75CB5F14-A438-474D-980F-252F5EB4BCA1}" srcId="{7F207CD5-9357-436C-A7E5-CE89611C7AE5}" destId="{AFADE824-D06F-478A-8BC4-5774FE05DA29}" srcOrd="1" destOrd="0" parTransId="{44089D18-407C-4C9E-9077-F7DE7462A36D}" sibTransId="{8CFD4F6B-D54E-4B4A-A7E8-895CA5A3E47B}"/>
    <dgm:cxn modelId="{5E738E14-C44C-4016-A53D-2570DD99F677}" type="presOf" srcId="{C5A3B77D-8DAD-4840-87AC-65306030C9A3}" destId="{2EAF3D03-9A14-418F-B592-54629A97597B}" srcOrd="0" destOrd="0" presId="urn:microsoft.com/office/officeart/2011/layout/TabList"/>
    <dgm:cxn modelId="{7A05B619-C148-4737-BF05-E1EAA2A251ED}" srcId="{1FF19E18-72C4-4F84-8B38-BB8ECBAF8946}" destId="{DD718D5E-0F55-47D4-B9F9-63DF17B9A40D}" srcOrd="5" destOrd="0" parTransId="{D64449FB-E273-464F-9B54-684AF1432792}" sibTransId="{6D86C558-B99B-42E9-9E2C-BB42510428F3}"/>
    <dgm:cxn modelId="{3964921A-DBFC-47B1-98E5-BE57FDDA7BE7}" srcId="{F36C279D-C30A-4205-9455-31201EF4CDE6}" destId="{C5A3B77D-8DAD-4840-87AC-65306030C9A3}" srcOrd="0" destOrd="0" parTransId="{64C84975-0751-4755-9D79-0C080D8A1DA1}" sibTransId="{A93155A4-DFDC-49C6-9711-CAA77F50173D}"/>
    <dgm:cxn modelId="{C6D91D2B-36B8-4349-8144-AD495E8190BE}" srcId="{627858B2-1291-4BCF-B977-8B0F4C24C31C}" destId="{7C1B6E69-7522-4A5E-8B3C-74DC05534A2C}" srcOrd="0" destOrd="0" parTransId="{A924ADBD-B6E7-4151-B9F1-E43CAC91BBEA}" sibTransId="{1CFFF8CA-E45E-4C3A-96A4-BC70533C7FF2}"/>
    <dgm:cxn modelId="{D0B5EB5F-5F52-47A7-8816-21DD6C782CCE}" type="presOf" srcId="{DD718D5E-0F55-47D4-B9F9-63DF17B9A40D}" destId="{5EC7B3FC-1287-409D-AE70-015C248FAB4E}" srcOrd="0" destOrd="0" presId="urn:microsoft.com/office/officeart/2011/layout/TabList"/>
    <dgm:cxn modelId="{9FB58762-89CC-4B10-B950-AD32566DAABB}" type="presOf" srcId="{0597C130-E68E-4965-B6BF-CBD4838E3C0B}" destId="{4F2B203D-BB35-46E8-BBA4-925F0829278B}" srcOrd="0" destOrd="0" presId="urn:microsoft.com/office/officeart/2011/layout/TabList"/>
    <dgm:cxn modelId="{4B069563-C875-445B-B3DD-E3681E87D2C5}" type="presOf" srcId="{1994A70C-FAC1-4DA8-9481-73B59FFFB2E3}" destId="{D050D452-E366-49D8-9021-99FBC2343B0F}" srcOrd="0" destOrd="0" presId="urn:microsoft.com/office/officeart/2011/layout/TabList"/>
    <dgm:cxn modelId="{01C34C64-F318-4A2F-B3C2-65A9210BD0E7}" type="presOf" srcId="{1FF19E18-72C4-4F84-8B38-BB8ECBAF8946}" destId="{608C915F-17F4-4E9E-BE46-A107C08550F8}" srcOrd="0" destOrd="0" presId="urn:microsoft.com/office/officeart/2011/layout/TabList"/>
    <dgm:cxn modelId="{ABEEEE45-8F60-4E9C-B2AA-F4DBEB09A25E}" srcId="{DD718D5E-0F55-47D4-B9F9-63DF17B9A40D}" destId="{7EA3A05C-1ED9-4E34-A698-94C80A6DCF10}" srcOrd="1" destOrd="0" parTransId="{52558394-34E7-4B46-A327-F6AC7D6C6BF3}" sibTransId="{E18987C3-8B2D-4333-AD62-2B669249443D}"/>
    <dgm:cxn modelId="{BE1D6A46-094B-4B13-92F4-E2BDCA3EA251}" type="presOf" srcId="{AFADE824-D06F-478A-8BC4-5774FE05DA29}" destId="{6C61EBA5-6441-4752-8532-A6B9A84602F3}" srcOrd="0" destOrd="0" presId="urn:microsoft.com/office/officeart/2011/layout/TabList"/>
    <dgm:cxn modelId="{A503D74B-5D37-4175-8330-8B537CB021AC}" srcId="{1FF19E18-72C4-4F84-8B38-BB8ECBAF8946}" destId="{627858B2-1291-4BCF-B977-8B0F4C24C31C}" srcOrd="2" destOrd="0" parTransId="{E9C0D3B6-0063-4773-9AEC-69E46C3F52E2}" sibTransId="{77A48CAC-CDF2-4DDE-A33F-65EDC49DDFCB}"/>
    <dgm:cxn modelId="{1E54E56F-3A8A-4CB7-8B7C-531F26BB5797}" srcId="{7F207CD5-9357-436C-A7E5-CE89611C7AE5}" destId="{3EBC0ABD-8367-45DF-9342-6F11CFD0AC5A}" srcOrd="0" destOrd="0" parTransId="{6D044EE8-F964-4414-9AC3-066DF736B873}" sibTransId="{73B4B24F-FE3E-4766-B8E2-F14891188F19}"/>
    <dgm:cxn modelId="{50F34171-E9A0-4666-B5B1-E58078876E94}" type="presOf" srcId="{CED6FB21-ECC0-47B5-B03A-03D6EFAF7BE2}" destId="{BA0E9B51-70C0-40DE-9F0C-BFDDE6EA7EEA}" srcOrd="0" destOrd="0" presId="urn:microsoft.com/office/officeart/2011/layout/TabList"/>
    <dgm:cxn modelId="{2E415278-9F43-426F-82E8-FE03631AE792}" srcId="{1FF19E18-72C4-4F84-8B38-BB8ECBAF8946}" destId="{1994A70C-FAC1-4DA8-9481-73B59FFFB2E3}" srcOrd="1" destOrd="0" parTransId="{AD3579FF-6CCE-48C4-808F-83496C81C14F}" sibTransId="{FA74893F-F1D7-45AE-BD72-FAA87E6694A4}"/>
    <dgm:cxn modelId="{5C2E9978-B321-4826-A602-A23179151BCE}" srcId="{1FF19E18-72C4-4F84-8B38-BB8ECBAF8946}" destId="{F36C279D-C30A-4205-9455-31201EF4CDE6}" srcOrd="4" destOrd="0" parTransId="{B0BF1B34-1C80-4AA0-A006-D6ED096A7C70}" sibTransId="{CC09F635-6024-4FE8-AAB9-FF8100D2D880}"/>
    <dgm:cxn modelId="{15252280-C274-438C-9EA6-8AFA93180169}" type="presOf" srcId="{F36C279D-C30A-4205-9455-31201EF4CDE6}" destId="{DFE67FCA-3AD0-4C7B-AB01-B796C6D32A25}" srcOrd="0" destOrd="0" presId="urn:microsoft.com/office/officeart/2011/layout/TabList"/>
    <dgm:cxn modelId="{91CC7D88-3E22-4292-86EE-5B35BEC3E250}" srcId="{CED6FB21-ECC0-47B5-B03A-03D6EFAF7BE2}" destId="{2681918B-BA98-41A1-A266-AEBFD2C831CC}" srcOrd="1" destOrd="0" parTransId="{880161D5-BC07-4F41-BA29-31BB1B1A68C8}" sibTransId="{2960D1D4-0060-47CE-AF82-2550F02C93EA}"/>
    <dgm:cxn modelId="{2B1D1C8B-67AE-4D42-9585-0A0F43C7B33B}" type="presOf" srcId="{F4270BE6-3901-4217-B617-0F4C9912C0E1}" destId="{6AFD256A-7746-428D-AB5D-E1B3E96C9557}" srcOrd="0" destOrd="0" presId="urn:microsoft.com/office/officeart/2011/layout/TabList"/>
    <dgm:cxn modelId="{9F4E8F8D-60C6-45AF-A7E0-C49B64CBF967}" srcId="{627858B2-1291-4BCF-B977-8B0F4C24C31C}" destId="{2C70BE7E-AB33-4707-A8BE-FB7263BF3802}" srcOrd="1" destOrd="0" parTransId="{F3959AA3-9D2E-40A6-A6DC-B8E83CA185D0}" sibTransId="{2FCAF182-1129-4970-AE0A-B7ACF76D0FE4}"/>
    <dgm:cxn modelId="{ADEF4593-F6C6-443A-9B25-73A6F542286A}" srcId="{1994A70C-FAC1-4DA8-9481-73B59FFFB2E3}" destId="{F4270BE6-3901-4217-B617-0F4C9912C0E1}" srcOrd="0" destOrd="0" parTransId="{C3A8959B-20C3-4F31-B5E7-398675789735}" sibTransId="{40243ECF-50A9-4ABD-A32E-4A8AC14FF88E}"/>
    <dgm:cxn modelId="{9A570E95-6FCD-4F89-A404-3B697AFF07A9}" type="presOf" srcId="{627858B2-1291-4BCF-B977-8B0F4C24C31C}" destId="{97607E8D-A21F-4A1F-BAE4-D06E2FC98355}" srcOrd="0" destOrd="0" presId="urn:microsoft.com/office/officeart/2011/layout/TabList"/>
    <dgm:cxn modelId="{B9335E97-2DED-473A-B608-C47A489F0B30}" type="presOf" srcId="{24884125-9750-4D2F-8541-E73CECDB22C4}" destId="{FBEE5C01-DB84-4737-BEB0-D3511F6B1858}" srcOrd="0" destOrd="0" presId="urn:microsoft.com/office/officeart/2011/layout/TabList"/>
    <dgm:cxn modelId="{6E43E7B7-B84D-4F6C-852B-2E6807757433}" type="presOf" srcId="{4453F622-9580-4AAB-BB40-47FBE350D792}" destId="{32466F47-98A5-45DC-8379-B5B3C2E52BDB}" srcOrd="0" destOrd="0" presId="urn:microsoft.com/office/officeart/2011/layout/TabList"/>
    <dgm:cxn modelId="{7A050BBC-AC89-4D96-85D1-1F2AEB0EB383}" srcId="{1FF19E18-72C4-4F84-8B38-BB8ECBAF8946}" destId="{CED6FB21-ECC0-47B5-B03A-03D6EFAF7BE2}" srcOrd="0" destOrd="0" parTransId="{4E9AD872-9C1D-4AFD-95B5-BC55A5C6B8CD}" sibTransId="{102F07A6-E98B-4147-985C-C835B3A4B524}"/>
    <dgm:cxn modelId="{06DB47D0-1252-4581-96FC-BBED0647E6A0}" srcId="{1FF19E18-72C4-4F84-8B38-BB8ECBAF8946}" destId="{7F207CD5-9357-436C-A7E5-CE89611C7AE5}" srcOrd="3" destOrd="0" parTransId="{7B55AEB3-027B-4376-8413-AA37C1E8C3C5}" sibTransId="{31A01A42-C031-45E3-82B6-A1DDE6F8B265}"/>
    <dgm:cxn modelId="{E32DE1D4-33D9-474B-A079-3925FEBE7C60}" srcId="{F36C279D-C30A-4205-9455-31201EF4CDE6}" destId="{0597C130-E68E-4965-B6BF-CBD4838E3C0B}" srcOrd="1" destOrd="0" parTransId="{0F3B33C8-61E1-475C-B368-819E04C6E190}" sibTransId="{FE3D656E-8CA6-4EE6-9F63-3F86A622861C}"/>
    <dgm:cxn modelId="{2F7333D5-ECA4-4FBF-B22B-AE6225552074}" type="presOf" srcId="{2681918B-BA98-41A1-A266-AEBFD2C831CC}" destId="{F0CACDB9-6A65-4226-A475-B219590FD803}" srcOrd="0" destOrd="0" presId="urn:microsoft.com/office/officeart/2011/layout/TabList"/>
    <dgm:cxn modelId="{F183AAD6-AB6D-4E75-BB3D-C581C6BD3190}" type="presOf" srcId="{7C1B6E69-7522-4A5E-8B3C-74DC05534A2C}" destId="{9707ACAE-CBB4-4B2F-90E6-B3D35F820B9D}" srcOrd="0" destOrd="0" presId="urn:microsoft.com/office/officeart/2011/layout/TabList"/>
    <dgm:cxn modelId="{6005CAD8-BBF8-44C9-B7DE-D5A1BADAC364}" type="presOf" srcId="{7EA3A05C-1ED9-4E34-A698-94C80A6DCF10}" destId="{0F8346E7-7E32-4C4D-8212-876B65A75758}" srcOrd="0" destOrd="0" presId="urn:microsoft.com/office/officeart/2011/layout/TabList"/>
    <dgm:cxn modelId="{56A1A4D9-2425-40FF-8DC3-65B18892038D}" srcId="{1994A70C-FAC1-4DA8-9481-73B59FFFB2E3}" destId="{4453F622-9580-4AAB-BB40-47FBE350D792}" srcOrd="1" destOrd="0" parTransId="{13B466B0-F1F7-48A9-BA3E-43CF2FBF6A6D}" sibTransId="{A14A1101-6E21-4701-AF64-688D16366851}"/>
    <dgm:cxn modelId="{A35E39E5-6C78-44B7-9D1F-3C023147A0DD}" srcId="{CED6FB21-ECC0-47B5-B03A-03D6EFAF7BE2}" destId="{24884125-9750-4D2F-8541-E73CECDB22C4}" srcOrd="0" destOrd="0" parTransId="{1FFDF279-0676-4002-9B2D-CD166A1AE999}" sibTransId="{DA47DC1E-2662-46A7-8BD6-834077FE5A86}"/>
    <dgm:cxn modelId="{79727FEE-6A01-4CBF-AFCD-3A11BFAF7797}" type="presOf" srcId="{7F207CD5-9357-436C-A7E5-CE89611C7AE5}" destId="{6CAD20FB-1A2E-4216-AF63-6134A7C67885}" srcOrd="0" destOrd="0" presId="urn:microsoft.com/office/officeart/2011/layout/TabList"/>
    <dgm:cxn modelId="{C61A97F3-8BC1-4E04-AA9D-6CAFB7C1A821}" type="presOf" srcId="{2C70BE7E-AB33-4707-A8BE-FB7263BF3802}" destId="{B731C11A-FFCE-444C-89B2-4F8BDF0BA5D3}" srcOrd="0" destOrd="0" presId="urn:microsoft.com/office/officeart/2011/layout/TabList"/>
    <dgm:cxn modelId="{DB1E0AF5-B3C1-4D80-9A1A-50D55F7E3851}" type="presOf" srcId="{3EBC0ABD-8367-45DF-9342-6F11CFD0AC5A}" destId="{103E6BB3-A268-4891-8CCB-8B95A53D745F}" srcOrd="0" destOrd="0" presId="urn:microsoft.com/office/officeart/2011/layout/TabList"/>
    <dgm:cxn modelId="{503D0AD9-CA7A-4545-B6C3-B6941C42F84B}" type="presParOf" srcId="{608C915F-17F4-4E9E-BE46-A107C08550F8}" destId="{C79A077A-9D23-4C38-8B25-4AD5E2473FAF}" srcOrd="0" destOrd="0" presId="urn:microsoft.com/office/officeart/2011/layout/TabList"/>
    <dgm:cxn modelId="{2B932419-9846-45F3-95F9-21FAC13B088F}" type="presParOf" srcId="{C79A077A-9D23-4C38-8B25-4AD5E2473FAF}" destId="{FBEE5C01-DB84-4737-BEB0-D3511F6B1858}" srcOrd="0" destOrd="0" presId="urn:microsoft.com/office/officeart/2011/layout/TabList"/>
    <dgm:cxn modelId="{70556607-0479-416B-807C-8C8DDE273EC4}" type="presParOf" srcId="{C79A077A-9D23-4C38-8B25-4AD5E2473FAF}" destId="{BA0E9B51-70C0-40DE-9F0C-BFDDE6EA7EEA}" srcOrd="1" destOrd="0" presId="urn:microsoft.com/office/officeart/2011/layout/TabList"/>
    <dgm:cxn modelId="{D1E5515A-6426-436D-BE09-796F539D91EA}" type="presParOf" srcId="{C79A077A-9D23-4C38-8B25-4AD5E2473FAF}" destId="{9B7AFF51-C8C1-4DEE-9512-4734CD1A4760}" srcOrd="2" destOrd="0" presId="urn:microsoft.com/office/officeart/2011/layout/TabList"/>
    <dgm:cxn modelId="{7510D6BC-7081-4B4E-8FF9-C8D083D09DD1}" type="presParOf" srcId="{608C915F-17F4-4E9E-BE46-A107C08550F8}" destId="{F0CACDB9-6A65-4226-A475-B219590FD803}" srcOrd="1" destOrd="0" presId="urn:microsoft.com/office/officeart/2011/layout/TabList"/>
    <dgm:cxn modelId="{7A8F7824-0656-4D4F-8F60-1072BCA3786F}" type="presParOf" srcId="{608C915F-17F4-4E9E-BE46-A107C08550F8}" destId="{375A12C8-D294-4802-A438-9B517A350BB1}" srcOrd="2" destOrd="0" presId="urn:microsoft.com/office/officeart/2011/layout/TabList"/>
    <dgm:cxn modelId="{C4216806-03E0-4A97-AB90-5A9392714FC9}" type="presParOf" srcId="{608C915F-17F4-4E9E-BE46-A107C08550F8}" destId="{5C049535-E33A-4F4A-879B-2415691EE962}" srcOrd="3" destOrd="0" presId="urn:microsoft.com/office/officeart/2011/layout/TabList"/>
    <dgm:cxn modelId="{65CDF20D-7C4E-4116-A996-5D9409EDECBE}" type="presParOf" srcId="{5C049535-E33A-4F4A-879B-2415691EE962}" destId="{6AFD256A-7746-428D-AB5D-E1B3E96C9557}" srcOrd="0" destOrd="0" presId="urn:microsoft.com/office/officeart/2011/layout/TabList"/>
    <dgm:cxn modelId="{869E37D7-627E-427F-924F-7919B6700C56}" type="presParOf" srcId="{5C049535-E33A-4F4A-879B-2415691EE962}" destId="{D050D452-E366-49D8-9021-99FBC2343B0F}" srcOrd="1" destOrd="0" presId="urn:microsoft.com/office/officeart/2011/layout/TabList"/>
    <dgm:cxn modelId="{0A4C75F8-CECA-45E9-A1AD-2C1DF8732E33}" type="presParOf" srcId="{5C049535-E33A-4F4A-879B-2415691EE962}" destId="{637C74C4-5482-4B53-B4E6-917DBFACF2F4}" srcOrd="2" destOrd="0" presId="urn:microsoft.com/office/officeart/2011/layout/TabList"/>
    <dgm:cxn modelId="{8961CA45-5921-43F4-AB16-FDDB053F648C}" type="presParOf" srcId="{608C915F-17F4-4E9E-BE46-A107C08550F8}" destId="{32466F47-98A5-45DC-8379-B5B3C2E52BDB}" srcOrd="4" destOrd="0" presId="urn:microsoft.com/office/officeart/2011/layout/TabList"/>
    <dgm:cxn modelId="{74CEAB83-8EDA-41FE-8E46-73D7BB5CA7D8}" type="presParOf" srcId="{608C915F-17F4-4E9E-BE46-A107C08550F8}" destId="{41DD1F2C-9924-4C1D-894A-6A69030704CF}" srcOrd="5" destOrd="0" presId="urn:microsoft.com/office/officeart/2011/layout/TabList"/>
    <dgm:cxn modelId="{4EBF6B9F-1565-4DA9-BEA8-C3CD1ECE9373}" type="presParOf" srcId="{608C915F-17F4-4E9E-BE46-A107C08550F8}" destId="{DA73CF26-3E6C-4924-9E86-C761075E506E}" srcOrd="6" destOrd="0" presId="urn:microsoft.com/office/officeart/2011/layout/TabList"/>
    <dgm:cxn modelId="{74F648B0-69B3-47E7-9169-5906666D41E7}" type="presParOf" srcId="{DA73CF26-3E6C-4924-9E86-C761075E506E}" destId="{9707ACAE-CBB4-4B2F-90E6-B3D35F820B9D}" srcOrd="0" destOrd="0" presId="urn:microsoft.com/office/officeart/2011/layout/TabList"/>
    <dgm:cxn modelId="{04157F27-23FE-40AA-AB2D-14630E37DB08}" type="presParOf" srcId="{DA73CF26-3E6C-4924-9E86-C761075E506E}" destId="{97607E8D-A21F-4A1F-BAE4-D06E2FC98355}" srcOrd="1" destOrd="0" presId="urn:microsoft.com/office/officeart/2011/layout/TabList"/>
    <dgm:cxn modelId="{A0242282-B7D1-4BE7-B32D-9C53D12B715E}" type="presParOf" srcId="{DA73CF26-3E6C-4924-9E86-C761075E506E}" destId="{A69F58F3-B85B-4F1B-8E0D-A0B275AA2A36}" srcOrd="2" destOrd="0" presId="urn:microsoft.com/office/officeart/2011/layout/TabList"/>
    <dgm:cxn modelId="{CDC13786-9EB8-4406-8A0F-CA39FEA37037}" type="presParOf" srcId="{608C915F-17F4-4E9E-BE46-A107C08550F8}" destId="{B731C11A-FFCE-444C-89B2-4F8BDF0BA5D3}" srcOrd="7" destOrd="0" presId="urn:microsoft.com/office/officeart/2011/layout/TabList"/>
    <dgm:cxn modelId="{1E29756E-4E9E-4C2E-8696-07EA50FB2D1E}" type="presParOf" srcId="{608C915F-17F4-4E9E-BE46-A107C08550F8}" destId="{3A349ED5-88EB-4E2D-BAE1-13B857A5291C}" srcOrd="8" destOrd="0" presId="urn:microsoft.com/office/officeart/2011/layout/TabList"/>
    <dgm:cxn modelId="{A0E327BC-CBA6-494A-87F9-2B96B7205F8E}" type="presParOf" srcId="{608C915F-17F4-4E9E-BE46-A107C08550F8}" destId="{489C62DA-6CB9-4FB3-BF0C-D27EA6897441}" srcOrd="9" destOrd="0" presId="urn:microsoft.com/office/officeart/2011/layout/TabList"/>
    <dgm:cxn modelId="{2FF8FD82-341B-4BBE-AD06-24343250A3CA}" type="presParOf" srcId="{489C62DA-6CB9-4FB3-BF0C-D27EA6897441}" destId="{103E6BB3-A268-4891-8CCB-8B95A53D745F}" srcOrd="0" destOrd="0" presId="urn:microsoft.com/office/officeart/2011/layout/TabList"/>
    <dgm:cxn modelId="{59B736A9-B844-44BE-88D4-1030E4B11EFA}" type="presParOf" srcId="{489C62DA-6CB9-4FB3-BF0C-D27EA6897441}" destId="{6CAD20FB-1A2E-4216-AF63-6134A7C67885}" srcOrd="1" destOrd="0" presId="urn:microsoft.com/office/officeart/2011/layout/TabList"/>
    <dgm:cxn modelId="{FBBBC306-420C-4242-9A0D-0141CA3BC236}" type="presParOf" srcId="{489C62DA-6CB9-4FB3-BF0C-D27EA6897441}" destId="{59B111BD-1E66-4DA0-A171-DCB211CB63B9}" srcOrd="2" destOrd="0" presId="urn:microsoft.com/office/officeart/2011/layout/TabList"/>
    <dgm:cxn modelId="{3E1B1B0D-DF98-4FE2-9CE3-B29C1C0A52DA}" type="presParOf" srcId="{608C915F-17F4-4E9E-BE46-A107C08550F8}" destId="{6C61EBA5-6441-4752-8532-A6B9A84602F3}" srcOrd="10" destOrd="0" presId="urn:microsoft.com/office/officeart/2011/layout/TabList"/>
    <dgm:cxn modelId="{86C743E4-3426-4F9D-B9B4-D4732C66A7B7}" type="presParOf" srcId="{608C915F-17F4-4E9E-BE46-A107C08550F8}" destId="{41208A67-1A56-4DEC-ACC3-D87CFCB2E21F}" srcOrd="11" destOrd="0" presId="urn:microsoft.com/office/officeart/2011/layout/TabList"/>
    <dgm:cxn modelId="{4EA873D2-0EBA-4ED2-BE78-1F0A94731499}" type="presParOf" srcId="{608C915F-17F4-4E9E-BE46-A107C08550F8}" destId="{7C9B3B85-D357-441D-AEF6-1C73194FE371}" srcOrd="12" destOrd="0" presId="urn:microsoft.com/office/officeart/2011/layout/TabList"/>
    <dgm:cxn modelId="{F7D71D61-3D90-4E43-91BD-D8B299B39F4B}" type="presParOf" srcId="{7C9B3B85-D357-441D-AEF6-1C73194FE371}" destId="{2EAF3D03-9A14-418F-B592-54629A97597B}" srcOrd="0" destOrd="0" presId="urn:microsoft.com/office/officeart/2011/layout/TabList"/>
    <dgm:cxn modelId="{0B908BFB-A37C-4317-86AC-F5742804B0D1}" type="presParOf" srcId="{7C9B3B85-D357-441D-AEF6-1C73194FE371}" destId="{DFE67FCA-3AD0-4C7B-AB01-B796C6D32A25}" srcOrd="1" destOrd="0" presId="urn:microsoft.com/office/officeart/2011/layout/TabList"/>
    <dgm:cxn modelId="{E2CB10DE-B363-45AD-A4E9-C03A9B58AA53}" type="presParOf" srcId="{7C9B3B85-D357-441D-AEF6-1C73194FE371}" destId="{EDEDCE09-488B-46D8-8F5A-2A54F57384DD}" srcOrd="2" destOrd="0" presId="urn:microsoft.com/office/officeart/2011/layout/TabList"/>
    <dgm:cxn modelId="{A60F36E3-72DA-4370-AFF8-3F9A0CD1866B}" type="presParOf" srcId="{608C915F-17F4-4E9E-BE46-A107C08550F8}" destId="{4F2B203D-BB35-46E8-BBA4-925F0829278B}" srcOrd="13" destOrd="0" presId="urn:microsoft.com/office/officeart/2011/layout/TabList"/>
    <dgm:cxn modelId="{27041D1E-ECC9-4EC7-BC76-4F5A418A74D7}" type="presParOf" srcId="{608C915F-17F4-4E9E-BE46-A107C08550F8}" destId="{499DBAFF-BDB5-4318-AF26-9DFEEBB8D02B}" srcOrd="14" destOrd="0" presId="urn:microsoft.com/office/officeart/2011/layout/TabList"/>
    <dgm:cxn modelId="{1E12F5B0-5DCE-48E7-A4A4-0273DF275EB5}" type="presParOf" srcId="{608C915F-17F4-4E9E-BE46-A107C08550F8}" destId="{734F5FA2-39A0-4640-8CF7-08B0045635FF}" srcOrd="15" destOrd="0" presId="urn:microsoft.com/office/officeart/2011/layout/TabList"/>
    <dgm:cxn modelId="{C9CC1EB0-833C-4E1E-95FF-D22A60C36C9F}" type="presParOf" srcId="{734F5FA2-39A0-4640-8CF7-08B0045635FF}" destId="{3DDD3742-6BF2-4AE4-9E67-AE13FE17A340}" srcOrd="0" destOrd="0" presId="urn:microsoft.com/office/officeart/2011/layout/TabList"/>
    <dgm:cxn modelId="{5F30901D-CC67-4B1A-A7B8-556041FCB870}" type="presParOf" srcId="{734F5FA2-39A0-4640-8CF7-08B0045635FF}" destId="{5EC7B3FC-1287-409D-AE70-015C248FAB4E}" srcOrd="1" destOrd="0" presId="urn:microsoft.com/office/officeart/2011/layout/TabList"/>
    <dgm:cxn modelId="{1079F784-202E-49BC-8D87-41C7C1C83C22}" type="presParOf" srcId="{734F5FA2-39A0-4640-8CF7-08B0045635FF}" destId="{A8194316-75EE-42C3-ACA2-7CF071869074}" srcOrd="2" destOrd="0" presId="urn:microsoft.com/office/officeart/2011/layout/TabList"/>
    <dgm:cxn modelId="{080328C6-2D00-4E94-8CFA-E6F2E530A260}" type="presParOf" srcId="{608C915F-17F4-4E9E-BE46-A107C08550F8}" destId="{0F8346E7-7E32-4C4D-8212-876B65A75758}" srcOrd="16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FF19E18-72C4-4F84-8B38-BB8ECBAF8946}" type="doc">
      <dgm:prSet loTypeId="urn:microsoft.com/office/officeart/2011/layout/Tab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CED6FB21-ECC0-47B5-B03A-03D6EFAF7BE2}">
      <dgm:prSet phldrT="[텍스트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latinLnBrk="1"/>
          <a:r>
            <a:rPr lang="en-US" altLang="ko-KR" sz="24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 </a:t>
          </a:r>
          <a:r>
            <a:rPr lang="en-US" sz="2400" b="1" cap="none" spc="0" dirty="0" err="1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trimDirective</a:t>
          </a:r>
          <a:endParaRPr lang="en-US" sz="2400" b="1" cap="none" spc="0" dirty="0">
            <a:ln w="19050">
              <a:solidFill>
                <a:schemeClr val="tx2">
                  <a:tint val="1000"/>
                </a:schemeClr>
              </a:solidFill>
              <a:prstDash val="solid"/>
            </a:ln>
            <a:solidFill>
              <a:schemeClr val="accent3"/>
            </a:solidFill>
            <a:effectLst>
              <a:outerShdw blurRad="50000" dist="50800" dir="7500000" algn="tl">
                <a:srgbClr val="000000">
                  <a:shade val="5000"/>
                  <a:alpha val="35000"/>
                </a:srgbClr>
              </a:outerShdw>
            </a:effectLst>
          </a:endParaRPr>
        </a:p>
        <a:p>
          <a:pPr latinLnBrk="1"/>
          <a:r>
            <a:rPr lang="en-US" sz="24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Whitespaces </a:t>
          </a:r>
        </a:p>
        <a:p>
          <a:pPr latinLnBrk="1"/>
          <a:r>
            <a:rPr lang="ko-KR" altLang="en-US" sz="24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속성</a:t>
          </a:r>
        </a:p>
      </dgm:t>
    </dgm:pt>
    <dgm:pt modelId="{4E9AD872-9C1D-4AFD-95B5-BC55A5C6B8CD}" type="parTrans" cxnId="{7A050BBC-AC89-4D96-85D1-1F2AEB0EB383}">
      <dgm:prSet/>
      <dgm:spPr/>
      <dgm:t>
        <a:bodyPr/>
        <a:lstStyle/>
        <a:p>
          <a:pPr latinLnBrk="1"/>
          <a:endParaRPr lang="ko-KR" altLang="en-US"/>
        </a:p>
      </dgm:t>
    </dgm:pt>
    <dgm:pt modelId="{102F07A6-E98B-4147-985C-C835B3A4B524}" type="sibTrans" cxnId="{7A050BBC-AC89-4D96-85D1-1F2AEB0EB383}">
      <dgm:prSet/>
      <dgm:spPr/>
      <dgm:t>
        <a:bodyPr/>
        <a:lstStyle/>
        <a:p>
          <a:pPr latinLnBrk="1"/>
          <a:endParaRPr lang="ko-KR" altLang="en-US"/>
        </a:p>
      </dgm:t>
    </dgm:pt>
    <dgm:pt modelId="{2681918B-BA98-41A1-A266-AEBFD2C831CC}">
      <dgm:prSet phldrT="[텍스트]" custT="1"/>
      <dgm:spPr/>
      <dgm:t>
        <a:bodyPr lIns="36000" rIns="36000"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algn="l" latinLnBrk="1"/>
          <a:r>
            <a:rPr lang="en-US" sz="2400" b="1" cap="none" spc="0" dirty="0">
              <a:ln>
                <a:prstDash val="solid"/>
              </a:ln>
              <a:solidFill>
                <a:schemeClr val="tx1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&lt;%@page </a:t>
          </a:r>
          <a:r>
            <a:rPr lang="en-US" sz="2400" b="1" cap="none" spc="0" dirty="0" err="1">
              <a:ln>
                <a:prstDash val="solid"/>
              </a:ln>
              <a:solidFill>
                <a:schemeClr val="tx1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trimDirectiveWhitespaces</a:t>
          </a:r>
          <a:r>
            <a:rPr lang="en-US" sz="2400" b="1" cap="none" spc="0" dirty="0">
              <a:ln>
                <a:prstDash val="solid"/>
              </a:ln>
              <a:solidFill>
                <a:schemeClr val="tx1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=“true”%&gt;</a:t>
          </a:r>
          <a:endParaRPr lang="ko-KR" altLang="en-US" sz="2400" b="1" cap="none" spc="0" dirty="0">
            <a:ln>
              <a:prstDash val="solid"/>
            </a:ln>
            <a:solidFill>
              <a:schemeClr val="tx1"/>
            </a:soli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gm:t>
    </dgm:pt>
    <dgm:pt modelId="{880161D5-BC07-4F41-BA29-31BB1B1A68C8}" type="parTrans" cxnId="{91CC7D88-3E22-4292-86EE-5B35BEC3E250}">
      <dgm:prSet/>
      <dgm:spPr/>
      <dgm:t>
        <a:bodyPr/>
        <a:lstStyle/>
        <a:p>
          <a:pPr latinLnBrk="1"/>
          <a:endParaRPr lang="ko-KR" altLang="en-US"/>
        </a:p>
      </dgm:t>
    </dgm:pt>
    <dgm:pt modelId="{2960D1D4-0060-47CE-AF82-2550F02C93EA}" type="sibTrans" cxnId="{91CC7D88-3E22-4292-86EE-5B35BEC3E250}">
      <dgm:prSet/>
      <dgm:spPr/>
      <dgm:t>
        <a:bodyPr/>
        <a:lstStyle/>
        <a:p>
          <a:pPr latinLnBrk="1"/>
          <a:endParaRPr lang="ko-KR" altLang="en-US"/>
        </a:p>
      </dgm:t>
    </dgm:pt>
    <dgm:pt modelId="{EF45A825-4188-4D81-8CC6-4772935ACBC9}">
      <dgm:prSet phldrT="[텍스트]" custT="1"/>
      <dgm:spPr/>
      <dgm:t>
        <a:bodyPr lIns="36000" rIns="36000"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algn="l" latinLnBrk="1"/>
          <a:endParaRPr lang="ko-KR" altLang="en-US" sz="1800" b="1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gm:t>
    </dgm:pt>
    <dgm:pt modelId="{FF049E1F-32FE-4CE0-BC67-F738CC18003E}" type="parTrans" cxnId="{F071E01E-B29F-41C5-8747-986EEF5AD25A}">
      <dgm:prSet/>
      <dgm:spPr/>
      <dgm:t>
        <a:bodyPr/>
        <a:lstStyle/>
        <a:p>
          <a:pPr latinLnBrk="1"/>
          <a:endParaRPr lang="ko-KR" altLang="en-US"/>
        </a:p>
      </dgm:t>
    </dgm:pt>
    <dgm:pt modelId="{FC9F93AC-D9B1-4C28-83C0-860698D793C7}" type="sibTrans" cxnId="{F071E01E-B29F-41C5-8747-986EEF5AD25A}">
      <dgm:prSet/>
      <dgm:spPr/>
      <dgm:t>
        <a:bodyPr/>
        <a:lstStyle/>
        <a:p>
          <a:pPr latinLnBrk="1"/>
          <a:endParaRPr lang="ko-KR" altLang="en-US"/>
        </a:p>
      </dgm:t>
    </dgm:pt>
    <dgm:pt modelId="{608C915F-17F4-4E9E-BE46-A107C08550F8}" type="pres">
      <dgm:prSet presAssocID="{1FF19E18-72C4-4F84-8B38-BB8ECBAF8946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C79A077A-9D23-4C38-8B25-4AD5E2473FAF}" type="pres">
      <dgm:prSet presAssocID="{CED6FB21-ECC0-47B5-B03A-03D6EFAF7BE2}" presName="composite" presStyleCnt="0"/>
      <dgm:spPr/>
    </dgm:pt>
    <dgm:pt modelId="{FBEE5C01-DB84-4737-BEB0-D3511F6B1858}" type="pres">
      <dgm:prSet presAssocID="{CED6FB21-ECC0-47B5-B03A-03D6EFAF7BE2}" presName="FirstChild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BA0E9B51-70C0-40DE-9F0C-BFDDE6EA7EEA}" type="pres">
      <dgm:prSet presAssocID="{CED6FB21-ECC0-47B5-B03A-03D6EFAF7BE2}" presName="Parent" presStyleLbl="alignNode1" presStyleIdx="0" presStyleCnt="1" custScaleX="118590" custScaleY="114007" custLinFactNeighborX="5524" custLinFactNeighborY="-8845">
        <dgm:presLayoutVars>
          <dgm:chMax val="3"/>
          <dgm:chPref val="3"/>
          <dgm:bulletEnabled val="1"/>
        </dgm:presLayoutVars>
      </dgm:prSet>
      <dgm:spPr/>
    </dgm:pt>
    <dgm:pt modelId="{9B7AFF51-C8C1-4DEE-9512-4734CD1A4760}" type="pres">
      <dgm:prSet presAssocID="{CED6FB21-ECC0-47B5-B03A-03D6EFAF7BE2}" presName="Accent" presStyleLbl="parChTrans1D1" presStyleIdx="0" presStyleCnt="1" custLinFactNeighborX="-7002"/>
      <dgm:spPr/>
    </dgm:pt>
    <dgm:pt modelId="{F0CACDB9-6A65-4226-A475-B219590FD803}" type="pres">
      <dgm:prSet presAssocID="{CED6FB21-ECC0-47B5-B03A-03D6EFAF7BE2}" presName="Child" presStyleLbl="revTx" presStyleIdx="1" presStyleCnt="2" custScaleY="53082" custLinFactNeighborY="14224">
        <dgm:presLayoutVars>
          <dgm:chMax val="0"/>
          <dgm:chPref val="0"/>
          <dgm:bulletEnabled val="1"/>
        </dgm:presLayoutVars>
      </dgm:prSet>
      <dgm:spPr/>
    </dgm:pt>
  </dgm:ptLst>
  <dgm:cxnLst>
    <dgm:cxn modelId="{5738221C-518D-4618-9A95-2D027010CD7C}" type="presOf" srcId="{EF45A825-4188-4D81-8CC6-4772935ACBC9}" destId="{FBEE5C01-DB84-4737-BEB0-D3511F6B1858}" srcOrd="0" destOrd="0" presId="urn:microsoft.com/office/officeart/2011/layout/TabList"/>
    <dgm:cxn modelId="{F071E01E-B29F-41C5-8747-986EEF5AD25A}" srcId="{CED6FB21-ECC0-47B5-B03A-03D6EFAF7BE2}" destId="{EF45A825-4188-4D81-8CC6-4772935ACBC9}" srcOrd="0" destOrd="0" parTransId="{FF049E1F-32FE-4CE0-BC67-F738CC18003E}" sibTransId="{FC9F93AC-D9B1-4C28-83C0-860698D793C7}"/>
    <dgm:cxn modelId="{507FBC6C-AB6D-4FD9-8022-2129DEC5EAF3}" type="presOf" srcId="{CED6FB21-ECC0-47B5-B03A-03D6EFAF7BE2}" destId="{BA0E9B51-70C0-40DE-9F0C-BFDDE6EA7EEA}" srcOrd="0" destOrd="0" presId="urn:microsoft.com/office/officeart/2011/layout/TabList"/>
    <dgm:cxn modelId="{91CC7D88-3E22-4292-86EE-5B35BEC3E250}" srcId="{CED6FB21-ECC0-47B5-B03A-03D6EFAF7BE2}" destId="{2681918B-BA98-41A1-A266-AEBFD2C831CC}" srcOrd="1" destOrd="0" parTransId="{880161D5-BC07-4F41-BA29-31BB1B1A68C8}" sibTransId="{2960D1D4-0060-47CE-AF82-2550F02C93EA}"/>
    <dgm:cxn modelId="{7A050BBC-AC89-4D96-85D1-1F2AEB0EB383}" srcId="{1FF19E18-72C4-4F84-8B38-BB8ECBAF8946}" destId="{CED6FB21-ECC0-47B5-B03A-03D6EFAF7BE2}" srcOrd="0" destOrd="0" parTransId="{4E9AD872-9C1D-4AFD-95B5-BC55A5C6B8CD}" sibTransId="{102F07A6-E98B-4147-985C-C835B3A4B524}"/>
    <dgm:cxn modelId="{4A2B85E4-FEC8-4F58-A229-229DD3341E41}" type="presOf" srcId="{1FF19E18-72C4-4F84-8B38-BB8ECBAF8946}" destId="{608C915F-17F4-4E9E-BE46-A107C08550F8}" srcOrd="0" destOrd="0" presId="urn:microsoft.com/office/officeart/2011/layout/TabList"/>
    <dgm:cxn modelId="{A2F409FD-75EA-4E9C-B333-D0FBAEB082A9}" type="presOf" srcId="{2681918B-BA98-41A1-A266-AEBFD2C831CC}" destId="{F0CACDB9-6A65-4226-A475-B219590FD803}" srcOrd="0" destOrd="0" presId="urn:microsoft.com/office/officeart/2011/layout/TabList"/>
    <dgm:cxn modelId="{1699689D-15A8-4A2F-BF3E-194FDC8F08EA}" type="presParOf" srcId="{608C915F-17F4-4E9E-BE46-A107C08550F8}" destId="{C79A077A-9D23-4C38-8B25-4AD5E2473FAF}" srcOrd="0" destOrd="0" presId="urn:microsoft.com/office/officeart/2011/layout/TabList"/>
    <dgm:cxn modelId="{C8AD9573-DC20-4E33-8381-4863BF90A1D5}" type="presParOf" srcId="{C79A077A-9D23-4C38-8B25-4AD5E2473FAF}" destId="{FBEE5C01-DB84-4737-BEB0-D3511F6B1858}" srcOrd="0" destOrd="0" presId="urn:microsoft.com/office/officeart/2011/layout/TabList"/>
    <dgm:cxn modelId="{937736BA-2D09-4AB9-B0AC-1461916C64F5}" type="presParOf" srcId="{C79A077A-9D23-4C38-8B25-4AD5E2473FAF}" destId="{BA0E9B51-70C0-40DE-9F0C-BFDDE6EA7EEA}" srcOrd="1" destOrd="0" presId="urn:microsoft.com/office/officeart/2011/layout/TabList"/>
    <dgm:cxn modelId="{EC95E967-FE9C-4070-9BB8-C6505C01E71C}" type="presParOf" srcId="{C79A077A-9D23-4C38-8B25-4AD5E2473FAF}" destId="{9B7AFF51-C8C1-4DEE-9512-4734CD1A4760}" srcOrd="2" destOrd="0" presId="urn:microsoft.com/office/officeart/2011/layout/TabList"/>
    <dgm:cxn modelId="{A4E2710F-7DAA-4B24-919C-CF502B2ADD05}" type="presParOf" srcId="{608C915F-17F4-4E9E-BE46-A107C08550F8}" destId="{F0CACDB9-6A65-4226-A475-B219590FD803}" srcOrd="1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FF19E18-72C4-4F84-8B38-BB8ECBAF8946}" type="doc">
      <dgm:prSet loTypeId="urn:microsoft.com/office/officeart/2011/layout/Tab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CED6FB21-ECC0-47B5-B03A-03D6EFAF7BE2}">
      <dgm:prSet phldrT="[텍스트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latinLnBrk="1"/>
          <a:r>
            <a:rPr lang="en-US" altLang="ko-KR" sz="2000" b="1" cap="none" spc="0" dirty="0" err="1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errorPage</a:t>
          </a:r>
          <a:r>
            <a:rPr lang="en-US" altLang="ko-KR" sz="20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 </a:t>
          </a:r>
          <a:r>
            <a:rPr lang="ko-KR" altLang="en-US" sz="20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속성 </a:t>
          </a:r>
        </a:p>
      </dgm:t>
    </dgm:pt>
    <dgm:pt modelId="{4E9AD872-9C1D-4AFD-95B5-BC55A5C6B8CD}" type="parTrans" cxnId="{7A050BBC-AC89-4D96-85D1-1F2AEB0EB383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102F07A6-E98B-4147-985C-C835B3A4B524}" type="sibTrans" cxnId="{7A050BBC-AC89-4D96-85D1-1F2AEB0EB383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2681918B-BA98-41A1-A266-AEBFD2C831CC}">
      <dgm:prSet phldrT="[텍스트]" custT="1"/>
      <dgm:spPr/>
      <dgm:t>
        <a:bodyPr lIns="36000" rIns="36000"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algn="l" latinLnBrk="1"/>
          <a:r>
            <a:rPr lang="en-US" sz="1800" b="1" cap="none" spc="0" dirty="0">
              <a:ln>
                <a:prstDash val="solid"/>
              </a:ln>
              <a:solidFill>
                <a:schemeClr val="tx1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&lt;%@page </a:t>
          </a:r>
          <a:r>
            <a:rPr lang="en-US" sz="1800" b="1" cap="none" spc="0" dirty="0" err="1">
              <a:ln>
                <a:prstDash val="solid"/>
              </a:ln>
              <a:solidFill>
                <a:schemeClr val="tx1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errorPage</a:t>
          </a:r>
          <a:r>
            <a:rPr lang="en-US" sz="1800" b="1" cap="none" spc="0" dirty="0">
              <a:ln>
                <a:prstDash val="solid"/>
              </a:ln>
              <a:solidFill>
                <a:schemeClr val="tx1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=“</a:t>
          </a:r>
          <a:r>
            <a:rPr lang="en-US" sz="1800" b="1" cap="none" spc="0" dirty="0" err="1">
              <a:ln>
                <a:prstDash val="solid"/>
              </a:ln>
              <a:solidFill>
                <a:schemeClr val="tx1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Error.jsp</a:t>
          </a:r>
          <a:r>
            <a:rPr lang="en-US" sz="1800" b="1" cap="none" spc="0" dirty="0">
              <a:ln>
                <a:prstDash val="solid"/>
              </a:ln>
              <a:solidFill>
                <a:schemeClr val="tx1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”%&gt;</a:t>
          </a:r>
          <a:endParaRPr lang="ko-KR" altLang="en-US" sz="1800" b="1" cap="none" spc="0" dirty="0">
            <a:ln>
              <a:prstDash val="solid"/>
            </a:ln>
            <a:solidFill>
              <a:schemeClr val="tx1"/>
            </a:soli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gm:t>
    </dgm:pt>
    <dgm:pt modelId="{880161D5-BC07-4F41-BA29-31BB1B1A68C8}" type="parTrans" cxnId="{91CC7D88-3E22-4292-86EE-5B35BEC3E250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2960D1D4-0060-47CE-AF82-2550F02C93EA}" type="sibTrans" cxnId="{91CC7D88-3E22-4292-86EE-5B35BEC3E250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1994A70C-FAC1-4DA8-9481-73B59FFFB2E3}">
      <dgm:prSet phldrT="[텍스트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latinLnBrk="1"/>
          <a:r>
            <a:rPr lang="en-US" altLang="ko-KR" sz="2000" b="1" cap="none" spc="0" dirty="0" err="1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isErrorPage</a:t>
          </a:r>
          <a:r>
            <a:rPr lang="en-US" altLang="ko-KR" sz="20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 </a:t>
          </a:r>
          <a:r>
            <a:rPr lang="ko-KR" altLang="en-US" sz="20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속성</a:t>
          </a:r>
        </a:p>
      </dgm:t>
    </dgm:pt>
    <dgm:pt modelId="{AD3579FF-6CCE-48C4-808F-83496C81C14F}" type="parTrans" cxnId="{2E415278-9F43-426F-82E8-FE03631AE792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FA74893F-F1D7-45AE-BD72-FAA87E6694A4}" type="sibTrans" cxnId="{2E415278-9F43-426F-82E8-FE03631AE792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4453F622-9580-4AAB-BB40-47FBE350D792}">
      <dgm:prSet phldrT="[텍스트]" custT="1"/>
      <dgm:spPr/>
      <dgm:t>
        <a:bodyPr lIns="36000" rIns="36000"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algn="l" latinLnBrk="1"/>
          <a:r>
            <a:rPr lang="en-US" sz="1900" b="1" cap="none" spc="0" dirty="0">
              <a:ln>
                <a:prstDash val="solid"/>
              </a:ln>
              <a:solidFill>
                <a:schemeClr val="tx1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&lt;%@page </a:t>
          </a:r>
          <a:r>
            <a:rPr lang="en-US" sz="1900" b="1" cap="none" spc="0" dirty="0" err="1">
              <a:ln>
                <a:prstDash val="solid"/>
              </a:ln>
              <a:solidFill>
                <a:schemeClr val="tx1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isErrorPage</a:t>
          </a:r>
          <a:r>
            <a:rPr lang="en-US" sz="1900" b="1" cap="none" spc="0" dirty="0">
              <a:ln>
                <a:prstDash val="solid"/>
              </a:ln>
              <a:solidFill>
                <a:schemeClr val="tx1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=“true”%&gt;</a:t>
          </a:r>
          <a:endParaRPr lang="ko-KR" altLang="en-US" sz="1900" b="1" cap="none" spc="0" dirty="0">
            <a:ln>
              <a:prstDash val="solid"/>
            </a:ln>
            <a:solidFill>
              <a:schemeClr val="tx1"/>
            </a:soli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gm:t>
    </dgm:pt>
    <dgm:pt modelId="{13B466B0-F1F7-48A9-BA3E-43CF2FBF6A6D}" type="parTrans" cxnId="{56A1A4D9-2425-40FF-8DC3-65B18892038D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A14A1101-6E21-4701-AF64-688D16366851}" type="sibTrans" cxnId="{56A1A4D9-2425-40FF-8DC3-65B18892038D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627858B2-1291-4BCF-B977-8B0F4C24C31C}">
      <dgm:prSet phldrT="[텍스트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latinLnBrk="1"/>
          <a:r>
            <a:rPr lang="en-US" altLang="ko-KR" sz="1800" b="1" cap="none" spc="0" dirty="0" err="1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pageEncoding</a:t>
          </a:r>
          <a:r>
            <a:rPr lang="en-US" altLang="ko-KR" sz="18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 </a:t>
          </a:r>
          <a:r>
            <a:rPr lang="ko-KR" altLang="en-US" sz="18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속성</a:t>
          </a:r>
        </a:p>
      </dgm:t>
    </dgm:pt>
    <dgm:pt modelId="{E9C0D3B6-0063-4773-9AEC-69E46C3F52E2}" type="parTrans" cxnId="{A503D74B-5D37-4175-8330-8B537CB021AC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77A48CAC-CDF2-4DDE-A33F-65EDC49DDFCB}" type="sibTrans" cxnId="{A503D74B-5D37-4175-8330-8B537CB021AC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2C70BE7E-AB33-4707-A8BE-FB7263BF3802}">
      <dgm:prSet phldrT="[텍스트]" custT="1"/>
      <dgm:spPr/>
      <dgm:t>
        <a:bodyPr lIns="36000" rIns="36000"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algn="l" latinLnBrk="1">
            <a:lnSpc>
              <a:spcPct val="90000"/>
            </a:lnSpc>
          </a:pPr>
          <a:r>
            <a:rPr lang="en-US" sz="1400" b="1" cap="none" spc="0" dirty="0">
              <a:ln>
                <a:prstDash val="solid"/>
              </a:ln>
              <a:solidFill>
                <a:schemeClr val="tx1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&lt;%@page </a:t>
          </a:r>
          <a:r>
            <a:rPr lang="en-US" sz="1400" b="1" cap="none" spc="0" dirty="0" err="1">
              <a:ln>
                <a:prstDash val="solid"/>
              </a:ln>
              <a:solidFill>
                <a:schemeClr val="tx1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pageEncoding</a:t>
          </a:r>
          <a:r>
            <a:rPr lang="en-US" sz="1400" b="1" cap="none" spc="0" dirty="0">
              <a:ln>
                <a:prstDash val="solid"/>
              </a:ln>
              <a:solidFill>
                <a:schemeClr val="tx1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=“EUC-KR”%&gt;</a:t>
          </a:r>
          <a:endParaRPr lang="ko-KR" altLang="en-US" sz="1400" b="1" cap="none" spc="0" dirty="0">
            <a:ln>
              <a:prstDash val="solid"/>
            </a:ln>
            <a:solidFill>
              <a:schemeClr val="tx1"/>
            </a:soli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gm:t>
    </dgm:pt>
    <dgm:pt modelId="{F3959AA3-9D2E-40A6-A6DC-B8E83CA185D0}" type="parTrans" cxnId="{9F4E8F8D-60C6-45AF-A7E0-C49B64CBF967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2FCAF182-1129-4970-AE0A-B7ACF76D0FE4}" type="sibTrans" cxnId="{9F4E8F8D-60C6-45AF-A7E0-C49B64CBF967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C407763B-08CF-4DC5-9B6C-EDB509E09B31}">
      <dgm:prSet phldrT="[텍스트]" custT="1"/>
      <dgm:spPr/>
      <dgm:t>
        <a:bodyPr lIns="36000" rIns="36000"/>
        <a:lstStyle/>
        <a:p>
          <a:pPr algn="ctr" latinLnBrk="1"/>
          <a:endParaRPr lang="ko-KR" altLang="en-US" sz="1700" b="1" cap="none" spc="0" dirty="0">
            <a:ln w="900" cmpd="sng">
              <a:solidFill>
                <a:schemeClr val="accent1">
                  <a:satMod val="190000"/>
                  <a:alpha val="55000"/>
                </a:schemeClr>
              </a:solidFill>
              <a:prstDash val="solid"/>
            </a:ln>
            <a:solidFill>
              <a:schemeClr val="tx1"/>
            </a:solidFill>
            <a:effectLst>
              <a:innerShdw blurRad="101600" dist="76200" dir="5400000">
                <a:schemeClr val="accent1">
                  <a:satMod val="190000"/>
                  <a:tint val="100000"/>
                  <a:alpha val="74000"/>
                </a:schemeClr>
              </a:innerShdw>
            </a:effectLst>
          </a:endParaRPr>
        </a:p>
      </dgm:t>
    </dgm:pt>
    <dgm:pt modelId="{E5BF16E4-C612-497C-98B2-7C43A070624C}" type="parTrans" cxnId="{89941F69-61EF-4F12-9C67-DBE54854E184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CD274528-ADDB-4066-B80C-FC6F80EB54D5}" type="sibTrans" cxnId="{89941F69-61EF-4F12-9C67-DBE54854E184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1272B05E-EF34-42A7-8739-5FD30587EE66}">
      <dgm:prSet phldrT="[텍스트]" custT="1"/>
      <dgm:spPr/>
      <dgm:t>
        <a:bodyPr lIns="36000" rIns="36000"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algn="l" latinLnBrk="1"/>
          <a:endParaRPr lang="ko-KR" altLang="en-US" sz="1800" b="1" cap="none" spc="0" dirty="0">
            <a:ln>
              <a:prstDash val="solid"/>
            </a:ln>
            <a:solidFill>
              <a:schemeClr val="tx1"/>
            </a:soli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gm:t>
    </dgm:pt>
    <dgm:pt modelId="{F32E40F6-5659-4A12-9E35-940D6828FF04}" type="parTrans" cxnId="{588769C7-6C57-4EA2-9053-55666A9408D2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8DC0D955-275B-4D53-96B9-8E8E1BD87FED}" type="sibTrans" cxnId="{588769C7-6C57-4EA2-9053-55666A9408D2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4CECE73E-587D-4427-A8A2-DCA9E6A8D8EC}">
      <dgm:prSet phldrT="[텍스트]" custT="1"/>
      <dgm:spPr/>
      <dgm:t>
        <a:bodyPr lIns="36000" rIns="36000"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algn="l" latinLnBrk="1"/>
          <a:endParaRPr lang="ko-KR" altLang="en-US" sz="1900" b="1" cap="none" spc="0" dirty="0">
            <a:ln>
              <a:prstDash val="solid"/>
            </a:ln>
            <a:solidFill>
              <a:schemeClr val="tx1"/>
            </a:soli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gm:t>
    </dgm:pt>
    <dgm:pt modelId="{2C78EDC4-0F49-466A-83DB-C0028B5F5201}" type="parTrans" cxnId="{736C95A2-CCE0-4350-909E-3D2F33DE62E5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C574CF73-3C5A-41EA-8A4D-A02307805AC7}" type="sibTrans" cxnId="{736C95A2-CCE0-4350-909E-3D2F33DE62E5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3B60B741-BE2C-41B9-94A6-79A8D6733B62}">
      <dgm:prSet phldrT="[텍스트]" custT="1"/>
      <dgm:spPr/>
      <dgm:t>
        <a:bodyPr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algn="l" latinLnBrk="1">
            <a:lnSpc>
              <a:spcPct val="150000"/>
            </a:lnSpc>
          </a:pPr>
          <a:r>
            <a:rPr lang="en-US" sz="1400" b="1" cap="none" spc="0" dirty="0">
              <a:ln>
                <a:prstDash val="solid"/>
              </a:ln>
              <a:solidFill>
                <a:schemeClr val="tx1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&lt;%@page </a:t>
          </a:r>
          <a:r>
            <a:rPr lang="en-US" sz="1400" b="1" cap="none" spc="0" dirty="0" err="1">
              <a:ln>
                <a:prstDash val="solid"/>
              </a:ln>
              <a:solidFill>
                <a:schemeClr val="tx1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contentType</a:t>
          </a:r>
          <a:r>
            <a:rPr lang="en-US" sz="1400" b="1" cap="none" spc="0" dirty="0">
              <a:ln>
                <a:prstDash val="solid"/>
              </a:ln>
              <a:solidFill>
                <a:schemeClr val="tx1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=“text/</a:t>
          </a:r>
          <a:r>
            <a:rPr lang="en-US" sz="1400" b="1" cap="none" spc="0" dirty="0" err="1">
              <a:ln>
                <a:prstDash val="solid"/>
              </a:ln>
              <a:solidFill>
                <a:schemeClr val="tx1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html”;charset</a:t>
          </a:r>
          <a:r>
            <a:rPr lang="en-US" sz="1400" b="1" cap="none" spc="0" dirty="0">
              <a:ln>
                <a:prstDash val="solid"/>
              </a:ln>
              <a:solidFill>
                <a:schemeClr val="tx1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=“EUC-KR”%&gt;</a:t>
          </a:r>
          <a:endParaRPr lang="ko-KR" altLang="en-US" sz="1400" b="1" cap="none" spc="0" dirty="0">
            <a:ln>
              <a:prstDash val="solid"/>
            </a:ln>
            <a:solidFill>
              <a:schemeClr val="tx1"/>
            </a:soli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gm:t>
    </dgm:pt>
    <dgm:pt modelId="{7BB97CD3-8B8B-451F-B8D0-A39782F5CEE3}" type="sibTrans" cxnId="{236C40B0-C6C3-4770-BD84-A13F189B8046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88360C4B-185E-4F70-9D5F-530863B28544}" type="parTrans" cxnId="{236C40B0-C6C3-4770-BD84-A13F189B8046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63F71B96-2A54-4530-81CB-8950D5574E69}">
      <dgm:prSet phldrT="[텍스트]" custT="1"/>
      <dgm:spPr/>
      <dgm:t>
        <a:bodyPr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algn="l" latinLnBrk="1">
            <a:lnSpc>
              <a:spcPct val="90000"/>
            </a:lnSpc>
          </a:pPr>
          <a:r>
            <a:rPr lang="en-US" sz="1400" b="1" cap="none" spc="0" dirty="0">
              <a:ln>
                <a:prstDash val="solid"/>
              </a:ln>
              <a:solidFill>
                <a:schemeClr val="tx1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&lt;%@page </a:t>
          </a:r>
          <a:r>
            <a:rPr lang="en-US" sz="1400" b="1" cap="none" spc="0" dirty="0" err="1">
              <a:ln>
                <a:prstDash val="solid"/>
              </a:ln>
              <a:solidFill>
                <a:schemeClr val="tx1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contentType</a:t>
          </a:r>
          <a:r>
            <a:rPr lang="en-US" sz="1400" b="1" cap="none" spc="0" dirty="0">
              <a:ln>
                <a:prstDash val="solid"/>
              </a:ln>
              <a:solidFill>
                <a:schemeClr val="tx1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=“text/</a:t>
          </a:r>
          <a:r>
            <a:rPr lang="en-US" sz="1400" b="1" cap="none" spc="0" dirty="0" err="1">
              <a:ln>
                <a:prstDash val="solid"/>
              </a:ln>
              <a:solidFill>
                <a:schemeClr val="tx1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html”;charset</a:t>
          </a:r>
          <a:r>
            <a:rPr lang="en-US" sz="1400" b="1" cap="none" spc="0" dirty="0">
              <a:ln>
                <a:prstDash val="solid"/>
              </a:ln>
              <a:solidFill>
                <a:schemeClr val="tx1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=“UTF-8” </a:t>
          </a:r>
          <a:r>
            <a:rPr lang="en-US" sz="1400" b="1" cap="none" spc="0" dirty="0" err="1">
              <a:ln>
                <a:prstDash val="solid"/>
              </a:ln>
              <a:solidFill>
                <a:schemeClr val="tx1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pageEncoding</a:t>
          </a:r>
          <a:r>
            <a:rPr lang="en-US" sz="1400" b="1" cap="none" spc="0" dirty="0">
              <a:ln>
                <a:prstDash val="solid"/>
              </a:ln>
              <a:solidFill>
                <a:schemeClr val="tx1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=“EUC-KR”%&gt;</a:t>
          </a:r>
          <a:endParaRPr lang="ko-KR" altLang="en-US" sz="1400" b="1" cap="none" spc="0" dirty="0">
            <a:ln>
              <a:prstDash val="solid"/>
            </a:ln>
            <a:solidFill>
              <a:schemeClr val="tx1"/>
            </a:soli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gm:t>
    </dgm:pt>
    <dgm:pt modelId="{7F28A5BC-BB44-40DA-B1A0-802AD699C4DF}" type="parTrans" cxnId="{9FC0BC0A-3A17-4F1B-BB69-A93F0D655291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258ABF4A-B185-4CC2-B596-FB08DC7243B3}" type="sibTrans" cxnId="{9FC0BC0A-3A17-4F1B-BB69-A93F0D655291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608C915F-17F4-4E9E-BE46-A107C08550F8}" type="pres">
      <dgm:prSet presAssocID="{1FF19E18-72C4-4F84-8B38-BB8ECBAF8946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C79A077A-9D23-4C38-8B25-4AD5E2473FAF}" type="pres">
      <dgm:prSet presAssocID="{CED6FB21-ECC0-47B5-B03A-03D6EFAF7BE2}" presName="composite" presStyleCnt="0"/>
      <dgm:spPr/>
    </dgm:pt>
    <dgm:pt modelId="{FBEE5C01-DB84-4737-BEB0-D3511F6B1858}" type="pres">
      <dgm:prSet presAssocID="{CED6FB21-ECC0-47B5-B03A-03D6EFAF7BE2}" presName="FirstChild" presStyleLbl="revTx" presStyleIdx="0" presStyleCnt="6">
        <dgm:presLayoutVars>
          <dgm:chMax val="0"/>
          <dgm:chPref val="0"/>
          <dgm:bulletEnabled val="1"/>
        </dgm:presLayoutVars>
      </dgm:prSet>
      <dgm:spPr/>
    </dgm:pt>
    <dgm:pt modelId="{BA0E9B51-70C0-40DE-9F0C-BFDDE6EA7EEA}" type="pres">
      <dgm:prSet presAssocID="{CED6FB21-ECC0-47B5-B03A-03D6EFAF7BE2}" presName="Parent" presStyleLbl="alignNode1" presStyleIdx="0" presStyleCnt="3" custScaleY="84479" custLinFactNeighborY="7066">
        <dgm:presLayoutVars>
          <dgm:chMax val="3"/>
          <dgm:chPref val="3"/>
          <dgm:bulletEnabled val="1"/>
        </dgm:presLayoutVars>
      </dgm:prSet>
      <dgm:spPr/>
    </dgm:pt>
    <dgm:pt modelId="{9B7AFF51-C8C1-4DEE-9512-4734CD1A4760}" type="pres">
      <dgm:prSet presAssocID="{CED6FB21-ECC0-47B5-B03A-03D6EFAF7BE2}" presName="Accent" presStyleLbl="parChTrans1D1" presStyleIdx="0" presStyleCnt="3"/>
      <dgm:spPr/>
    </dgm:pt>
    <dgm:pt modelId="{F0CACDB9-6A65-4226-A475-B219590FD803}" type="pres">
      <dgm:prSet presAssocID="{CED6FB21-ECC0-47B5-B03A-03D6EFAF7BE2}" presName="Child" presStyleLbl="revTx" presStyleIdx="1" presStyleCnt="6">
        <dgm:presLayoutVars>
          <dgm:chMax val="0"/>
          <dgm:chPref val="0"/>
          <dgm:bulletEnabled val="1"/>
        </dgm:presLayoutVars>
      </dgm:prSet>
      <dgm:spPr/>
    </dgm:pt>
    <dgm:pt modelId="{375A12C8-D294-4802-A438-9B517A350BB1}" type="pres">
      <dgm:prSet presAssocID="{102F07A6-E98B-4147-985C-C835B3A4B524}" presName="sibTrans" presStyleCnt="0"/>
      <dgm:spPr/>
    </dgm:pt>
    <dgm:pt modelId="{5C049535-E33A-4F4A-879B-2415691EE962}" type="pres">
      <dgm:prSet presAssocID="{1994A70C-FAC1-4DA8-9481-73B59FFFB2E3}" presName="composite" presStyleCnt="0"/>
      <dgm:spPr/>
    </dgm:pt>
    <dgm:pt modelId="{6AFD256A-7746-428D-AB5D-E1B3E96C9557}" type="pres">
      <dgm:prSet presAssocID="{1994A70C-FAC1-4DA8-9481-73B59FFFB2E3}" presName="FirstChild" presStyleLbl="revTx" presStyleIdx="2" presStyleCnt="6">
        <dgm:presLayoutVars>
          <dgm:chMax val="0"/>
          <dgm:chPref val="0"/>
          <dgm:bulletEnabled val="1"/>
        </dgm:presLayoutVars>
      </dgm:prSet>
      <dgm:spPr/>
    </dgm:pt>
    <dgm:pt modelId="{D050D452-E366-49D8-9021-99FBC2343B0F}" type="pres">
      <dgm:prSet presAssocID="{1994A70C-FAC1-4DA8-9481-73B59FFFB2E3}" presName="Parent" presStyleLbl="alignNode1" presStyleIdx="1" presStyleCnt="3" custScaleX="120681" custScaleY="84425" custLinFactNeighborX="5170" custLinFactNeighborY="6392">
        <dgm:presLayoutVars>
          <dgm:chMax val="3"/>
          <dgm:chPref val="3"/>
          <dgm:bulletEnabled val="1"/>
        </dgm:presLayoutVars>
      </dgm:prSet>
      <dgm:spPr/>
    </dgm:pt>
    <dgm:pt modelId="{637C74C4-5482-4B53-B4E6-917DBFACF2F4}" type="pres">
      <dgm:prSet presAssocID="{1994A70C-FAC1-4DA8-9481-73B59FFFB2E3}" presName="Accent" presStyleLbl="parChTrans1D1" presStyleIdx="1" presStyleCnt="3" custLinFactNeighborX="-1344"/>
      <dgm:spPr/>
    </dgm:pt>
    <dgm:pt modelId="{32466F47-98A5-45DC-8379-B5B3C2E52BDB}" type="pres">
      <dgm:prSet presAssocID="{1994A70C-FAC1-4DA8-9481-73B59FFFB2E3}" presName="Child" presStyleLbl="revTx" presStyleIdx="3" presStyleCnt="6" custLinFactNeighborY="34080">
        <dgm:presLayoutVars>
          <dgm:chMax val="0"/>
          <dgm:chPref val="0"/>
          <dgm:bulletEnabled val="1"/>
        </dgm:presLayoutVars>
      </dgm:prSet>
      <dgm:spPr/>
    </dgm:pt>
    <dgm:pt modelId="{41DD1F2C-9924-4C1D-894A-6A69030704CF}" type="pres">
      <dgm:prSet presAssocID="{FA74893F-F1D7-45AE-BD72-FAA87E6694A4}" presName="sibTrans" presStyleCnt="0"/>
      <dgm:spPr/>
    </dgm:pt>
    <dgm:pt modelId="{DA73CF26-3E6C-4924-9E86-C761075E506E}" type="pres">
      <dgm:prSet presAssocID="{627858B2-1291-4BCF-B977-8B0F4C24C31C}" presName="composite" presStyleCnt="0"/>
      <dgm:spPr/>
    </dgm:pt>
    <dgm:pt modelId="{9707ACAE-CBB4-4B2F-90E6-B3D35F820B9D}" type="pres">
      <dgm:prSet presAssocID="{627858B2-1291-4BCF-B977-8B0F4C24C31C}" presName="FirstChild" presStyleLbl="revTx" presStyleIdx="4" presStyleCnt="6">
        <dgm:presLayoutVars>
          <dgm:chMax val="0"/>
          <dgm:chPref val="0"/>
          <dgm:bulletEnabled val="1"/>
        </dgm:presLayoutVars>
      </dgm:prSet>
      <dgm:spPr/>
    </dgm:pt>
    <dgm:pt modelId="{97607E8D-A21F-4A1F-BAE4-D06E2FC98355}" type="pres">
      <dgm:prSet presAssocID="{627858B2-1291-4BCF-B977-8B0F4C24C31C}" presName="Parent" presStyleLbl="alignNode1" presStyleIdx="2" presStyleCnt="3" custScaleX="129697" custScaleY="84425" custLinFactNeighborX="7424" custLinFactNeighborY="6545">
        <dgm:presLayoutVars>
          <dgm:chMax val="3"/>
          <dgm:chPref val="3"/>
          <dgm:bulletEnabled val="1"/>
        </dgm:presLayoutVars>
      </dgm:prSet>
      <dgm:spPr/>
    </dgm:pt>
    <dgm:pt modelId="{A69F58F3-B85B-4F1B-8E0D-A0B275AA2A36}" type="pres">
      <dgm:prSet presAssocID="{627858B2-1291-4BCF-B977-8B0F4C24C31C}" presName="Accent" presStyleLbl="parChTrans1D1" presStyleIdx="2" presStyleCnt="3" custLinFactNeighborX="-1930"/>
      <dgm:spPr/>
    </dgm:pt>
    <dgm:pt modelId="{B731C11A-FFCE-444C-89B2-4F8BDF0BA5D3}" type="pres">
      <dgm:prSet presAssocID="{627858B2-1291-4BCF-B977-8B0F4C24C31C}" presName="Child" presStyleLbl="revTx" presStyleIdx="5" presStyleCnt="6" custLinFactNeighborY="13305">
        <dgm:presLayoutVars>
          <dgm:chMax val="0"/>
          <dgm:chPref val="0"/>
          <dgm:bulletEnabled val="1"/>
        </dgm:presLayoutVars>
      </dgm:prSet>
      <dgm:spPr/>
    </dgm:pt>
  </dgm:ptLst>
  <dgm:cxnLst>
    <dgm:cxn modelId="{9FC0BC0A-3A17-4F1B-BB69-A93F0D655291}" srcId="{627858B2-1291-4BCF-B977-8B0F4C24C31C}" destId="{63F71B96-2A54-4530-81CB-8950D5574E69}" srcOrd="3" destOrd="0" parTransId="{7F28A5BC-BB44-40DA-B1A0-802AD699C4DF}" sibTransId="{258ABF4A-B185-4CC2-B596-FB08DC7243B3}"/>
    <dgm:cxn modelId="{0463AC10-3EBB-4996-8C5F-AE6930EC208D}" type="presOf" srcId="{4CECE73E-587D-4427-A8A2-DCA9E6A8D8EC}" destId="{6AFD256A-7746-428D-AB5D-E1B3E96C9557}" srcOrd="0" destOrd="0" presId="urn:microsoft.com/office/officeart/2011/layout/TabList"/>
    <dgm:cxn modelId="{833CC013-D6BD-4B88-945D-8FC55C9A8857}" type="presOf" srcId="{1272B05E-EF34-42A7-8739-5FD30587EE66}" destId="{FBEE5C01-DB84-4737-BEB0-D3511F6B1858}" srcOrd="0" destOrd="0" presId="urn:microsoft.com/office/officeart/2011/layout/TabList"/>
    <dgm:cxn modelId="{D2D99318-C45D-4154-AEBF-D6C066497FBE}" type="presOf" srcId="{63F71B96-2A54-4530-81CB-8950D5574E69}" destId="{B731C11A-FFCE-444C-89B2-4F8BDF0BA5D3}" srcOrd="0" destOrd="2" presId="urn:microsoft.com/office/officeart/2011/layout/TabList"/>
    <dgm:cxn modelId="{1ADE381B-F23B-4F4C-A0EC-9CE63A8405CB}" type="presOf" srcId="{4453F622-9580-4AAB-BB40-47FBE350D792}" destId="{32466F47-98A5-45DC-8379-B5B3C2E52BDB}" srcOrd="0" destOrd="0" presId="urn:microsoft.com/office/officeart/2011/layout/TabList"/>
    <dgm:cxn modelId="{25396126-1C91-4267-B12B-C0FA9DADD889}" type="presOf" srcId="{2681918B-BA98-41A1-A266-AEBFD2C831CC}" destId="{F0CACDB9-6A65-4226-A475-B219590FD803}" srcOrd="0" destOrd="0" presId="urn:microsoft.com/office/officeart/2011/layout/TabList"/>
    <dgm:cxn modelId="{9174A545-1383-4453-9C7E-21D51C666D37}" type="presOf" srcId="{C407763B-08CF-4DC5-9B6C-EDB509E09B31}" destId="{9707ACAE-CBB4-4B2F-90E6-B3D35F820B9D}" srcOrd="0" destOrd="0" presId="urn:microsoft.com/office/officeart/2011/layout/TabList"/>
    <dgm:cxn modelId="{89941F69-61EF-4F12-9C67-DBE54854E184}" srcId="{627858B2-1291-4BCF-B977-8B0F4C24C31C}" destId="{C407763B-08CF-4DC5-9B6C-EDB509E09B31}" srcOrd="0" destOrd="0" parTransId="{E5BF16E4-C612-497C-98B2-7C43A070624C}" sibTransId="{CD274528-ADDB-4066-B80C-FC6F80EB54D5}"/>
    <dgm:cxn modelId="{89EC5869-97AA-43CD-A7BC-61D9F4BD731F}" type="presOf" srcId="{627858B2-1291-4BCF-B977-8B0F4C24C31C}" destId="{97607E8D-A21F-4A1F-BAE4-D06E2FC98355}" srcOrd="0" destOrd="0" presId="urn:microsoft.com/office/officeart/2011/layout/TabList"/>
    <dgm:cxn modelId="{A503D74B-5D37-4175-8330-8B537CB021AC}" srcId="{1FF19E18-72C4-4F84-8B38-BB8ECBAF8946}" destId="{627858B2-1291-4BCF-B977-8B0F4C24C31C}" srcOrd="2" destOrd="0" parTransId="{E9C0D3B6-0063-4773-9AEC-69E46C3F52E2}" sibTransId="{77A48CAC-CDF2-4DDE-A33F-65EDC49DDFCB}"/>
    <dgm:cxn modelId="{2E415278-9F43-426F-82E8-FE03631AE792}" srcId="{1FF19E18-72C4-4F84-8B38-BB8ECBAF8946}" destId="{1994A70C-FAC1-4DA8-9481-73B59FFFB2E3}" srcOrd="1" destOrd="0" parTransId="{AD3579FF-6CCE-48C4-808F-83496C81C14F}" sibTransId="{FA74893F-F1D7-45AE-BD72-FAA87E6694A4}"/>
    <dgm:cxn modelId="{FC38285A-27A6-4FF9-A835-2D76BEB925AA}" type="presOf" srcId="{1FF19E18-72C4-4F84-8B38-BB8ECBAF8946}" destId="{608C915F-17F4-4E9E-BE46-A107C08550F8}" srcOrd="0" destOrd="0" presId="urn:microsoft.com/office/officeart/2011/layout/TabList"/>
    <dgm:cxn modelId="{91CC7D88-3E22-4292-86EE-5B35BEC3E250}" srcId="{CED6FB21-ECC0-47B5-B03A-03D6EFAF7BE2}" destId="{2681918B-BA98-41A1-A266-AEBFD2C831CC}" srcOrd="1" destOrd="0" parTransId="{880161D5-BC07-4F41-BA29-31BB1B1A68C8}" sibTransId="{2960D1D4-0060-47CE-AF82-2550F02C93EA}"/>
    <dgm:cxn modelId="{9F4E8F8D-60C6-45AF-A7E0-C49B64CBF967}" srcId="{627858B2-1291-4BCF-B977-8B0F4C24C31C}" destId="{2C70BE7E-AB33-4707-A8BE-FB7263BF3802}" srcOrd="1" destOrd="0" parTransId="{F3959AA3-9D2E-40A6-A6DC-B8E83CA185D0}" sibTransId="{2FCAF182-1129-4970-AE0A-B7ACF76D0FE4}"/>
    <dgm:cxn modelId="{60681B9B-1497-4D77-891F-6430F7F1434A}" type="presOf" srcId="{CED6FB21-ECC0-47B5-B03A-03D6EFAF7BE2}" destId="{BA0E9B51-70C0-40DE-9F0C-BFDDE6EA7EEA}" srcOrd="0" destOrd="0" presId="urn:microsoft.com/office/officeart/2011/layout/TabList"/>
    <dgm:cxn modelId="{2D1EB1A0-93D7-4767-A6CD-AAB2378BE231}" type="presOf" srcId="{2C70BE7E-AB33-4707-A8BE-FB7263BF3802}" destId="{B731C11A-FFCE-444C-89B2-4F8BDF0BA5D3}" srcOrd="0" destOrd="0" presId="urn:microsoft.com/office/officeart/2011/layout/TabList"/>
    <dgm:cxn modelId="{736C95A2-CCE0-4350-909E-3D2F33DE62E5}" srcId="{1994A70C-FAC1-4DA8-9481-73B59FFFB2E3}" destId="{4CECE73E-587D-4427-A8A2-DCA9E6A8D8EC}" srcOrd="0" destOrd="0" parTransId="{2C78EDC4-0F49-466A-83DB-C0028B5F5201}" sibTransId="{C574CF73-3C5A-41EA-8A4D-A02307805AC7}"/>
    <dgm:cxn modelId="{236C40B0-C6C3-4770-BD84-A13F189B8046}" srcId="{627858B2-1291-4BCF-B977-8B0F4C24C31C}" destId="{3B60B741-BE2C-41B9-94A6-79A8D6733B62}" srcOrd="2" destOrd="0" parTransId="{88360C4B-185E-4F70-9D5F-530863B28544}" sibTransId="{7BB97CD3-8B8B-451F-B8D0-A39782F5CEE3}"/>
    <dgm:cxn modelId="{CD6555B2-F1E2-46A1-945A-C68F1614AB73}" type="presOf" srcId="{1994A70C-FAC1-4DA8-9481-73B59FFFB2E3}" destId="{D050D452-E366-49D8-9021-99FBC2343B0F}" srcOrd="0" destOrd="0" presId="urn:microsoft.com/office/officeart/2011/layout/TabList"/>
    <dgm:cxn modelId="{7A050BBC-AC89-4D96-85D1-1F2AEB0EB383}" srcId="{1FF19E18-72C4-4F84-8B38-BB8ECBAF8946}" destId="{CED6FB21-ECC0-47B5-B03A-03D6EFAF7BE2}" srcOrd="0" destOrd="0" parTransId="{4E9AD872-9C1D-4AFD-95B5-BC55A5C6B8CD}" sibTransId="{102F07A6-E98B-4147-985C-C835B3A4B524}"/>
    <dgm:cxn modelId="{588769C7-6C57-4EA2-9053-55666A9408D2}" srcId="{CED6FB21-ECC0-47B5-B03A-03D6EFAF7BE2}" destId="{1272B05E-EF34-42A7-8739-5FD30587EE66}" srcOrd="0" destOrd="0" parTransId="{F32E40F6-5659-4A12-9E35-940D6828FF04}" sibTransId="{8DC0D955-275B-4D53-96B9-8E8E1BD87FED}"/>
    <dgm:cxn modelId="{0FBEADC7-FEF5-4AA6-8061-B1A2BBC33C52}" type="presOf" srcId="{3B60B741-BE2C-41B9-94A6-79A8D6733B62}" destId="{B731C11A-FFCE-444C-89B2-4F8BDF0BA5D3}" srcOrd="0" destOrd="1" presId="urn:microsoft.com/office/officeart/2011/layout/TabList"/>
    <dgm:cxn modelId="{56A1A4D9-2425-40FF-8DC3-65B18892038D}" srcId="{1994A70C-FAC1-4DA8-9481-73B59FFFB2E3}" destId="{4453F622-9580-4AAB-BB40-47FBE350D792}" srcOrd="1" destOrd="0" parTransId="{13B466B0-F1F7-48A9-BA3E-43CF2FBF6A6D}" sibTransId="{A14A1101-6E21-4701-AF64-688D16366851}"/>
    <dgm:cxn modelId="{6A2C848F-3E33-45C6-A94E-15CD750627F2}" type="presParOf" srcId="{608C915F-17F4-4E9E-BE46-A107C08550F8}" destId="{C79A077A-9D23-4C38-8B25-4AD5E2473FAF}" srcOrd="0" destOrd="0" presId="urn:microsoft.com/office/officeart/2011/layout/TabList"/>
    <dgm:cxn modelId="{74DF4D33-0E6A-45AF-BB0C-B2AE732C746E}" type="presParOf" srcId="{C79A077A-9D23-4C38-8B25-4AD5E2473FAF}" destId="{FBEE5C01-DB84-4737-BEB0-D3511F6B1858}" srcOrd="0" destOrd="0" presId="urn:microsoft.com/office/officeart/2011/layout/TabList"/>
    <dgm:cxn modelId="{9BDE1D80-E984-43D3-A6E3-9318606DA7CE}" type="presParOf" srcId="{C79A077A-9D23-4C38-8B25-4AD5E2473FAF}" destId="{BA0E9B51-70C0-40DE-9F0C-BFDDE6EA7EEA}" srcOrd="1" destOrd="0" presId="urn:microsoft.com/office/officeart/2011/layout/TabList"/>
    <dgm:cxn modelId="{9B09943D-51CF-46BF-8C48-CE7C228CB937}" type="presParOf" srcId="{C79A077A-9D23-4C38-8B25-4AD5E2473FAF}" destId="{9B7AFF51-C8C1-4DEE-9512-4734CD1A4760}" srcOrd="2" destOrd="0" presId="urn:microsoft.com/office/officeart/2011/layout/TabList"/>
    <dgm:cxn modelId="{EDE921D5-4719-4B7F-97DD-0CE678D7B9E6}" type="presParOf" srcId="{608C915F-17F4-4E9E-BE46-A107C08550F8}" destId="{F0CACDB9-6A65-4226-A475-B219590FD803}" srcOrd="1" destOrd="0" presId="urn:microsoft.com/office/officeart/2011/layout/TabList"/>
    <dgm:cxn modelId="{DB09FB24-EE99-40E8-B4C9-E669362E6ECB}" type="presParOf" srcId="{608C915F-17F4-4E9E-BE46-A107C08550F8}" destId="{375A12C8-D294-4802-A438-9B517A350BB1}" srcOrd="2" destOrd="0" presId="urn:microsoft.com/office/officeart/2011/layout/TabList"/>
    <dgm:cxn modelId="{7B1D0A29-9619-48B2-9905-7EC12B9CC03B}" type="presParOf" srcId="{608C915F-17F4-4E9E-BE46-A107C08550F8}" destId="{5C049535-E33A-4F4A-879B-2415691EE962}" srcOrd="3" destOrd="0" presId="urn:microsoft.com/office/officeart/2011/layout/TabList"/>
    <dgm:cxn modelId="{FC64DBB9-7E04-4A08-839D-CEBCF07D4145}" type="presParOf" srcId="{5C049535-E33A-4F4A-879B-2415691EE962}" destId="{6AFD256A-7746-428D-AB5D-E1B3E96C9557}" srcOrd="0" destOrd="0" presId="urn:microsoft.com/office/officeart/2011/layout/TabList"/>
    <dgm:cxn modelId="{5368E7A4-8CE2-4D0B-874A-49C1D2A0C842}" type="presParOf" srcId="{5C049535-E33A-4F4A-879B-2415691EE962}" destId="{D050D452-E366-49D8-9021-99FBC2343B0F}" srcOrd="1" destOrd="0" presId="urn:microsoft.com/office/officeart/2011/layout/TabList"/>
    <dgm:cxn modelId="{A80BAA9A-1BE6-4472-8FB5-F4B88ABAF43B}" type="presParOf" srcId="{5C049535-E33A-4F4A-879B-2415691EE962}" destId="{637C74C4-5482-4B53-B4E6-917DBFACF2F4}" srcOrd="2" destOrd="0" presId="urn:microsoft.com/office/officeart/2011/layout/TabList"/>
    <dgm:cxn modelId="{37A37AC4-C5DC-4A4D-B0A6-109C4BBAB91A}" type="presParOf" srcId="{608C915F-17F4-4E9E-BE46-A107C08550F8}" destId="{32466F47-98A5-45DC-8379-B5B3C2E52BDB}" srcOrd="4" destOrd="0" presId="urn:microsoft.com/office/officeart/2011/layout/TabList"/>
    <dgm:cxn modelId="{F726263E-045D-4C16-AEDF-4FF35E03BE7D}" type="presParOf" srcId="{608C915F-17F4-4E9E-BE46-A107C08550F8}" destId="{41DD1F2C-9924-4C1D-894A-6A69030704CF}" srcOrd="5" destOrd="0" presId="urn:microsoft.com/office/officeart/2011/layout/TabList"/>
    <dgm:cxn modelId="{9A985282-F9A6-4175-8365-FD2D95CB1DC8}" type="presParOf" srcId="{608C915F-17F4-4E9E-BE46-A107C08550F8}" destId="{DA73CF26-3E6C-4924-9E86-C761075E506E}" srcOrd="6" destOrd="0" presId="urn:microsoft.com/office/officeart/2011/layout/TabList"/>
    <dgm:cxn modelId="{8AA7EE65-B818-43D7-A6D1-A9DBBC5C63CB}" type="presParOf" srcId="{DA73CF26-3E6C-4924-9E86-C761075E506E}" destId="{9707ACAE-CBB4-4B2F-90E6-B3D35F820B9D}" srcOrd="0" destOrd="0" presId="urn:microsoft.com/office/officeart/2011/layout/TabList"/>
    <dgm:cxn modelId="{CBD62FC5-DAA5-4743-BC26-40338824E8BE}" type="presParOf" srcId="{DA73CF26-3E6C-4924-9E86-C761075E506E}" destId="{97607E8D-A21F-4A1F-BAE4-D06E2FC98355}" srcOrd="1" destOrd="0" presId="urn:microsoft.com/office/officeart/2011/layout/TabList"/>
    <dgm:cxn modelId="{C8F3970A-89E2-4DE6-9C3F-258E46E8D4C2}" type="presParOf" srcId="{DA73CF26-3E6C-4924-9E86-C761075E506E}" destId="{A69F58F3-B85B-4F1B-8E0D-A0B275AA2A36}" srcOrd="2" destOrd="0" presId="urn:microsoft.com/office/officeart/2011/layout/TabList"/>
    <dgm:cxn modelId="{57FEC7DD-1D78-4C23-B33D-20B2F141005F}" type="presParOf" srcId="{608C915F-17F4-4E9E-BE46-A107C08550F8}" destId="{B731C11A-FFCE-444C-89B2-4F8BDF0BA5D3}" srcOrd="7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9F58F3-B85B-4F1B-8E0D-A0B275AA2A36}">
      <dsp:nvSpPr>
        <dsp:cNvPr id="0" name=""/>
        <dsp:cNvSpPr/>
      </dsp:nvSpPr>
      <dsp:spPr>
        <a:xfrm>
          <a:off x="166796" y="3876165"/>
          <a:ext cx="8640960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7C74C4-5482-4B53-B4E6-917DBFACF2F4}">
      <dsp:nvSpPr>
        <dsp:cNvPr id="0" name=""/>
        <dsp:cNvSpPr/>
      </dsp:nvSpPr>
      <dsp:spPr>
        <a:xfrm>
          <a:off x="116157" y="2211290"/>
          <a:ext cx="8640960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7AFF51-C8C1-4DEE-9512-4734CD1A4760}">
      <dsp:nvSpPr>
        <dsp:cNvPr id="0" name=""/>
        <dsp:cNvSpPr/>
      </dsp:nvSpPr>
      <dsp:spPr>
        <a:xfrm>
          <a:off x="0" y="546416"/>
          <a:ext cx="8640960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EE5C01-DB84-4737-BEB0-D3511F6B1858}">
      <dsp:nvSpPr>
        <dsp:cNvPr id="0" name=""/>
        <dsp:cNvSpPr/>
      </dsp:nvSpPr>
      <dsp:spPr>
        <a:xfrm>
          <a:off x="2246649" y="609"/>
          <a:ext cx="6394310" cy="5458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00" tIns="34290" rIns="36000" bIns="34290" numCol="1" spcCol="1270" anchor="b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800" b="1" kern="1200" cap="none" spc="0" dirty="0">
            <a:ln w="900" cmpd="sng">
              <a:solidFill>
                <a:schemeClr val="accent1">
                  <a:satMod val="190000"/>
                  <a:alpha val="55000"/>
                </a:schemeClr>
              </a:solidFill>
              <a:prstDash val="solid"/>
            </a:ln>
            <a:solidFill>
              <a:schemeClr val="tx1"/>
            </a:solidFill>
            <a:effectLst>
              <a:innerShdw blurRad="101600" dist="76200" dir="5400000">
                <a:schemeClr val="accent1">
                  <a:satMod val="190000"/>
                  <a:tint val="100000"/>
                  <a:alpha val="74000"/>
                </a:schemeClr>
              </a:innerShdw>
            </a:effectLst>
          </a:endParaRPr>
        </a:p>
      </dsp:txBody>
      <dsp:txXfrm>
        <a:off x="2246649" y="609"/>
        <a:ext cx="6394310" cy="545806"/>
      </dsp:txXfrm>
    </dsp:sp>
    <dsp:sp modelId="{BA0E9B51-70C0-40DE-9F0C-BFDDE6EA7EEA}">
      <dsp:nvSpPr>
        <dsp:cNvPr id="0" name=""/>
        <dsp:cNvSpPr/>
      </dsp:nvSpPr>
      <dsp:spPr>
        <a:xfrm>
          <a:off x="0" y="81533"/>
          <a:ext cx="2246649" cy="461092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/>
        </a:solidFill>
        <a:ln w="12700" cap="flat" cmpd="sng" algn="ctr">
          <a:solidFill>
            <a:schemeClr val="accent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b="1" kern="1200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info </a:t>
          </a:r>
          <a:r>
            <a:rPr lang="ko-KR" altLang="en-US" sz="2000" b="1" kern="1200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속성 예제</a:t>
          </a:r>
        </a:p>
      </dsp:txBody>
      <dsp:txXfrm>
        <a:off x="22513" y="104046"/>
        <a:ext cx="2201623" cy="438579"/>
      </dsp:txXfrm>
    </dsp:sp>
    <dsp:sp modelId="{F0CACDB9-6A65-4226-A475-B219590FD803}">
      <dsp:nvSpPr>
        <dsp:cNvPr id="0" name=""/>
        <dsp:cNvSpPr/>
      </dsp:nvSpPr>
      <dsp:spPr>
        <a:xfrm>
          <a:off x="0" y="546416"/>
          <a:ext cx="8640960" cy="10917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00" tIns="34290" rIns="36000" bIns="34290" numCol="1" spcCol="1270" anchor="t" anchorCtr="0">
          <a:noAutofit/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cap="none" spc="0" dirty="0">
              <a:ln>
                <a:prstDash val="solid"/>
              </a:ln>
              <a:solidFill>
                <a:schemeClr val="tx1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&lt;%@page info=“JSPStudy.co.kr”%&gt;</a:t>
          </a:r>
          <a:endParaRPr lang="ko-KR" altLang="en-US" sz="1800" b="1" kern="1200" cap="none" spc="0" dirty="0">
            <a:ln>
              <a:prstDash val="solid"/>
            </a:ln>
            <a:solidFill>
              <a:schemeClr val="tx1"/>
            </a:soli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sp:txBody>
      <dsp:txXfrm>
        <a:off x="0" y="546416"/>
        <a:ext cx="8640960" cy="1091777"/>
      </dsp:txXfrm>
    </dsp:sp>
    <dsp:sp modelId="{6AFD256A-7746-428D-AB5D-E1B3E96C9557}">
      <dsp:nvSpPr>
        <dsp:cNvPr id="0" name=""/>
        <dsp:cNvSpPr/>
      </dsp:nvSpPr>
      <dsp:spPr>
        <a:xfrm>
          <a:off x="2362807" y="1665483"/>
          <a:ext cx="6394310" cy="5458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00" tIns="36195" rIns="36000" bIns="36195" numCol="1" spcCol="1270" anchor="b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900" b="1" kern="1200" cap="none" spc="0" dirty="0">
            <a:ln w="900" cmpd="sng">
              <a:solidFill>
                <a:schemeClr val="accent1">
                  <a:satMod val="190000"/>
                  <a:alpha val="55000"/>
                </a:schemeClr>
              </a:solidFill>
              <a:prstDash val="solid"/>
            </a:ln>
            <a:solidFill>
              <a:schemeClr val="tx1"/>
            </a:solidFill>
            <a:effectLst>
              <a:innerShdw blurRad="101600" dist="76200" dir="5400000">
                <a:schemeClr val="accent1">
                  <a:satMod val="190000"/>
                  <a:tint val="100000"/>
                  <a:alpha val="74000"/>
                </a:schemeClr>
              </a:innerShdw>
            </a:effectLst>
          </a:endParaRPr>
        </a:p>
      </dsp:txBody>
      <dsp:txXfrm>
        <a:off x="2362807" y="1665483"/>
        <a:ext cx="6394310" cy="545806"/>
      </dsp:txXfrm>
    </dsp:sp>
    <dsp:sp modelId="{D050D452-E366-49D8-9021-99FBC2343B0F}">
      <dsp:nvSpPr>
        <dsp:cNvPr id="0" name=""/>
        <dsp:cNvSpPr/>
      </dsp:nvSpPr>
      <dsp:spPr>
        <a:xfrm>
          <a:off x="11924" y="1671580"/>
          <a:ext cx="2711279" cy="545806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/>
        </a:solidFill>
        <a:ln w="12700" cap="flat" cmpd="sng" algn="ctr">
          <a:solidFill>
            <a:schemeClr val="accent2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b="1" kern="1200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language </a:t>
          </a:r>
          <a:r>
            <a:rPr lang="ko-KR" altLang="en-US" sz="2000" b="1" kern="1200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속성 예제</a:t>
          </a:r>
        </a:p>
      </dsp:txBody>
      <dsp:txXfrm>
        <a:off x="38573" y="1698229"/>
        <a:ext cx="2657981" cy="519157"/>
      </dsp:txXfrm>
    </dsp:sp>
    <dsp:sp modelId="{32466F47-98A5-45DC-8379-B5B3C2E52BDB}">
      <dsp:nvSpPr>
        <dsp:cNvPr id="0" name=""/>
        <dsp:cNvSpPr/>
      </dsp:nvSpPr>
      <dsp:spPr>
        <a:xfrm>
          <a:off x="0" y="2211290"/>
          <a:ext cx="8640960" cy="10917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00" tIns="36195" rIns="36000" bIns="36195" numCol="1" spcCol="1270" anchor="t" anchorCtr="0">
          <a:noAutofit/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marL="171450" lvl="1" indent="-171450" algn="l" defTabSz="8445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1" kern="1200" cap="none" spc="0" dirty="0">
              <a:ln>
                <a:prstDash val="solid"/>
              </a:ln>
              <a:solidFill>
                <a:schemeClr val="tx1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&lt;%@page language=“java”%&gt;</a:t>
          </a:r>
          <a:endParaRPr lang="ko-KR" altLang="en-US" sz="1900" b="1" kern="1200" cap="none" spc="0" dirty="0">
            <a:ln>
              <a:prstDash val="solid"/>
            </a:ln>
            <a:solidFill>
              <a:schemeClr val="tx1"/>
            </a:soli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sp:txBody>
      <dsp:txXfrm>
        <a:off x="0" y="2211290"/>
        <a:ext cx="8640960" cy="1091777"/>
      </dsp:txXfrm>
    </dsp:sp>
    <dsp:sp modelId="{9707ACAE-CBB4-4B2F-90E6-B3D35F820B9D}">
      <dsp:nvSpPr>
        <dsp:cNvPr id="0" name=""/>
        <dsp:cNvSpPr/>
      </dsp:nvSpPr>
      <dsp:spPr>
        <a:xfrm>
          <a:off x="2413446" y="3330358"/>
          <a:ext cx="6394310" cy="5458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00" tIns="32385" rIns="36000" bIns="32385" numCol="1" spcCol="1270" anchor="b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700" b="1" kern="1200" cap="none" spc="0" dirty="0">
            <a:ln w="900" cmpd="sng">
              <a:solidFill>
                <a:schemeClr val="accent1">
                  <a:satMod val="190000"/>
                  <a:alpha val="55000"/>
                </a:schemeClr>
              </a:solidFill>
              <a:prstDash val="solid"/>
            </a:ln>
            <a:solidFill>
              <a:schemeClr val="tx1"/>
            </a:solidFill>
            <a:effectLst>
              <a:innerShdw blurRad="101600" dist="76200" dir="5400000">
                <a:schemeClr val="accent1">
                  <a:satMod val="190000"/>
                  <a:tint val="100000"/>
                  <a:alpha val="74000"/>
                </a:schemeClr>
              </a:innerShdw>
            </a:effectLst>
          </a:endParaRPr>
        </a:p>
      </dsp:txBody>
      <dsp:txXfrm>
        <a:off x="2413446" y="3330358"/>
        <a:ext cx="6394310" cy="545806"/>
      </dsp:txXfrm>
    </dsp:sp>
    <dsp:sp modelId="{97607E8D-A21F-4A1F-BAE4-D06E2FC98355}">
      <dsp:nvSpPr>
        <dsp:cNvPr id="0" name=""/>
        <dsp:cNvSpPr/>
      </dsp:nvSpPr>
      <dsp:spPr>
        <a:xfrm>
          <a:off x="11924" y="3331417"/>
          <a:ext cx="2913837" cy="545806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/>
        </a:solidFill>
        <a:ln w="12700" cap="flat" cmpd="sng" algn="ctr">
          <a:solidFill>
            <a:schemeClr val="accent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b="1" kern="1200" cap="none" spc="0" dirty="0" err="1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contentType</a:t>
          </a:r>
          <a:r>
            <a:rPr lang="en-US" altLang="ko-KR" sz="1800" b="1" kern="1200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 </a:t>
          </a:r>
          <a:r>
            <a:rPr lang="ko-KR" altLang="en-US" sz="1800" b="1" kern="1200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속성 예제</a:t>
          </a:r>
        </a:p>
      </dsp:txBody>
      <dsp:txXfrm>
        <a:off x="38573" y="3358066"/>
        <a:ext cx="2860539" cy="519157"/>
      </dsp:txXfrm>
    </dsp:sp>
    <dsp:sp modelId="{B731C11A-FFCE-444C-89B2-4F8BDF0BA5D3}">
      <dsp:nvSpPr>
        <dsp:cNvPr id="0" name=""/>
        <dsp:cNvSpPr/>
      </dsp:nvSpPr>
      <dsp:spPr>
        <a:xfrm>
          <a:off x="0" y="3876165"/>
          <a:ext cx="8640960" cy="10917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00" tIns="32385" rIns="36000" bIns="32385" numCol="1" spcCol="1270" anchor="t" anchorCtr="0">
          <a:noAutofit/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1" kern="1200" cap="none" spc="0" dirty="0">
              <a:ln>
                <a:prstDash val="solid"/>
              </a:ln>
              <a:solidFill>
                <a:schemeClr val="tx1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&lt;%@page </a:t>
          </a:r>
          <a:r>
            <a:rPr lang="en-US" sz="1700" b="1" kern="1200" cap="none" spc="0" dirty="0" err="1">
              <a:ln>
                <a:prstDash val="solid"/>
              </a:ln>
              <a:solidFill>
                <a:schemeClr val="tx1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contentType</a:t>
          </a:r>
          <a:r>
            <a:rPr lang="en-US" sz="1700" b="1" kern="1200" cap="none" spc="0" dirty="0">
              <a:ln>
                <a:prstDash val="solid"/>
              </a:ln>
              <a:solidFill>
                <a:schemeClr val="tx1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=“text/html”%&gt;</a:t>
          </a:r>
          <a:endParaRPr lang="ko-KR" altLang="en-US" sz="1700" b="1" kern="1200" cap="none" spc="0" dirty="0">
            <a:ln>
              <a:prstDash val="solid"/>
            </a:ln>
            <a:solidFill>
              <a:schemeClr val="tx1"/>
            </a:soli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ko-KR" altLang="en-US" sz="1700" b="1" kern="1200" cap="none" spc="0" dirty="0">
            <a:ln>
              <a:prstDash val="solid"/>
            </a:ln>
            <a:solidFill>
              <a:schemeClr val="tx1"/>
            </a:soli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1" kern="1200" cap="none" spc="0" dirty="0">
              <a:ln>
                <a:prstDash val="solid"/>
              </a:ln>
              <a:solidFill>
                <a:schemeClr val="tx1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&lt;%@page </a:t>
          </a:r>
          <a:r>
            <a:rPr lang="en-US" sz="1700" b="1" kern="1200" cap="none" spc="0" dirty="0" err="1">
              <a:ln>
                <a:prstDash val="solid"/>
              </a:ln>
              <a:solidFill>
                <a:schemeClr val="tx1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contentType</a:t>
          </a:r>
          <a:r>
            <a:rPr lang="en-US" sz="1700" b="1" kern="1200" cap="none" spc="0" dirty="0">
              <a:ln>
                <a:prstDash val="solid"/>
              </a:ln>
              <a:solidFill>
                <a:schemeClr val="tx1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=“text/html”;  charset=“EUC-KR”%&gt;</a:t>
          </a:r>
          <a:endParaRPr lang="ko-KR" altLang="en-US" sz="1700" b="1" kern="1200" cap="none" spc="0" dirty="0">
            <a:ln>
              <a:prstDash val="solid"/>
            </a:ln>
            <a:solidFill>
              <a:schemeClr val="tx1"/>
            </a:soli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sp:txBody>
      <dsp:txXfrm>
        <a:off x="0" y="3876165"/>
        <a:ext cx="8640960" cy="109177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194316-75EE-42C3-ACA2-7CF071869074}">
      <dsp:nvSpPr>
        <dsp:cNvPr id="0" name=""/>
        <dsp:cNvSpPr/>
      </dsp:nvSpPr>
      <dsp:spPr>
        <a:xfrm>
          <a:off x="0" y="5194724"/>
          <a:ext cx="8496944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EDCE09-488B-46D8-8F5A-2A54F57384DD}">
      <dsp:nvSpPr>
        <dsp:cNvPr id="0" name=""/>
        <dsp:cNvSpPr/>
      </dsp:nvSpPr>
      <dsp:spPr>
        <a:xfrm>
          <a:off x="0" y="4215252"/>
          <a:ext cx="8496944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B111BD-1E66-4DA0-A171-DCB211CB63B9}">
      <dsp:nvSpPr>
        <dsp:cNvPr id="0" name=""/>
        <dsp:cNvSpPr/>
      </dsp:nvSpPr>
      <dsp:spPr>
        <a:xfrm>
          <a:off x="0" y="3239092"/>
          <a:ext cx="8496944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9F58F3-B85B-4F1B-8E0D-A0B275AA2A36}">
      <dsp:nvSpPr>
        <dsp:cNvPr id="0" name=""/>
        <dsp:cNvSpPr/>
      </dsp:nvSpPr>
      <dsp:spPr>
        <a:xfrm>
          <a:off x="0" y="2264543"/>
          <a:ext cx="8496944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7C74C4-5482-4B53-B4E6-917DBFACF2F4}">
      <dsp:nvSpPr>
        <dsp:cNvPr id="0" name=""/>
        <dsp:cNvSpPr/>
      </dsp:nvSpPr>
      <dsp:spPr>
        <a:xfrm>
          <a:off x="0" y="1294227"/>
          <a:ext cx="8496944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7AFF51-C8C1-4DEE-9512-4734CD1A4760}">
      <dsp:nvSpPr>
        <dsp:cNvPr id="0" name=""/>
        <dsp:cNvSpPr/>
      </dsp:nvSpPr>
      <dsp:spPr>
        <a:xfrm>
          <a:off x="0" y="345583"/>
          <a:ext cx="8496944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EE5C01-DB84-4737-BEB0-D3511F6B1858}">
      <dsp:nvSpPr>
        <dsp:cNvPr id="0" name=""/>
        <dsp:cNvSpPr/>
      </dsp:nvSpPr>
      <dsp:spPr>
        <a:xfrm>
          <a:off x="2209205" y="22779"/>
          <a:ext cx="6287738" cy="3037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00" tIns="34290" rIns="36000" bIns="34290" numCol="1" spcCol="1270" anchor="b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800" b="1" kern="1200" cap="none" spc="0" dirty="0">
            <a:ln w="900" cmpd="sng">
              <a:solidFill>
                <a:schemeClr val="accent1">
                  <a:satMod val="190000"/>
                  <a:alpha val="55000"/>
                </a:schemeClr>
              </a:solidFill>
              <a:prstDash val="solid"/>
            </a:ln>
            <a:solidFill>
              <a:schemeClr val="tx1"/>
            </a:solidFill>
            <a:effectLst>
              <a:innerShdw blurRad="101600" dist="76200" dir="5400000">
                <a:schemeClr val="accent1">
                  <a:satMod val="190000"/>
                  <a:tint val="100000"/>
                  <a:alpha val="74000"/>
                </a:schemeClr>
              </a:innerShdw>
            </a:effectLst>
          </a:endParaRPr>
        </a:p>
      </dsp:txBody>
      <dsp:txXfrm>
        <a:off x="2209205" y="22779"/>
        <a:ext cx="6287738" cy="303753"/>
      </dsp:txXfrm>
    </dsp:sp>
    <dsp:sp modelId="{BA0E9B51-70C0-40DE-9F0C-BFDDE6EA7EEA}">
      <dsp:nvSpPr>
        <dsp:cNvPr id="0" name=""/>
        <dsp:cNvSpPr/>
      </dsp:nvSpPr>
      <dsp:spPr>
        <a:xfrm>
          <a:off x="11" y="0"/>
          <a:ext cx="2123996" cy="344908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/>
        </a:solidFill>
        <a:ln w="12700" cap="flat" cmpd="sng" algn="ctr">
          <a:solidFill>
            <a:schemeClr val="accent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b="1" kern="1200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extends </a:t>
          </a:r>
          <a:r>
            <a:rPr lang="ko-KR" altLang="en-US" sz="2000" b="1" kern="1200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속성</a:t>
          </a:r>
        </a:p>
      </dsp:txBody>
      <dsp:txXfrm>
        <a:off x="16851" y="16840"/>
        <a:ext cx="2090316" cy="328068"/>
      </dsp:txXfrm>
    </dsp:sp>
    <dsp:sp modelId="{F0CACDB9-6A65-4226-A475-B219590FD803}">
      <dsp:nvSpPr>
        <dsp:cNvPr id="0" name=""/>
        <dsp:cNvSpPr/>
      </dsp:nvSpPr>
      <dsp:spPr>
        <a:xfrm>
          <a:off x="0" y="366163"/>
          <a:ext cx="8496944" cy="6075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00" tIns="34290" rIns="36000" bIns="34290" numCol="1" spcCol="1270" anchor="t" anchorCtr="0">
          <a:noAutofit/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cap="none" spc="0" dirty="0">
              <a:ln>
                <a:prstDash val="solid"/>
              </a:ln>
              <a:solidFill>
                <a:schemeClr val="tx1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&lt;%@page extends=“</a:t>
          </a:r>
          <a:r>
            <a:rPr lang="en-US" sz="1800" b="1" kern="1200" cap="none" spc="0" dirty="0" err="1">
              <a:ln>
                <a:prstDash val="solid"/>
              </a:ln>
              <a:solidFill>
                <a:schemeClr val="tx1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com.test.Diretive</a:t>
          </a:r>
          <a:r>
            <a:rPr lang="en-US" sz="1800" b="1" kern="1200" cap="none" spc="0" dirty="0">
              <a:ln>
                <a:prstDash val="solid"/>
              </a:ln>
              <a:solidFill>
                <a:schemeClr val="tx1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”%&gt;</a:t>
          </a:r>
          <a:endParaRPr lang="ko-KR" altLang="en-US" sz="1800" b="1" kern="1200" cap="none" spc="0" dirty="0">
            <a:ln>
              <a:prstDash val="solid"/>
            </a:ln>
            <a:solidFill>
              <a:schemeClr val="tx1"/>
            </a:soli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sp:txBody>
      <dsp:txXfrm>
        <a:off x="0" y="366163"/>
        <a:ext cx="8496944" cy="607597"/>
      </dsp:txXfrm>
    </dsp:sp>
    <dsp:sp modelId="{6AFD256A-7746-428D-AB5D-E1B3E96C9557}">
      <dsp:nvSpPr>
        <dsp:cNvPr id="0" name=""/>
        <dsp:cNvSpPr/>
      </dsp:nvSpPr>
      <dsp:spPr>
        <a:xfrm>
          <a:off x="2209205" y="990474"/>
          <a:ext cx="6287738" cy="3037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00" tIns="36195" rIns="36000" bIns="36195" numCol="1" spcCol="1270" anchor="b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900" b="1" kern="1200" cap="none" spc="0" dirty="0">
            <a:ln w="900" cmpd="sng">
              <a:solidFill>
                <a:schemeClr val="accent1">
                  <a:satMod val="190000"/>
                  <a:alpha val="55000"/>
                </a:schemeClr>
              </a:solidFill>
              <a:prstDash val="solid"/>
            </a:ln>
            <a:solidFill>
              <a:schemeClr val="tx1"/>
            </a:solidFill>
            <a:effectLst>
              <a:innerShdw blurRad="101600" dist="76200" dir="5400000">
                <a:schemeClr val="accent1">
                  <a:satMod val="190000"/>
                  <a:tint val="100000"/>
                  <a:alpha val="74000"/>
                </a:schemeClr>
              </a:innerShdw>
            </a:effectLst>
          </a:endParaRPr>
        </a:p>
      </dsp:txBody>
      <dsp:txXfrm>
        <a:off x="2209205" y="990474"/>
        <a:ext cx="6287738" cy="303753"/>
      </dsp:txXfrm>
    </dsp:sp>
    <dsp:sp modelId="{D050D452-E366-49D8-9021-99FBC2343B0F}">
      <dsp:nvSpPr>
        <dsp:cNvPr id="0" name=""/>
        <dsp:cNvSpPr/>
      </dsp:nvSpPr>
      <dsp:spPr>
        <a:xfrm>
          <a:off x="0" y="936104"/>
          <a:ext cx="2123068" cy="344908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/>
        </a:solidFill>
        <a:ln w="12700" cap="flat" cmpd="sng" algn="ctr">
          <a:solidFill>
            <a:schemeClr val="accent2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b="1" kern="1200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import </a:t>
          </a:r>
          <a:r>
            <a:rPr lang="ko-KR" altLang="en-US" sz="2000" b="1" kern="1200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속성</a:t>
          </a:r>
        </a:p>
      </dsp:txBody>
      <dsp:txXfrm>
        <a:off x="16840" y="952944"/>
        <a:ext cx="2089388" cy="328068"/>
      </dsp:txXfrm>
    </dsp:sp>
    <dsp:sp modelId="{32466F47-98A5-45DC-8379-B5B3C2E52BDB}">
      <dsp:nvSpPr>
        <dsp:cNvPr id="0" name=""/>
        <dsp:cNvSpPr/>
      </dsp:nvSpPr>
      <dsp:spPr>
        <a:xfrm>
          <a:off x="0" y="1314805"/>
          <a:ext cx="8496944" cy="6075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00" tIns="32385" rIns="36000" bIns="32385" numCol="1" spcCol="1270" anchor="t" anchorCtr="0">
          <a:noAutofit/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1" kern="1200" cap="none" spc="0" dirty="0">
              <a:ln>
                <a:prstDash val="solid"/>
              </a:ln>
              <a:solidFill>
                <a:schemeClr val="tx1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&lt;%@page import=“</a:t>
          </a:r>
          <a:r>
            <a:rPr lang="en-US" sz="1700" b="1" kern="1200" cap="none" spc="0" dirty="0" err="1">
              <a:ln>
                <a:prstDash val="solid"/>
              </a:ln>
              <a:solidFill>
                <a:schemeClr val="tx1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java.util</a:t>
          </a:r>
          <a:r>
            <a:rPr lang="en-US" sz="1700" b="1" kern="1200" cap="none" spc="0" dirty="0">
              <a:ln>
                <a:prstDash val="solid"/>
              </a:ln>
              <a:solidFill>
                <a:schemeClr val="tx1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.*,</a:t>
          </a:r>
          <a:r>
            <a:rPr lang="en-US" sz="1700" b="1" kern="1200" cap="none" spc="0" dirty="0" err="1">
              <a:ln>
                <a:prstDash val="solid"/>
              </a:ln>
              <a:solidFill>
                <a:schemeClr val="tx1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java.sql</a:t>
          </a:r>
          <a:r>
            <a:rPr lang="en-US" sz="1700" b="1" kern="1200" cap="none" spc="0" dirty="0">
              <a:ln>
                <a:prstDash val="solid"/>
              </a:ln>
              <a:solidFill>
                <a:schemeClr val="tx1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.*” import=“java.io.*” %&gt;</a:t>
          </a:r>
          <a:endParaRPr lang="ko-KR" altLang="en-US" sz="1700" b="1" kern="1200" cap="none" spc="0" dirty="0">
            <a:ln>
              <a:prstDash val="solid"/>
            </a:ln>
            <a:solidFill>
              <a:schemeClr val="tx1"/>
            </a:soli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sp:txBody>
      <dsp:txXfrm>
        <a:off x="0" y="1314805"/>
        <a:ext cx="8496944" cy="607597"/>
      </dsp:txXfrm>
    </dsp:sp>
    <dsp:sp modelId="{9707ACAE-CBB4-4B2F-90E6-B3D35F820B9D}">
      <dsp:nvSpPr>
        <dsp:cNvPr id="0" name=""/>
        <dsp:cNvSpPr/>
      </dsp:nvSpPr>
      <dsp:spPr>
        <a:xfrm>
          <a:off x="2209205" y="1960790"/>
          <a:ext cx="6287738" cy="3037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00" tIns="32385" rIns="36000" bIns="32385" numCol="1" spcCol="1270" anchor="b" anchorCtr="0">
          <a:noAutofit/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marL="0" lvl="0" indent="0" algn="l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700" b="1" kern="1200" cap="none" spc="0" dirty="0">
            <a:ln>
              <a:prstDash val="solid"/>
            </a:ln>
            <a:solidFill>
              <a:schemeClr val="tx1"/>
            </a:soli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sp:txBody>
      <dsp:txXfrm>
        <a:off x="2209205" y="1960790"/>
        <a:ext cx="6287738" cy="303753"/>
      </dsp:txXfrm>
    </dsp:sp>
    <dsp:sp modelId="{97607E8D-A21F-4A1F-BAE4-D06E2FC98355}">
      <dsp:nvSpPr>
        <dsp:cNvPr id="0" name=""/>
        <dsp:cNvSpPr/>
      </dsp:nvSpPr>
      <dsp:spPr>
        <a:xfrm>
          <a:off x="11" y="1916003"/>
          <a:ext cx="2123996" cy="350151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/>
        </a:solidFill>
        <a:ln w="12700" cap="flat" cmpd="sng" algn="ctr">
          <a:solidFill>
            <a:schemeClr val="accent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b="1" kern="1200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session </a:t>
          </a:r>
          <a:r>
            <a:rPr lang="ko-KR" altLang="en-US" sz="1800" b="1" kern="1200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속성</a:t>
          </a:r>
        </a:p>
      </dsp:txBody>
      <dsp:txXfrm>
        <a:off x="17107" y="1933099"/>
        <a:ext cx="2089804" cy="333055"/>
      </dsp:txXfrm>
    </dsp:sp>
    <dsp:sp modelId="{B731C11A-FFCE-444C-89B2-4F8BDF0BA5D3}">
      <dsp:nvSpPr>
        <dsp:cNvPr id="0" name=""/>
        <dsp:cNvSpPr/>
      </dsp:nvSpPr>
      <dsp:spPr>
        <a:xfrm>
          <a:off x="0" y="2287742"/>
          <a:ext cx="8496944" cy="6075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00" tIns="32385" rIns="36000" bIns="32385" numCol="1" spcCol="1270" anchor="t" anchorCtr="0">
          <a:noAutofit/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1" kern="1200" cap="none" spc="0" dirty="0">
              <a:ln>
                <a:prstDash val="solid"/>
              </a:ln>
              <a:solidFill>
                <a:schemeClr val="tx1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&lt;%@page session=“false”%&gt;</a:t>
          </a:r>
          <a:endParaRPr lang="ko-KR" altLang="en-US" sz="1700" b="1" kern="1200" cap="none" spc="0" dirty="0">
            <a:ln>
              <a:prstDash val="solid"/>
            </a:ln>
            <a:solidFill>
              <a:schemeClr val="tx1"/>
            </a:soli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sp:txBody>
      <dsp:txXfrm>
        <a:off x="0" y="2287742"/>
        <a:ext cx="8496944" cy="607597"/>
      </dsp:txXfrm>
    </dsp:sp>
    <dsp:sp modelId="{103E6BB3-A268-4891-8CCB-8B95A53D745F}">
      <dsp:nvSpPr>
        <dsp:cNvPr id="0" name=""/>
        <dsp:cNvSpPr/>
      </dsp:nvSpPr>
      <dsp:spPr>
        <a:xfrm>
          <a:off x="2209205" y="2935338"/>
          <a:ext cx="6287738" cy="3037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b" anchorCtr="0">
          <a:noAutofit/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marL="0" lvl="0" indent="0" algn="l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700" b="1" kern="1200" cap="none" spc="0" dirty="0">
            <a:ln>
              <a:prstDash val="solid"/>
            </a:ln>
            <a:solidFill>
              <a:schemeClr val="tx1"/>
            </a:soli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sp:txBody>
      <dsp:txXfrm>
        <a:off x="2209205" y="2935338"/>
        <a:ext cx="6287738" cy="303753"/>
      </dsp:txXfrm>
    </dsp:sp>
    <dsp:sp modelId="{6CAD20FB-1A2E-4216-AF63-6134A7C67885}">
      <dsp:nvSpPr>
        <dsp:cNvPr id="0" name=""/>
        <dsp:cNvSpPr/>
      </dsp:nvSpPr>
      <dsp:spPr>
        <a:xfrm>
          <a:off x="0" y="2880320"/>
          <a:ext cx="2123996" cy="353374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/>
        </a:solidFill>
        <a:ln w="12700" cap="flat" cmpd="sng" algn="ctr">
          <a:solidFill>
            <a:schemeClr val="accent2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b="1" kern="1200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buffer </a:t>
          </a:r>
          <a:r>
            <a:rPr lang="ko-KR" altLang="en-US" sz="1700" b="1" kern="1200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속성</a:t>
          </a:r>
        </a:p>
      </dsp:txBody>
      <dsp:txXfrm>
        <a:off x="17253" y="2897573"/>
        <a:ext cx="2089490" cy="336121"/>
      </dsp:txXfrm>
    </dsp:sp>
    <dsp:sp modelId="{6C61EBA5-6441-4752-8532-A6B9A84602F3}">
      <dsp:nvSpPr>
        <dsp:cNvPr id="0" name=""/>
        <dsp:cNvSpPr/>
      </dsp:nvSpPr>
      <dsp:spPr>
        <a:xfrm>
          <a:off x="0" y="3263902"/>
          <a:ext cx="8496944" cy="6075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t" anchorCtr="0">
          <a:noAutofit/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1" kern="1200" cap="none" spc="0" dirty="0">
              <a:ln>
                <a:prstDash val="solid"/>
              </a:ln>
              <a:solidFill>
                <a:schemeClr val="tx1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&lt;%@page buffer=“16kb”%&gt;, </a:t>
          </a:r>
          <a:r>
            <a:rPr lang="en-US" b="1" kern="1200" cap="none" spc="0" dirty="0">
              <a:ln>
                <a:prstDash val="solid"/>
              </a:ln>
              <a:solidFill>
                <a:schemeClr val="tx1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&lt;%@page buffer=“none”%&gt;</a:t>
          </a:r>
          <a:endParaRPr lang="ko-KR" altLang="en-US" sz="1700" b="1" kern="1200" cap="none" spc="0" dirty="0">
            <a:ln>
              <a:prstDash val="solid"/>
            </a:ln>
            <a:solidFill>
              <a:schemeClr val="tx1"/>
            </a:soli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sp:txBody>
      <dsp:txXfrm>
        <a:off x="0" y="3263902"/>
        <a:ext cx="8496944" cy="607597"/>
      </dsp:txXfrm>
    </dsp:sp>
    <dsp:sp modelId="{2EAF3D03-9A14-418F-B592-54629A97597B}">
      <dsp:nvSpPr>
        <dsp:cNvPr id="0" name=""/>
        <dsp:cNvSpPr/>
      </dsp:nvSpPr>
      <dsp:spPr>
        <a:xfrm>
          <a:off x="2209205" y="3911499"/>
          <a:ext cx="6287738" cy="3037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b" anchorCtr="0">
          <a:noAutofit/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marL="0" lvl="0" indent="0" algn="l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700" b="1" kern="1200" cap="none" spc="0" dirty="0">
            <a:ln>
              <a:prstDash val="solid"/>
            </a:ln>
            <a:solidFill>
              <a:schemeClr val="tx1"/>
            </a:soli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sp:txBody>
      <dsp:txXfrm>
        <a:off x="2209205" y="3911499"/>
        <a:ext cx="6287738" cy="303753"/>
      </dsp:txXfrm>
    </dsp:sp>
    <dsp:sp modelId="{DFE67FCA-3AD0-4C7B-AB01-B796C6D32A25}">
      <dsp:nvSpPr>
        <dsp:cNvPr id="0" name=""/>
        <dsp:cNvSpPr/>
      </dsp:nvSpPr>
      <dsp:spPr>
        <a:xfrm>
          <a:off x="11" y="3866522"/>
          <a:ext cx="2123996" cy="353374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/>
        </a:solidFill>
        <a:ln w="12700" cap="flat" cmpd="sng" algn="ctr">
          <a:solidFill>
            <a:schemeClr val="accent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b="1" kern="1200" cap="none" spc="0" dirty="0" err="1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autoFlush</a:t>
          </a:r>
          <a:r>
            <a:rPr lang="en-US" altLang="ko-KR" sz="1700" b="1" kern="1200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 </a:t>
          </a:r>
          <a:r>
            <a:rPr lang="ko-KR" altLang="en-US" sz="1700" b="1" kern="1200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속성</a:t>
          </a:r>
        </a:p>
      </dsp:txBody>
      <dsp:txXfrm>
        <a:off x="17264" y="3883775"/>
        <a:ext cx="2089490" cy="336121"/>
      </dsp:txXfrm>
    </dsp:sp>
    <dsp:sp modelId="{4F2B203D-BB35-46E8-BBA4-925F0829278B}">
      <dsp:nvSpPr>
        <dsp:cNvPr id="0" name=""/>
        <dsp:cNvSpPr/>
      </dsp:nvSpPr>
      <dsp:spPr>
        <a:xfrm>
          <a:off x="0" y="4240062"/>
          <a:ext cx="8496944" cy="6075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t" anchorCtr="0">
          <a:noAutofit/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1" kern="1200" cap="none" spc="0" dirty="0">
              <a:ln>
                <a:prstDash val="solid"/>
              </a:ln>
              <a:solidFill>
                <a:schemeClr val="tx1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&lt;%@page </a:t>
          </a:r>
          <a:r>
            <a:rPr lang="en-US" sz="1700" b="1" kern="1200" cap="none" spc="0" dirty="0" err="1">
              <a:ln>
                <a:prstDash val="solid"/>
              </a:ln>
              <a:solidFill>
                <a:schemeClr val="tx1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autoFlush</a:t>
          </a:r>
          <a:r>
            <a:rPr lang="en-US" sz="1700" b="1" kern="1200" cap="none" spc="0" dirty="0">
              <a:ln>
                <a:prstDash val="solid"/>
              </a:ln>
              <a:solidFill>
                <a:schemeClr val="tx1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=“false”%&gt;</a:t>
          </a:r>
          <a:endParaRPr lang="ko-KR" altLang="en-US" sz="1700" b="1" kern="1200" cap="none" spc="0" dirty="0">
            <a:ln>
              <a:prstDash val="solid"/>
            </a:ln>
            <a:solidFill>
              <a:schemeClr val="tx1"/>
            </a:soli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sp:txBody>
      <dsp:txXfrm>
        <a:off x="0" y="4240062"/>
        <a:ext cx="8496944" cy="607597"/>
      </dsp:txXfrm>
    </dsp:sp>
    <dsp:sp modelId="{3DDD3742-6BF2-4AE4-9E67-AE13FE17A340}">
      <dsp:nvSpPr>
        <dsp:cNvPr id="0" name=""/>
        <dsp:cNvSpPr/>
      </dsp:nvSpPr>
      <dsp:spPr>
        <a:xfrm>
          <a:off x="2209205" y="4890971"/>
          <a:ext cx="6287738" cy="3037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b" anchorCtr="0">
          <a:noAutofit/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marL="0" lvl="0" indent="0" algn="l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700" b="1" kern="1200" cap="none" spc="0" dirty="0">
            <a:ln>
              <a:prstDash val="solid"/>
            </a:ln>
            <a:solidFill>
              <a:schemeClr val="tx1"/>
            </a:soli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sp:txBody>
      <dsp:txXfrm>
        <a:off x="2209205" y="4890971"/>
        <a:ext cx="6287738" cy="303753"/>
      </dsp:txXfrm>
    </dsp:sp>
    <dsp:sp modelId="{5EC7B3FC-1287-409D-AE70-015C248FAB4E}">
      <dsp:nvSpPr>
        <dsp:cNvPr id="0" name=""/>
        <dsp:cNvSpPr/>
      </dsp:nvSpPr>
      <dsp:spPr>
        <a:xfrm>
          <a:off x="9367" y="4834061"/>
          <a:ext cx="2180883" cy="359999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/>
        </a:solidFill>
        <a:ln w="12700" cap="flat" cmpd="sng" algn="ctr">
          <a:solidFill>
            <a:schemeClr val="accent2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b="1" kern="1200" cap="none" spc="0" dirty="0" err="1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isThreadSafe</a:t>
          </a:r>
          <a:r>
            <a:rPr lang="en-US" altLang="ko-KR" sz="1700" b="1" kern="1200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 </a:t>
          </a:r>
          <a:r>
            <a:rPr lang="ko-KR" altLang="en-US" sz="1700" b="1" kern="1200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속성</a:t>
          </a:r>
        </a:p>
      </dsp:txBody>
      <dsp:txXfrm>
        <a:off x="26944" y="4851638"/>
        <a:ext cx="2145729" cy="342422"/>
      </dsp:txXfrm>
    </dsp:sp>
    <dsp:sp modelId="{0F8346E7-7E32-4C4D-8212-876B65A75758}">
      <dsp:nvSpPr>
        <dsp:cNvPr id="0" name=""/>
        <dsp:cNvSpPr/>
      </dsp:nvSpPr>
      <dsp:spPr>
        <a:xfrm>
          <a:off x="0" y="5222847"/>
          <a:ext cx="8496944" cy="6075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t" anchorCtr="0">
          <a:noAutofit/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1" kern="1200" cap="none" spc="0" dirty="0">
              <a:ln>
                <a:prstDash val="solid"/>
              </a:ln>
              <a:solidFill>
                <a:schemeClr val="tx1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&lt;%@page </a:t>
          </a:r>
          <a:r>
            <a:rPr lang="en-US" sz="1700" b="1" kern="1200" cap="none" spc="0" dirty="0" err="1">
              <a:ln>
                <a:prstDash val="solid"/>
              </a:ln>
              <a:solidFill>
                <a:schemeClr val="tx1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isThreadSafe</a:t>
          </a:r>
          <a:r>
            <a:rPr lang="en-US" sz="1700" b="1" kern="1200" cap="none" spc="0" dirty="0">
              <a:ln>
                <a:prstDash val="solid"/>
              </a:ln>
              <a:solidFill>
                <a:schemeClr val="tx1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=“false”%&gt;</a:t>
          </a:r>
          <a:endParaRPr lang="ko-KR" altLang="en-US" sz="1700" b="1" kern="1200" cap="none" spc="0" dirty="0">
            <a:ln>
              <a:prstDash val="solid"/>
            </a:ln>
            <a:solidFill>
              <a:schemeClr val="tx1"/>
            </a:soli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sp:txBody>
      <dsp:txXfrm>
        <a:off x="0" y="5222847"/>
        <a:ext cx="8496944" cy="60759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7AFF51-C8C1-4DEE-9512-4734CD1A4760}">
      <dsp:nvSpPr>
        <dsp:cNvPr id="0" name=""/>
        <dsp:cNvSpPr/>
      </dsp:nvSpPr>
      <dsp:spPr>
        <a:xfrm>
          <a:off x="0" y="2256839"/>
          <a:ext cx="8640960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EE5C01-DB84-4737-BEB0-D3511F6B1858}">
      <dsp:nvSpPr>
        <dsp:cNvPr id="0" name=""/>
        <dsp:cNvSpPr/>
      </dsp:nvSpPr>
      <dsp:spPr>
        <a:xfrm>
          <a:off x="2351062" y="722322"/>
          <a:ext cx="6394310" cy="1534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00" tIns="34290" rIns="36000" bIns="34290" numCol="1" spcCol="1270" anchor="b" anchorCtr="0">
          <a:noAutofit/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marL="0" lvl="0" indent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800" b="1" kern="1200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sp:txBody>
      <dsp:txXfrm>
        <a:off x="2351062" y="722322"/>
        <a:ext cx="6394310" cy="1534517"/>
      </dsp:txXfrm>
    </dsp:sp>
    <dsp:sp modelId="{BA0E9B51-70C0-40DE-9F0C-BFDDE6EA7EEA}">
      <dsp:nvSpPr>
        <dsp:cNvPr id="0" name=""/>
        <dsp:cNvSpPr/>
      </dsp:nvSpPr>
      <dsp:spPr>
        <a:xfrm>
          <a:off x="19691" y="479125"/>
          <a:ext cx="2664301" cy="1749456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/>
        </a:solidFill>
        <a:ln w="12700" cap="flat" cmpd="sng" algn="ctr">
          <a:solidFill>
            <a:schemeClr val="accent2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400" b="1" kern="1200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 </a:t>
          </a:r>
          <a:r>
            <a:rPr lang="en-US" sz="2400" b="1" kern="1200" cap="none" spc="0" dirty="0" err="1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trimDirective</a:t>
          </a:r>
          <a:endParaRPr lang="en-US" sz="2400" b="1" kern="1200" cap="none" spc="0" dirty="0">
            <a:ln w="19050">
              <a:solidFill>
                <a:schemeClr val="tx2">
                  <a:tint val="1000"/>
                </a:schemeClr>
              </a:solidFill>
              <a:prstDash val="solid"/>
            </a:ln>
            <a:solidFill>
              <a:schemeClr val="accent3"/>
            </a:solidFill>
            <a:effectLst>
              <a:outerShdw blurRad="50000" dist="50800" dir="7500000" algn="tl">
                <a:srgbClr val="000000">
                  <a:shade val="5000"/>
                  <a:alpha val="35000"/>
                </a:srgbClr>
              </a:outerShdw>
            </a:effectLst>
          </a:endParaRPr>
        </a:p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Whitespaces </a:t>
          </a:r>
        </a:p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b="1" kern="1200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속성</a:t>
          </a:r>
        </a:p>
      </dsp:txBody>
      <dsp:txXfrm>
        <a:off x="105108" y="564542"/>
        <a:ext cx="2493467" cy="1664039"/>
      </dsp:txXfrm>
    </dsp:sp>
    <dsp:sp modelId="{F0CACDB9-6A65-4226-A475-B219590FD803}">
      <dsp:nvSpPr>
        <dsp:cNvPr id="0" name=""/>
        <dsp:cNvSpPr/>
      </dsp:nvSpPr>
      <dsp:spPr>
        <a:xfrm>
          <a:off x="0" y="2613152"/>
          <a:ext cx="8640960" cy="1629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00" tIns="45720" rIns="36000" bIns="45720" numCol="1" spcCol="1270" anchor="t" anchorCtr="0">
          <a:noAutofit/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marL="228600" lvl="1" indent="-228600" algn="l" defTabSz="10668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1" kern="1200" cap="none" spc="0" dirty="0">
              <a:ln>
                <a:prstDash val="solid"/>
              </a:ln>
              <a:solidFill>
                <a:schemeClr val="tx1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&lt;%@page </a:t>
          </a:r>
          <a:r>
            <a:rPr lang="en-US" sz="2400" b="1" kern="1200" cap="none" spc="0" dirty="0" err="1">
              <a:ln>
                <a:prstDash val="solid"/>
              </a:ln>
              <a:solidFill>
                <a:schemeClr val="tx1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trimDirectiveWhitespaces</a:t>
          </a:r>
          <a:r>
            <a:rPr lang="en-US" sz="2400" b="1" kern="1200" cap="none" spc="0" dirty="0">
              <a:ln>
                <a:prstDash val="solid"/>
              </a:ln>
              <a:solidFill>
                <a:schemeClr val="tx1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=“true”%&gt;</a:t>
          </a:r>
          <a:endParaRPr lang="ko-KR" altLang="en-US" sz="2400" b="1" kern="1200" cap="none" spc="0" dirty="0">
            <a:ln>
              <a:prstDash val="solid"/>
            </a:ln>
            <a:solidFill>
              <a:schemeClr val="tx1"/>
            </a:soli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sp:txBody>
      <dsp:txXfrm>
        <a:off x="0" y="2613152"/>
        <a:ext cx="8640960" cy="162934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9F58F3-B85B-4F1B-8E0D-A0B275AA2A36}">
      <dsp:nvSpPr>
        <dsp:cNvPr id="0" name=""/>
        <dsp:cNvSpPr/>
      </dsp:nvSpPr>
      <dsp:spPr>
        <a:xfrm>
          <a:off x="26" y="3876165"/>
          <a:ext cx="8640960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7C74C4-5482-4B53-B4E6-917DBFACF2F4}">
      <dsp:nvSpPr>
        <dsp:cNvPr id="0" name=""/>
        <dsp:cNvSpPr/>
      </dsp:nvSpPr>
      <dsp:spPr>
        <a:xfrm>
          <a:off x="22" y="2211290"/>
          <a:ext cx="8640960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7AFF51-C8C1-4DEE-9512-4734CD1A4760}">
      <dsp:nvSpPr>
        <dsp:cNvPr id="0" name=""/>
        <dsp:cNvSpPr/>
      </dsp:nvSpPr>
      <dsp:spPr>
        <a:xfrm>
          <a:off x="0" y="546416"/>
          <a:ext cx="8640960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EE5C01-DB84-4737-BEB0-D3511F6B1858}">
      <dsp:nvSpPr>
        <dsp:cNvPr id="0" name=""/>
        <dsp:cNvSpPr/>
      </dsp:nvSpPr>
      <dsp:spPr>
        <a:xfrm>
          <a:off x="2246649" y="609"/>
          <a:ext cx="6394310" cy="5458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00" tIns="34290" rIns="36000" bIns="34290" numCol="1" spcCol="1270" anchor="b" anchorCtr="0">
          <a:noAutofit/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marL="0" lvl="0" indent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800" b="1" kern="1200" cap="none" spc="0" dirty="0">
            <a:ln>
              <a:prstDash val="solid"/>
            </a:ln>
            <a:solidFill>
              <a:schemeClr val="tx1"/>
            </a:soli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sp:txBody>
      <dsp:txXfrm>
        <a:off x="2246649" y="609"/>
        <a:ext cx="6394310" cy="545806"/>
      </dsp:txXfrm>
    </dsp:sp>
    <dsp:sp modelId="{BA0E9B51-70C0-40DE-9F0C-BFDDE6EA7EEA}">
      <dsp:nvSpPr>
        <dsp:cNvPr id="0" name=""/>
        <dsp:cNvSpPr/>
      </dsp:nvSpPr>
      <dsp:spPr>
        <a:xfrm>
          <a:off x="0" y="81533"/>
          <a:ext cx="2246649" cy="461092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/>
        </a:solidFill>
        <a:ln w="12700" cap="flat" cmpd="sng" algn="ctr">
          <a:solidFill>
            <a:schemeClr val="accent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b="1" kern="1200" cap="none" spc="0" dirty="0" err="1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errorPage</a:t>
          </a:r>
          <a:r>
            <a:rPr lang="en-US" altLang="ko-KR" sz="2000" b="1" kern="1200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 </a:t>
          </a:r>
          <a:r>
            <a:rPr lang="ko-KR" altLang="en-US" sz="2000" b="1" kern="1200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속성 </a:t>
          </a:r>
        </a:p>
      </dsp:txBody>
      <dsp:txXfrm>
        <a:off x="22513" y="104046"/>
        <a:ext cx="2201623" cy="438579"/>
      </dsp:txXfrm>
    </dsp:sp>
    <dsp:sp modelId="{F0CACDB9-6A65-4226-A475-B219590FD803}">
      <dsp:nvSpPr>
        <dsp:cNvPr id="0" name=""/>
        <dsp:cNvSpPr/>
      </dsp:nvSpPr>
      <dsp:spPr>
        <a:xfrm>
          <a:off x="0" y="546416"/>
          <a:ext cx="8640960" cy="10917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00" tIns="34290" rIns="36000" bIns="34290" numCol="1" spcCol="1270" anchor="t" anchorCtr="0">
          <a:noAutofit/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cap="none" spc="0" dirty="0">
              <a:ln>
                <a:prstDash val="solid"/>
              </a:ln>
              <a:solidFill>
                <a:schemeClr val="tx1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&lt;%@page </a:t>
          </a:r>
          <a:r>
            <a:rPr lang="en-US" sz="1800" b="1" kern="1200" cap="none" spc="0" dirty="0" err="1">
              <a:ln>
                <a:prstDash val="solid"/>
              </a:ln>
              <a:solidFill>
                <a:schemeClr val="tx1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errorPage</a:t>
          </a:r>
          <a:r>
            <a:rPr lang="en-US" sz="1800" b="1" kern="1200" cap="none" spc="0" dirty="0">
              <a:ln>
                <a:prstDash val="solid"/>
              </a:ln>
              <a:solidFill>
                <a:schemeClr val="tx1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=“</a:t>
          </a:r>
          <a:r>
            <a:rPr lang="en-US" sz="1800" b="1" kern="1200" cap="none" spc="0" dirty="0" err="1">
              <a:ln>
                <a:prstDash val="solid"/>
              </a:ln>
              <a:solidFill>
                <a:schemeClr val="tx1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Error.jsp</a:t>
          </a:r>
          <a:r>
            <a:rPr lang="en-US" sz="1800" b="1" kern="1200" cap="none" spc="0" dirty="0">
              <a:ln>
                <a:prstDash val="solid"/>
              </a:ln>
              <a:solidFill>
                <a:schemeClr val="tx1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”%&gt;</a:t>
          </a:r>
          <a:endParaRPr lang="ko-KR" altLang="en-US" sz="1800" b="1" kern="1200" cap="none" spc="0" dirty="0">
            <a:ln>
              <a:prstDash val="solid"/>
            </a:ln>
            <a:solidFill>
              <a:schemeClr val="tx1"/>
            </a:soli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sp:txBody>
      <dsp:txXfrm>
        <a:off x="0" y="546416"/>
        <a:ext cx="8640960" cy="1091777"/>
      </dsp:txXfrm>
    </dsp:sp>
    <dsp:sp modelId="{6AFD256A-7746-428D-AB5D-E1B3E96C9557}">
      <dsp:nvSpPr>
        <dsp:cNvPr id="0" name=""/>
        <dsp:cNvSpPr/>
      </dsp:nvSpPr>
      <dsp:spPr>
        <a:xfrm>
          <a:off x="2362807" y="1665483"/>
          <a:ext cx="6394310" cy="5458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00" tIns="36195" rIns="36000" bIns="36195" numCol="1" spcCol="1270" anchor="b" anchorCtr="0">
          <a:noAutofit/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marL="0" lvl="0" indent="0" algn="l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900" b="1" kern="1200" cap="none" spc="0" dirty="0">
            <a:ln>
              <a:prstDash val="solid"/>
            </a:ln>
            <a:solidFill>
              <a:schemeClr val="tx1"/>
            </a:soli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sp:txBody>
      <dsp:txXfrm>
        <a:off x="2362807" y="1665483"/>
        <a:ext cx="6394310" cy="545806"/>
      </dsp:txXfrm>
    </dsp:sp>
    <dsp:sp modelId="{D050D452-E366-49D8-9021-99FBC2343B0F}">
      <dsp:nvSpPr>
        <dsp:cNvPr id="0" name=""/>
        <dsp:cNvSpPr/>
      </dsp:nvSpPr>
      <dsp:spPr>
        <a:xfrm>
          <a:off x="-5" y="1742876"/>
          <a:ext cx="2711279" cy="460797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/>
        </a:solidFill>
        <a:ln w="12700" cap="flat" cmpd="sng" algn="ctr">
          <a:solidFill>
            <a:schemeClr val="accent2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b="1" kern="1200" cap="none" spc="0" dirty="0" err="1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isErrorPage</a:t>
          </a:r>
          <a:r>
            <a:rPr lang="en-US" altLang="ko-KR" sz="2000" b="1" kern="1200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 </a:t>
          </a:r>
          <a:r>
            <a:rPr lang="ko-KR" altLang="en-US" sz="2000" b="1" kern="1200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속성</a:t>
          </a:r>
        </a:p>
      </dsp:txBody>
      <dsp:txXfrm>
        <a:off x="22493" y="1765374"/>
        <a:ext cx="2666283" cy="438299"/>
      </dsp:txXfrm>
    </dsp:sp>
    <dsp:sp modelId="{32466F47-98A5-45DC-8379-B5B3C2E52BDB}">
      <dsp:nvSpPr>
        <dsp:cNvPr id="0" name=""/>
        <dsp:cNvSpPr/>
      </dsp:nvSpPr>
      <dsp:spPr>
        <a:xfrm>
          <a:off x="0" y="2220591"/>
          <a:ext cx="8640960" cy="10917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00" tIns="36195" rIns="36000" bIns="36195" numCol="1" spcCol="1270" anchor="t" anchorCtr="0">
          <a:noAutofit/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marL="171450" lvl="1" indent="-171450" algn="l" defTabSz="8445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1" kern="1200" cap="none" spc="0" dirty="0">
              <a:ln>
                <a:prstDash val="solid"/>
              </a:ln>
              <a:solidFill>
                <a:schemeClr val="tx1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&lt;%@page </a:t>
          </a:r>
          <a:r>
            <a:rPr lang="en-US" sz="1900" b="1" kern="1200" cap="none" spc="0" dirty="0" err="1">
              <a:ln>
                <a:prstDash val="solid"/>
              </a:ln>
              <a:solidFill>
                <a:schemeClr val="tx1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isErrorPage</a:t>
          </a:r>
          <a:r>
            <a:rPr lang="en-US" sz="1900" b="1" kern="1200" cap="none" spc="0" dirty="0">
              <a:ln>
                <a:prstDash val="solid"/>
              </a:ln>
              <a:solidFill>
                <a:schemeClr val="tx1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=“true”%&gt;</a:t>
          </a:r>
          <a:endParaRPr lang="ko-KR" altLang="en-US" sz="1900" b="1" kern="1200" cap="none" spc="0" dirty="0">
            <a:ln>
              <a:prstDash val="solid"/>
            </a:ln>
            <a:solidFill>
              <a:schemeClr val="tx1"/>
            </a:soli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sp:txBody>
      <dsp:txXfrm>
        <a:off x="0" y="2220591"/>
        <a:ext cx="8640960" cy="1091777"/>
      </dsp:txXfrm>
    </dsp:sp>
    <dsp:sp modelId="{9707ACAE-CBB4-4B2F-90E6-B3D35F820B9D}">
      <dsp:nvSpPr>
        <dsp:cNvPr id="0" name=""/>
        <dsp:cNvSpPr/>
      </dsp:nvSpPr>
      <dsp:spPr>
        <a:xfrm>
          <a:off x="2413446" y="3330358"/>
          <a:ext cx="6394310" cy="5458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00" tIns="32385" rIns="36000" bIns="32385" numCol="1" spcCol="1270" anchor="b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700" b="1" kern="1200" cap="none" spc="0" dirty="0">
            <a:ln w="900" cmpd="sng">
              <a:solidFill>
                <a:schemeClr val="accent1">
                  <a:satMod val="190000"/>
                  <a:alpha val="55000"/>
                </a:schemeClr>
              </a:solidFill>
              <a:prstDash val="solid"/>
            </a:ln>
            <a:solidFill>
              <a:schemeClr val="tx1"/>
            </a:solidFill>
            <a:effectLst>
              <a:innerShdw blurRad="101600" dist="76200" dir="5400000">
                <a:schemeClr val="accent1">
                  <a:satMod val="190000"/>
                  <a:tint val="100000"/>
                  <a:alpha val="74000"/>
                </a:schemeClr>
              </a:innerShdw>
            </a:effectLst>
          </a:endParaRPr>
        </a:p>
      </dsp:txBody>
      <dsp:txXfrm>
        <a:off x="2413446" y="3330358"/>
        <a:ext cx="6394310" cy="545806"/>
      </dsp:txXfrm>
    </dsp:sp>
    <dsp:sp modelId="{97607E8D-A21F-4A1F-BAE4-D06E2FC98355}">
      <dsp:nvSpPr>
        <dsp:cNvPr id="0" name=""/>
        <dsp:cNvSpPr/>
      </dsp:nvSpPr>
      <dsp:spPr>
        <a:xfrm>
          <a:off x="-5" y="3408586"/>
          <a:ext cx="2913837" cy="460797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/>
        </a:solidFill>
        <a:ln w="12700" cap="flat" cmpd="sng" algn="ctr">
          <a:solidFill>
            <a:schemeClr val="accent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b="1" kern="1200" cap="none" spc="0" dirty="0" err="1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pageEncoding</a:t>
          </a:r>
          <a:r>
            <a:rPr lang="en-US" altLang="ko-KR" sz="1800" b="1" kern="1200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 </a:t>
          </a:r>
          <a:r>
            <a:rPr lang="ko-KR" altLang="en-US" sz="1800" b="1" kern="1200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속성</a:t>
          </a:r>
        </a:p>
      </dsp:txBody>
      <dsp:txXfrm>
        <a:off x="22493" y="3431084"/>
        <a:ext cx="2868841" cy="438299"/>
      </dsp:txXfrm>
    </dsp:sp>
    <dsp:sp modelId="{B731C11A-FFCE-444C-89B2-4F8BDF0BA5D3}">
      <dsp:nvSpPr>
        <dsp:cNvPr id="0" name=""/>
        <dsp:cNvSpPr/>
      </dsp:nvSpPr>
      <dsp:spPr>
        <a:xfrm>
          <a:off x="0" y="3876774"/>
          <a:ext cx="8640960" cy="10917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00" tIns="26670" rIns="36000" bIns="26670" numCol="1" spcCol="1270" anchor="t" anchorCtr="0">
          <a:noAutofit/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cap="none" spc="0" dirty="0">
              <a:ln>
                <a:prstDash val="solid"/>
              </a:ln>
              <a:solidFill>
                <a:schemeClr val="tx1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&lt;%@page </a:t>
          </a:r>
          <a:r>
            <a:rPr lang="en-US" sz="1400" b="1" kern="1200" cap="none" spc="0" dirty="0" err="1">
              <a:ln>
                <a:prstDash val="solid"/>
              </a:ln>
              <a:solidFill>
                <a:schemeClr val="tx1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pageEncoding</a:t>
          </a:r>
          <a:r>
            <a:rPr lang="en-US" sz="1400" b="1" kern="1200" cap="none" spc="0" dirty="0">
              <a:ln>
                <a:prstDash val="solid"/>
              </a:ln>
              <a:solidFill>
                <a:schemeClr val="tx1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=“EUC-KR”%&gt;</a:t>
          </a:r>
          <a:endParaRPr lang="ko-KR" altLang="en-US" sz="1400" b="1" kern="1200" cap="none" spc="0" dirty="0">
            <a:ln>
              <a:prstDash val="solid"/>
            </a:ln>
            <a:solidFill>
              <a:schemeClr val="tx1"/>
            </a:soli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  <a:p>
          <a:pPr marL="114300" lvl="1" indent="-114300" algn="l" defTabSz="622300" latinLnBrk="1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cap="none" spc="0" dirty="0">
              <a:ln>
                <a:prstDash val="solid"/>
              </a:ln>
              <a:solidFill>
                <a:schemeClr val="tx1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&lt;%@page </a:t>
          </a:r>
          <a:r>
            <a:rPr lang="en-US" sz="1400" b="1" kern="1200" cap="none" spc="0" dirty="0" err="1">
              <a:ln>
                <a:prstDash val="solid"/>
              </a:ln>
              <a:solidFill>
                <a:schemeClr val="tx1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contentType</a:t>
          </a:r>
          <a:r>
            <a:rPr lang="en-US" sz="1400" b="1" kern="1200" cap="none" spc="0" dirty="0">
              <a:ln>
                <a:prstDash val="solid"/>
              </a:ln>
              <a:solidFill>
                <a:schemeClr val="tx1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=“text/</a:t>
          </a:r>
          <a:r>
            <a:rPr lang="en-US" sz="1400" b="1" kern="1200" cap="none" spc="0" dirty="0" err="1">
              <a:ln>
                <a:prstDash val="solid"/>
              </a:ln>
              <a:solidFill>
                <a:schemeClr val="tx1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html”;charset</a:t>
          </a:r>
          <a:r>
            <a:rPr lang="en-US" sz="1400" b="1" kern="1200" cap="none" spc="0" dirty="0">
              <a:ln>
                <a:prstDash val="solid"/>
              </a:ln>
              <a:solidFill>
                <a:schemeClr val="tx1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=“EUC-KR”%&gt;</a:t>
          </a:r>
          <a:endParaRPr lang="ko-KR" altLang="en-US" sz="1400" b="1" kern="1200" cap="none" spc="0" dirty="0">
            <a:ln>
              <a:prstDash val="solid"/>
            </a:ln>
            <a:solidFill>
              <a:schemeClr val="tx1"/>
            </a:soli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cap="none" spc="0" dirty="0">
              <a:ln>
                <a:prstDash val="solid"/>
              </a:ln>
              <a:solidFill>
                <a:schemeClr val="tx1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&lt;%@page </a:t>
          </a:r>
          <a:r>
            <a:rPr lang="en-US" sz="1400" b="1" kern="1200" cap="none" spc="0" dirty="0" err="1">
              <a:ln>
                <a:prstDash val="solid"/>
              </a:ln>
              <a:solidFill>
                <a:schemeClr val="tx1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contentType</a:t>
          </a:r>
          <a:r>
            <a:rPr lang="en-US" sz="1400" b="1" kern="1200" cap="none" spc="0" dirty="0">
              <a:ln>
                <a:prstDash val="solid"/>
              </a:ln>
              <a:solidFill>
                <a:schemeClr val="tx1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=“text/</a:t>
          </a:r>
          <a:r>
            <a:rPr lang="en-US" sz="1400" b="1" kern="1200" cap="none" spc="0" dirty="0" err="1">
              <a:ln>
                <a:prstDash val="solid"/>
              </a:ln>
              <a:solidFill>
                <a:schemeClr val="tx1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html”;charset</a:t>
          </a:r>
          <a:r>
            <a:rPr lang="en-US" sz="1400" b="1" kern="1200" cap="none" spc="0" dirty="0">
              <a:ln>
                <a:prstDash val="solid"/>
              </a:ln>
              <a:solidFill>
                <a:schemeClr val="tx1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=“UTF-8” </a:t>
          </a:r>
          <a:r>
            <a:rPr lang="en-US" sz="1400" b="1" kern="1200" cap="none" spc="0" dirty="0" err="1">
              <a:ln>
                <a:prstDash val="solid"/>
              </a:ln>
              <a:solidFill>
                <a:schemeClr val="tx1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pageEncoding</a:t>
          </a:r>
          <a:r>
            <a:rPr lang="en-US" sz="1400" b="1" kern="1200" cap="none" spc="0" dirty="0">
              <a:ln>
                <a:prstDash val="solid"/>
              </a:ln>
              <a:solidFill>
                <a:schemeClr val="tx1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=“EUC-KR”%&gt;</a:t>
          </a:r>
          <a:endParaRPr lang="ko-KR" altLang="en-US" sz="1400" b="1" kern="1200" cap="none" spc="0" dirty="0">
            <a:ln>
              <a:prstDash val="solid"/>
            </a:ln>
            <a:solidFill>
              <a:schemeClr val="tx1"/>
            </a:soli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sp:txBody>
      <dsp:txXfrm>
        <a:off x="0" y="3876774"/>
        <a:ext cx="8640960" cy="10917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TabList">
  <dgm:title val="탭 목록형"/>
  <dgm:desc val="연속하지 않거나 그룹화된 정보 블록을 표시합니다. 수준 1 텍스트의 양이 적은 목록에 적합합니다. 첫 번째 수준 텍스트는 수준 1 텍스트 옆에 표시되며 나머지 수준 2 텍스트는 수준 1 텍스트 아래에 표시됩니다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TabList">
  <dgm:title val="탭 목록형"/>
  <dgm:desc val="연속하지 않거나 그룹화된 정보 블록을 표시합니다. 수준 1 텍스트의 양이 적은 목록에 적합합니다. 첫 번째 수준 텍스트는 수준 1 텍스트 옆에 표시되며 나머지 수준 2 텍스트는 수준 1 텍스트 아래에 표시됩니다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1/layout/TabList">
  <dgm:title val="탭 목록형"/>
  <dgm:desc val="연속하지 않거나 그룹화된 정보 블록을 표시합니다. 수준 1 텍스트의 양이 적은 목록에 적합합니다. 첫 번째 수준 텍스트는 수준 1 텍스트 옆에 표시되며 나머지 수준 2 텍스트는 수준 1 텍스트 아래에 표시됩니다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1/layout/TabList">
  <dgm:title val="탭 목록형"/>
  <dgm:desc val="연속하지 않거나 그룹화된 정보 블록을 표시합니다. 수준 1 텍스트의 양이 적은 목록에 적합합니다. 첫 번째 수준 텍스트는 수준 1 텍스트 옆에 표시되며 나머지 수준 2 텍스트는 수준 1 텍스트 아래에 표시됩니다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140039-B5EF-44EE-B0C5-2F2B0810DB14}" type="datetimeFigureOut">
              <a:rPr lang="ko-KR" altLang="en-US" smtClean="0"/>
              <a:t>2021-10-11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E85BB3-D602-4771-BEA9-343A2B6B8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962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85BB3-D602-4771-BEA9-343A2B6B8B5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32486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85BB3-D602-4771-BEA9-343A2B6B8B5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8628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85BB3-D602-4771-BEA9-343A2B6B8B5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2846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85BB3-D602-4771-BEA9-343A2B6B8B5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64966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85BB3-D602-4771-BEA9-343A2B6B8B5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50094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85BB3-D602-4771-BEA9-343A2B6B8B5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8031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85BB3-D602-4771-BEA9-343A2B6B8B5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9075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85BB3-D602-4771-BEA9-343A2B6B8B5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84770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85BB3-D602-4771-BEA9-343A2B6B8B5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8802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85BB3-D602-4771-BEA9-343A2B6B8B5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1762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85BB3-D602-4771-BEA9-343A2B6B8B5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2894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85BB3-D602-4771-BEA9-343A2B6B8B5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72552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85BB3-D602-4771-BEA9-343A2B6B8B52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99282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85BB3-D602-4771-BEA9-343A2B6B8B52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5355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85BB3-D602-4771-BEA9-343A2B6B8B52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3755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85BB3-D602-4771-BEA9-343A2B6B8B52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4689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85BB3-D602-4771-BEA9-343A2B6B8B52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60372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85BB3-D602-4771-BEA9-343A2B6B8B52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1361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85BB3-D602-4771-BEA9-343A2B6B8B52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070689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85BB3-D602-4771-BEA9-343A2B6B8B52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32361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85BB3-D602-4771-BEA9-343A2B6B8B52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492131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85BB3-D602-4771-BEA9-343A2B6B8B52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2830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85BB3-D602-4771-BEA9-343A2B6B8B5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947966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85BB3-D602-4771-BEA9-343A2B6B8B52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05631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85BB3-D602-4771-BEA9-343A2B6B8B52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691141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85BB3-D602-4771-BEA9-343A2B6B8B52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77453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85BB3-D602-4771-BEA9-343A2B6B8B52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356656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85BB3-D602-4771-BEA9-343A2B6B8B52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4096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85BB3-D602-4771-BEA9-343A2B6B8B52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74530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85BB3-D602-4771-BEA9-343A2B6B8B52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74975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85BB3-D602-4771-BEA9-343A2B6B8B52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50695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85BB3-D602-4771-BEA9-343A2B6B8B52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90571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85BB3-D602-4771-BEA9-343A2B6B8B52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673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85BB3-D602-4771-BEA9-343A2B6B8B5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07045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85BB3-D602-4771-BEA9-343A2B6B8B52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7597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85BB3-D602-4771-BEA9-343A2B6B8B52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49230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85BB3-D602-4771-BEA9-343A2B6B8B52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33767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85BB3-D602-4771-BEA9-343A2B6B8B52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58987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85BB3-D602-4771-BEA9-343A2B6B8B52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87701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85BB3-D602-4771-BEA9-343A2B6B8B52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57951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85BB3-D602-4771-BEA9-343A2B6B8B52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836120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85BB3-D602-4771-BEA9-343A2B6B8B52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524374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85BB3-D602-4771-BEA9-343A2B6B8B52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151909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85BB3-D602-4771-BEA9-343A2B6B8B52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7863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85BB3-D602-4771-BEA9-343A2B6B8B5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42913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85BB3-D602-4771-BEA9-343A2B6B8B52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3596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85BB3-D602-4771-BEA9-343A2B6B8B5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6859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85BB3-D602-4771-BEA9-343A2B6B8B5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1431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85BB3-D602-4771-BEA9-343A2B6B8B5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3853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85BB3-D602-4771-BEA9-343A2B6B8B5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223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F0597-1BB8-481D-A9DA-42B984708F22}" type="datetimeFigureOut">
              <a:rPr lang="ko-KR" altLang="en-US" smtClean="0"/>
              <a:t>2021-10-11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DF06-C7C2-4089-B4AC-F00F47A5F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661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F0597-1BB8-481D-A9DA-42B984708F22}" type="datetimeFigureOut">
              <a:rPr lang="ko-KR" altLang="en-US" smtClean="0"/>
              <a:t>2021-10-11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DF06-C7C2-4089-B4AC-F00F47A5F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9163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F0597-1BB8-481D-A9DA-42B984708F22}" type="datetimeFigureOut">
              <a:rPr lang="ko-KR" altLang="en-US" smtClean="0"/>
              <a:t>2021-10-11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DF06-C7C2-4089-B4AC-F00F47A5F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789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F0597-1BB8-481D-A9DA-42B984708F22}" type="datetimeFigureOut">
              <a:rPr lang="ko-KR" altLang="en-US" smtClean="0"/>
              <a:t>2021-10-11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DF06-C7C2-4089-B4AC-F00F47A5F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1128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F0597-1BB8-481D-A9DA-42B984708F22}" type="datetimeFigureOut">
              <a:rPr lang="ko-KR" altLang="en-US" smtClean="0"/>
              <a:t>2021-10-11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DF06-C7C2-4089-B4AC-F00F47A5F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747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F0597-1BB8-481D-A9DA-42B984708F22}" type="datetimeFigureOut">
              <a:rPr lang="ko-KR" altLang="en-US" smtClean="0"/>
              <a:t>2021-10-11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DF06-C7C2-4089-B4AC-F00F47A5F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539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F0597-1BB8-481D-A9DA-42B984708F22}" type="datetimeFigureOut">
              <a:rPr lang="ko-KR" altLang="en-US" smtClean="0"/>
              <a:t>2021-10-11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DF06-C7C2-4089-B4AC-F00F47A5F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89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F0597-1BB8-481D-A9DA-42B984708F22}" type="datetimeFigureOut">
              <a:rPr lang="ko-KR" altLang="en-US" smtClean="0"/>
              <a:t>2021-10-11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DF06-C7C2-4089-B4AC-F00F47A5F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0244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F0597-1BB8-481D-A9DA-42B984708F22}" type="datetimeFigureOut">
              <a:rPr lang="ko-KR" altLang="en-US" smtClean="0"/>
              <a:t>2021-10-11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DF06-C7C2-4089-B4AC-F00F47A5F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117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F0597-1BB8-481D-A9DA-42B984708F22}" type="datetimeFigureOut">
              <a:rPr lang="ko-KR" altLang="en-US" smtClean="0"/>
              <a:t>2021-10-11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DF06-C7C2-4089-B4AC-F00F47A5F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199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F0597-1BB8-481D-A9DA-42B984708F22}" type="datetimeFigureOut">
              <a:rPr lang="ko-KR" altLang="en-US" smtClean="0"/>
              <a:t>2021-10-11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DF06-C7C2-4089-B4AC-F00F47A5F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1837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F0597-1BB8-481D-A9DA-42B984708F22}" type="datetimeFigureOut">
              <a:rPr lang="ko-KR" altLang="en-US" smtClean="0"/>
              <a:t>2021-10-11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FDF06-C7C2-4089-B4AC-F00F47A5F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3422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3414" y="495300"/>
            <a:ext cx="118654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7843" y="103414"/>
            <a:ext cx="42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기초강좌</a:t>
            </a:r>
            <a:r>
              <a:rPr lang="en-US" altLang="ko-KR" dirty="0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_1</a:t>
            </a:r>
            <a:endParaRPr lang="ko-KR" altLang="en-US" dirty="0">
              <a:solidFill>
                <a:srgbClr val="C0000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3EDABDE-D82B-472D-9F56-E7204946B9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20" y="857232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선언문이란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?</a:t>
            </a:r>
            <a:endParaRPr kumimoji="0" lang="en-US" altLang="ko-KR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</a:endParaRPr>
          </a:p>
          <a:p>
            <a:pPr marL="742950" marR="0" lvl="1" indent="-285750" algn="l" defTabSz="914400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JSP</a:t>
            </a: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에서 사용될 변수나 메소드를 선언할 수 있는 영역들의 요소</a:t>
            </a:r>
            <a:endParaRPr lang="en-US" altLang="ko-KR" sz="2000" kern="0" dirty="0"/>
          </a:p>
          <a:p>
            <a:pPr marL="742950" marR="0" lvl="1" indent="-285750" algn="l" defTabSz="914400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ko-KR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</a:endParaRPr>
          </a:p>
          <a:p>
            <a:pPr marL="742950" marR="0" lvl="1" indent="-285750" algn="l" defTabSz="914400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JSP</a:t>
            </a:r>
            <a:r>
              <a:rPr kumimoji="0" lang="en-US" altLang="ko-KR" sz="20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 </a:t>
            </a:r>
            <a:r>
              <a:rPr kumimoji="0" lang="ko-KR" altLang="en-US" sz="20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페이지 내에서 변수 및 </a:t>
            </a:r>
            <a:r>
              <a:rPr kumimoji="0" lang="ko-KR" altLang="en-US" sz="2000" b="0" i="0" u="none" strike="noStrike" kern="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메소드를</a:t>
            </a:r>
            <a:r>
              <a:rPr kumimoji="0" lang="ko-KR" altLang="en-US" sz="20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 선언 후 변수나</a:t>
            </a:r>
            <a:r>
              <a:rPr lang="en-US" altLang="ko-KR" sz="2000" kern="0" dirty="0"/>
              <a:t> </a:t>
            </a:r>
            <a:r>
              <a:rPr kumimoji="0" lang="ko-KR" altLang="en-US" sz="2000" b="0" i="0" u="none" strike="noStrike" kern="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메소드를</a:t>
            </a:r>
            <a:r>
              <a:rPr kumimoji="0" lang="ko-KR" altLang="en-US" sz="20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 </a:t>
            </a:r>
            <a:endParaRPr lang="en-US" altLang="ko-KR" sz="2000" kern="0" dirty="0"/>
          </a:p>
          <a:p>
            <a:pPr marL="742950" marR="0" lvl="1" indent="-285750" algn="l" defTabSz="914400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tabLst/>
              <a:defRPr/>
            </a:pPr>
            <a:r>
              <a:rPr lang="en-US" altLang="ko-KR" sz="2000" kern="0" dirty="0"/>
              <a:t>    </a:t>
            </a:r>
            <a:r>
              <a:rPr kumimoji="0" lang="ko-KR" altLang="en-US" sz="20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이용하여 필요한 동적으로 </a:t>
            </a:r>
            <a:r>
              <a:rPr kumimoji="0" lang="en-US" altLang="ko-KR" sz="20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HTML</a:t>
            </a:r>
            <a:r>
              <a:rPr kumimoji="0" lang="ko-KR" altLang="en-US" sz="20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코드를 생성하는데 사용</a:t>
            </a:r>
            <a:endParaRPr kumimoji="0" lang="en-US" altLang="ko-KR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</a:endParaRPr>
          </a:p>
          <a:p>
            <a:pPr marL="742950" marR="0" lvl="1" indent="-285750" algn="l" defTabSz="914400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</a:endParaRPr>
          </a:p>
          <a:p>
            <a:pPr marL="742950" marR="0" lvl="1" indent="-285750" algn="l" defTabSz="914400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ko-KR" altLang="en-US" sz="2000" kern="0" dirty="0"/>
              <a:t>멤버 변수 </a:t>
            </a:r>
            <a:r>
              <a:rPr lang="en-US" altLang="ko-KR" sz="2000" kern="0" dirty="0"/>
              <a:t>: </a:t>
            </a:r>
            <a:r>
              <a:rPr lang="ko-KR" altLang="en-US" sz="2000" kern="0" dirty="0"/>
              <a:t>선언문에 선언된 변수 </a:t>
            </a:r>
            <a:endParaRPr lang="en-US" altLang="ko-KR" sz="2000" kern="0" dirty="0"/>
          </a:p>
          <a:p>
            <a:pPr marL="742950" marR="0" lvl="1" indent="-285750" algn="l" defTabSz="914400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endParaRPr lang="en-US" altLang="ko-KR" sz="2000" kern="0" dirty="0"/>
          </a:p>
          <a:p>
            <a:pPr marL="742950" lvl="1" indent="-285750" latinLnBrk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/>
            </a:pPr>
            <a:r>
              <a:rPr lang="ko-KR" altLang="en-US" sz="2000" kern="0" dirty="0"/>
              <a:t>선언문에서 선언된 변수로 호칭하는 것은 자바에서 </a:t>
            </a:r>
            <a:endParaRPr lang="en-US" altLang="ko-KR" sz="2000" kern="0" dirty="0"/>
          </a:p>
          <a:p>
            <a:pPr marL="742950" lvl="1" indent="-285750" latinLnBrk="1">
              <a:spcBef>
                <a:spcPct val="20000"/>
              </a:spcBef>
              <a:buClr>
                <a:schemeClr val="accent1"/>
              </a:buClr>
              <a:defRPr/>
            </a:pPr>
            <a:r>
              <a:rPr lang="en-US" altLang="ko-KR" sz="2000" kern="0" dirty="0"/>
              <a:t>    </a:t>
            </a:r>
            <a:r>
              <a:rPr lang="ko-KR" altLang="en-US" sz="2000" kern="0" dirty="0"/>
              <a:t>변수의 종류가 여러 가지 있다는 의미</a:t>
            </a:r>
            <a:endParaRPr lang="en-US" altLang="ko-KR" sz="2000" kern="0" dirty="0"/>
          </a:p>
          <a:p>
            <a:pPr marL="742950" marR="0" lvl="1" indent="-285750" algn="l" defTabSz="914400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ko-KR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</a:endParaRPr>
          </a:p>
          <a:p>
            <a:pPr marL="742950" marR="0" lvl="1" indent="-285750" algn="l" defTabSz="914400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ko-KR" altLang="en-US" sz="2000" kern="0" dirty="0"/>
              <a:t>선언문 문법</a:t>
            </a:r>
            <a:endParaRPr kumimoji="0" lang="ko-KR" alt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</a:endParaRP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BE89C175-A0BA-4D3D-8B7C-8826EB9E13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83261" y="5678747"/>
            <a:ext cx="4924425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309697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3414" y="495300"/>
            <a:ext cx="118654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7843" y="103414"/>
            <a:ext cx="42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기초강좌</a:t>
            </a:r>
            <a:r>
              <a:rPr lang="en-US" altLang="ko-KR" dirty="0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_1</a:t>
            </a:r>
            <a:endParaRPr lang="ko-KR" altLang="en-US" dirty="0">
              <a:solidFill>
                <a:srgbClr val="C0000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50C358C-F04F-4880-B325-47D6B6378D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187" y="587015"/>
            <a:ext cx="11315700" cy="6040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060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3414" y="495300"/>
            <a:ext cx="118654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7843" y="103414"/>
            <a:ext cx="42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기초강좌</a:t>
            </a:r>
            <a:r>
              <a:rPr lang="en-US" altLang="ko-KR" dirty="0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_1</a:t>
            </a:r>
            <a:endParaRPr lang="ko-KR" altLang="en-US" dirty="0">
              <a:solidFill>
                <a:srgbClr val="C0000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2DABCA7-9E80-4CF5-8076-405807D542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843" y="664590"/>
            <a:ext cx="10268202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014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3414" y="495300"/>
            <a:ext cx="118654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7843" y="103414"/>
            <a:ext cx="42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기초강좌</a:t>
            </a:r>
            <a:r>
              <a:rPr lang="en-US" altLang="ko-KR" dirty="0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_1</a:t>
            </a:r>
            <a:endParaRPr lang="ko-KR" altLang="en-US" dirty="0">
              <a:solidFill>
                <a:srgbClr val="C0000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EE65E7D-A082-4C27-B280-4FE1C258D5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843" y="716438"/>
            <a:ext cx="6469200" cy="557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898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3414" y="495300"/>
            <a:ext cx="118654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7843" y="103414"/>
            <a:ext cx="42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기초강좌</a:t>
            </a:r>
            <a:r>
              <a:rPr lang="en-US" altLang="ko-KR" dirty="0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_1</a:t>
            </a:r>
            <a:endParaRPr lang="ko-KR" altLang="en-US" dirty="0">
              <a:solidFill>
                <a:srgbClr val="C0000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AAF13D-444C-4C32-8961-17CED2D95647}"/>
              </a:ext>
            </a:extLst>
          </p:cNvPr>
          <p:cNvSpPr txBox="1"/>
          <p:nvPr/>
        </p:nvSpPr>
        <p:spPr>
          <a:xfrm>
            <a:off x="763571" y="1498862"/>
            <a:ext cx="1085967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과제</a:t>
            </a:r>
            <a:r>
              <a:rPr lang="en-US" altLang="ko-KR" sz="2800" dirty="0"/>
              <a:t>1</a:t>
            </a:r>
            <a:r>
              <a:rPr lang="ko-KR" altLang="en-US" sz="2800" dirty="0"/>
              <a:t> </a:t>
            </a:r>
            <a:r>
              <a:rPr lang="en-US" altLang="ko-KR" sz="2800" dirty="0"/>
              <a:t>: for </a:t>
            </a:r>
            <a:r>
              <a:rPr lang="ko-KR" altLang="en-US" sz="2800" dirty="0"/>
              <a:t>문을 이용한 구구단 전체 출력 프로그램 만들기</a:t>
            </a:r>
            <a:endParaRPr lang="en-US" altLang="ko-KR" sz="2800" dirty="0"/>
          </a:p>
          <a:p>
            <a:endParaRPr lang="en-US" altLang="ko-KR" sz="2800" dirty="0"/>
          </a:p>
          <a:p>
            <a:r>
              <a:rPr lang="ko-KR" altLang="en-US" sz="2800" dirty="0"/>
              <a:t>과제</a:t>
            </a:r>
            <a:r>
              <a:rPr lang="en-US" altLang="ko-KR" sz="2800" dirty="0"/>
              <a:t>2 : while</a:t>
            </a:r>
            <a:r>
              <a:rPr lang="ko-KR" altLang="en-US" sz="2800" dirty="0"/>
              <a:t>문을 이용한 구구단 전체 출력 프로그램 만들기</a:t>
            </a:r>
          </a:p>
        </p:txBody>
      </p:sp>
    </p:spTree>
    <p:extLst>
      <p:ext uri="{BB962C8B-B14F-4D97-AF65-F5344CB8AC3E}">
        <p14:creationId xmlns:p14="http://schemas.microsoft.com/office/powerpoint/2010/main" val="16395111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3414" y="495300"/>
            <a:ext cx="118654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7843" y="103414"/>
            <a:ext cx="42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기초강좌</a:t>
            </a:r>
            <a:r>
              <a:rPr lang="en-US" altLang="ko-KR" dirty="0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_1</a:t>
            </a:r>
            <a:endParaRPr lang="ko-KR" altLang="en-US" dirty="0">
              <a:solidFill>
                <a:srgbClr val="C0000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9E7746E-2F8A-4154-BBDA-4632D72FAE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14" y="605779"/>
            <a:ext cx="6469342" cy="608516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EDBC622-27A1-4A6F-9A59-6C38F02F18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1893" y="871537"/>
            <a:ext cx="4638675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1178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3414" y="495300"/>
            <a:ext cx="118654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7843" y="103414"/>
            <a:ext cx="42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기초강좌</a:t>
            </a:r>
            <a:r>
              <a:rPr lang="en-US" altLang="ko-KR" dirty="0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_1</a:t>
            </a:r>
            <a:endParaRPr lang="ko-KR" altLang="en-US" dirty="0">
              <a:solidFill>
                <a:srgbClr val="C0000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9F7861F-6BAC-4DF6-8635-898F129312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842" y="597877"/>
            <a:ext cx="5275803" cy="615670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87FD11D-B708-4ED0-8752-519DA8EBEF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6292" y="662353"/>
            <a:ext cx="462915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0452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3414" y="495300"/>
            <a:ext cx="118654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7843" y="103414"/>
            <a:ext cx="42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기초강좌</a:t>
            </a:r>
            <a:r>
              <a:rPr lang="en-US" altLang="ko-KR" dirty="0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_1</a:t>
            </a:r>
            <a:endParaRPr lang="ko-KR" altLang="en-US" dirty="0">
              <a:solidFill>
                <a:srgbClr val="C0000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C351D5F-0BEF-41D8-B1F4-6EDDED2D05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147" y="652462"/>
            <a:ext cx="10707199" cy="582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9394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3414" y="495300"/>
            <a:ext cx="118654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7843" y="103414"/>
            <a:ext cx="42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기초강좌</a:t>
            </a:r>
            <a:r>
              <a:rPr lang="en-US" altLang="ko-KR" dirty="0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_1</a:t>
            </a:r>
            <a:endParaRPr lang="ko-KR" altLang="en-US" dirty="0">
              <a:solidFill>
                <a:srgbClr val="C0000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BEB4721-719B-4BE5-8061-8340F42732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076" y="800832"/>
            <a:ext cx="10601325" cy="569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4689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3414" y="495300"/>
            <a:ext cx="118654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7843" y="103414"/>
            <a:ext cx="42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기초강좌</a:t>
            </a:r>
            <a:r>
              <a:rPr lang="en-US" altLang="ko-KR" dirty="0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_1</a:t>
            </a:r>
            <a:endParaRPr lang="ko-KR" altLang="en-US" dirty="0">
              <a:solidFill>
                <a:srgbClr val="C0000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74C8F17-C961-4DFC-A2E2-DED4D8F1F0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173" y="952865"/>
            <a:ext cx="10163175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3758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3414" y="495300"/>
            <a:ext cx="118654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7843" y="103414"/>
            <a:ext cx="42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기초강좌</a:t>
            </a:r>
            <a:r>
              <a:rPr lang="en-US" altLang="ko-KR" dirty="0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_1</a:t>
            </a:r>
            <a:endParaRPr lang="ko-KR" altLang="en-US" dirty="0">
              <a:solidFill>
                <a:srgbClr val="C0000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8433106-27A3-478A-9426-3560B9C395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465" y="647700"/>
            <a:ext cx="10601325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539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3414" y="495300"/>
            <a:ext cx="118654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7843" y="103414"/>
            <a:ext cx="42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기초강좌</a:t>
            </a:r>
            <a:r>
              <a:rPr lang="en-US" altLang="ko-KR" dirty="0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_1</a:t>
            </a:r>
            <a:endParaRPr lang="ko-KR" altLang="en-US" dirty="0">
              <a:solidFill>
                <a:srgbClr val="C0000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1FB8CE59-4738-4888-8BC0-FA428CD839FF}"/>
              </a:ext>
            </a:extLst>
          </p:cNvPr>
          <p:cNvSpPr txBox="1">
            <a:spLocks/>
          </p:cNvSpPr>
          <p:nvPr/>
        </p:nvSpPr>
        <p:spPr bwMode="auto">
          <a:xfrm>
            <a:off x="500034" y="4500570"/>
            <a:ext cx="822960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</a:t>
            </a:r>
            <a:r>
              <a:rPr lang="ko-KR" altLang="en-US" sz="2000" b="1" kern="0" dirty="0" err="1">
                <a:latin typeface="+mn-lt"/>
              </a:rPr>
              <a:t>서블릿</a:t>
            </a:r>
            <a:r>
              <a:rPr lang="ko-KR" altLang="en-US" sz="2000" b="1" kern="0" dirty="0">
                <a:latin typeface="+mn-lt"/>
              </a:rPr>
              <a:t> 클래스에서 </a:t>
            </a:r>
            <a:r>
              <a:rPr kumimoji="0" lang="ko-KR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선언된 멤버변수</a:t>
            </a:r>
            <a:r>
              <a:rPr kumimoji="0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</a:t>
            </a: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ko-KR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ko-KR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860E3800-9D2F-4635-B076-A4C8F47A8003}"/>
              </a:ext>
            </a:extLst>
          </p:cNvPr>
          <p:cNvGraphicFramePr>
            <a:graphicFrameLocks noGrp="1"/>
          </p:cNvGraphicFramePr>
          <p:nvPr/>
        </p:nvGraphicFramePr>
        <p:xfrm>
          <a:off x="642910" y="5000636"/>
          <a:ext cx="764386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1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1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변수명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변수값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JSPStudy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year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2013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5A5FA558-85FB-439A-AF12-33F2B784890A}"/>
              </a:ext>
            </a:extLst>
          </p:cNvPr>
          <p:cNvSpPr/>
          <p:nvPr/>
        </p:nvSpPr>
        <p:spPr>
          <a:xfrm>
            <a:off x="428596" y="1000108"/>
            <a:ext cx="84296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latinLnBrk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ko-KR" altLang="en-US" sz="2400" b="1" dirty="0"/>
              <a:t>선언문에서 선언된 변수는 </a:t>
            </a:r>
            <a:r>
              <a:rPr lang="en-US" altLang="ko-KR" sz="2400" b="1" dirty="0"/>
              <a:t>JSP </a:t>
            </a:r>
            <a:r>
              <a:rPr lang="ko-KR" altLang="en-US" sz="2400" b="1" dirty="0"/>
              <a:t>페이지가 </a:t>
            </a:r>
            <a:r>
              <a:rPr lang="ko-KR" altLang="en-US" sz="2400" b="1" dirty="0" err="1"/>
              <a:t>서블릿</a:t>
            </a:r>
            <a:r>
              <a:rPr lang="ko-KR" altLang="en-US" sz="2400" b="1" dirty="0"/>
              <a:t> 코드로 변환이 되면 </a:t>
            </a:r>
            <a:r>
              <a:rPr lang="ko-KR" altLang="en-US" sz="2400" b="1" dirty="0" err="1"/>
              <a:t>서블릿</a:t>
            </a:r>
            <a:r>
              <a:rPr lang="ko-KR" altLang="en-US" sz="2400" b="1" dirty="0"/>
              <a:t> 클래스의 멤버변수로 </a:t>
            </a:r>
            <a:r>
              <a:rPr lang="ko-KR" altLang="en-US" sz="2400" b="1" dirty="0" err="1"/>
              <a:t>변한됨</a:t>
            </a:r>
            <a:r>
              <a:rPr lang="en-US" altLang="ko-KR" sz="2400" b="1" dirty="0"/>
              <a:t>.</a:t>
            </a:r>
            <a:r>
              <a:rPr lang="ko-KR" altLang="en-US" sz="2400" b="1" dirty="0"/>
              <a:t> </a:t>
            </a:r>
            <a:endParaRPr lang="en-US" altLang="ko-KR" sz="2000" kern="0" dirty="0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FC0DF12D-8C52-443F-A115-23E7DE8D7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2643182"/>
            <a:ext cx="6607129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0025150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594757"/>
            <a:ext cx="12192000" cy="23567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JSP</a:t>
            </a:r>
            <a:r>
              <a:rPr lang="ko-KR" altLang="en-US" sz="3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지시자와 액션태그</a:t>
            </a:r>
          </a:p>
        </p:txBody>
      </p:sp>
    </p:spTree>
    <p:extLst>
      <p:ext uri="{BB962C8B-B14F-4D97-AF65-F5344CB8AC3E}">
        <p14:creationId xmlns:p14="http://schemas.microsoft.com/office/powerpoint/2010/main" val="32804204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594757"/>
            <a:ext cx="12192000" cy="23567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JSP</a:t>
            </a:r>
            <a:r>
              <a:rPr lang="ko-KR" altLang="en-US" sz="3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지시자</a:t>
            </a:r>
          </a:p>
        </p:txBody>
      </p:sp>
    </p:spTree>
    <p:extLst>
      <p:ext uri="{BB962C8B-B14F-4D97-AF65-F5344CB8AC3E}">
        <p14:creationId xmlns:p14="http://schemas.microsoft.com/office/powerpoint/2010/main" val="15329008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3414" y="495300"/>
            <a:ext cx="118654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7843" y="103414"/>
            <a:ext cx="42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실습</a:t>
            </a:r>
            <a:r>
              <a:rPr lang="en-US" altLang="ko-KR" dirty="0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</a:t>
            </a:r>
            <a:endParaRPr lang="ko-KR" altLang="en-US" dirty="0">
              <a:solidFill>
                <a:srgbClr val="C0000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pSp>
        <p:nvGrpSpPr>
          <p:cNvPr id="6" name="Group 83">
            <a:extLst>
              <a:ext uri="{FF2B5EF4-FFF2-40B4-BE49-F238E27FC236}">
                <a16:creationId xmlns:a16="http://schemas.microsoft.com/office/drawing/2014/main" id="{72953BBB-BEA6-40F8-A322-2561A6FBCD88}"/>
              </a:ext>
            </a:extLst>
          </p:cNvPr>
          <p:cNvGrpSpPr>
            <a:grpSpLocks/>
          </p:cNvGrpSpPr>
          <p:nvPr/>
        </p:nvGrpSpPr>
        <p:grpSpPr bwMode="auto">
          <a:xfrm>
            <a:off x="490542" y="1028688"/>
            <a:ext cx="4724400" cy="685800"/>
            <a:chOff x="1296" y="1824"/>
            <a:chExt cx="2976" cy="432"/>
          </a:xfrm>
        </p:grpSpPr>
        <p:sp>
          <p:nvSpPr>
            <p:cNvPr id="7" name="AutoShape 84">
              <a:extLst>
                <a:ext uri="{FF2B5EF4-FFF2-40B4-BE49-F238E27FC236}">
                  <a16:creationId xmlns:a16="http://schemas.microsoft.com/office/drawing/2014/main" id="{93943363-4658-43AC-BE6C-D189A7AD429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tx2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" name="AutoShape 85">
              <a:extLst>
                <a:ext uri="{FF2B5EF4-FFF2-40B4-BE49-F238E27FC236}">
                  <a16:creationId xmlns:a16="http://schemas.microsoft.com/office/drawing/2014/main" id="{65E6F3FF-36D3-4935-A9D2-DFD0DDE0418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tx2">
                <a:lumMod val="75000"/>
              </a:schemeClr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" name="Text Box 86">
              <a:extLst>
                <a:ext uri="{FF2B5EF4-FFF2-40B4-BE49-F238E27FC236}">
                  <a16:creationId xmlns:a16="http://schemas.microsoft.com/office/drawing/2014/main" id="{128F36CB-2F9D-4ECB-9A5A-CD3A7E22EF82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>
              <a:spAutoFit/>
            </a:bodyPr>
            <a:lstStyle/>
            <a:p>
              <a:pPr algn="ctr" eaLnBrk="0" hangingPunct="0"/>
              <a:r>
                <a:rPr lang="ko-KR" altLang="en-US" b="1" dirty="0">
                  <a:solidFill>
                    <a:schemeClr val="bg1"/>
                  </a:solidFill>
                  <a:ea typeface="굴림" charset="-127"/>
                </a:rPr>
                <a:t>학습목표</a:t>
              </a:r>
              <a:endParaRPr lang="en-US" altLang="ko-KR" b="1" dirty="0">
                <a:solidFill>
                  <a:schemeClr val="bg1"/>
                </a:solidFill>
                <a:ea typeface="굴림" charset="-127"/>
              </a:endParaRPr>
            </a:p>
          </p:txBody>
        </p:sp>
        <p:sp>
          <p:nvSpPr>
            <p:cNvPr id="10" name="Text Box 87">
              <a:extLst>
                <a:ext uri="{FF2B5EF4-FFF2-40B4-BE49-F238E27FC236}">
                  <a16:creationId xmlns:a16="http://schemas.microsoft.com/office/drawing/2014/main" id="{DA54773B-AC6B-4F43-82B5-4D8836446ED7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393" y="1886"/>
              <a:ext cx="116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>
              <a:spAutoFit/>
            </a:bodyPr>
            <a:lstStyle/>
            <a:p>
              <a:pPr algn="ctr" eaLnBrk="0" hangingPunct="0"/>
              <a:endParaRPr lang="en-US" altLang="ko-KR" sz="2400" dirty="0">
                <a:solidFill>
                  <a:schemeClr val="bg1"/>
                </a:solidFill>
                <a:ea typeface="굴림" charset="-127"/>
              </a:endParaRPr>
            </a:p>
          </p:txBody>
        </p:sp>
      </p:grpSp>
      <p:sp>
        <p:nvSpPr>
          <p:cNvPr id="11" name="Rectangle 3">
            <a:extLst>
              <a:ext uri="{FF2B5EF4-FFF2-40B4-BE49-F238E27FC236}">
                <a16:creationId xmlns:a16="http://schemas.microsoft.com/office/drawing/2014/main" id="{7236EFAE-42E5-49D5-82FE-40DFCE968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596" y="1785926"/>
            <a:ext cx="8143932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latinLnBrk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ko-KR" altLang="en-US" sz="2400" dirty="0"/>
              <a:t>이번 장에서는 </a:t>
            </a:r>
            <a:r>
              <a:rPr lang="en-US" altLang="ko-KR" sz="2400" dirty="0"/>
              <a:t>JSP</a:t>
            </a:r>
            <a:r>
              <a:rPr lang="ko-KR" altLang="en-US" sz="2400" dirty="0"/>
              <a:t>기본 문법을 공부 한다</a:t>
            </a:r>
            <a:r>
              <a:rPr lang="en-US" altLang="ko-KR" sz="2400" dirty="0"/>
              <a:t>.</a:t>
            </a:r>
          </a:p>
          <a:p>
            <a:pPr marL="342900" indent="-342900" latinLnBrk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ko-KR" altLang="en-US" sz="2400" dirty="0"/>
              <a:t>앞 장에서 학습한 스크립트요소와 함께 가장 일반적인 문법 요소인 지시자와 액션태그를 다루어 본다</a:t>
            </a:r>
            <a:r>
              <a:rPr lang="en-US" altLang="ko-KR" sz="2400" dirty="0"/>
              <a:t>.</a:t>
            </a:r>
            <a:endParaRPr kumimoji="0" lang="en-US" altLang="ko-KR" sz="9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53188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3414" y="495300"/>
            <a:ext cx="118654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7843" y="103414"/>
            <a:ext cx="42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지시자의 종류 </a:t>
            </a:r>
            <a:r>
              <a:rPr lang="en-US" altLang="ko-KR" dirty="0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3</a:t>
            </a:r>
            <a:r>
              <a:rPr lang="ko-KR" altLang="en-US" dirty="0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가지</a:t>
            </a:r>
          </a:p>
        </p:txBody>
      </p:sp>
      <p:sp>
        <p:nvSpPr>
          <p:cNvPr id="12" name="AutoShape 3">
            <a:extLst>
              <a:ext uri="{FF2B5EF4-FFF2-40B4-BE49-F238E27FC236}">
                <a16:creationId xmlns:a16="http://schemas.microsoft.com/office/drawing/2014/main" id="{6B3E4C14-E750-413F-A40E-3DB21DD1F6D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662756" y="1600200"/>
            <a:ext cx="5880100" cy="4495800"/>
          </a:xfrm>
          <a:prstGeom prst="rightArrow">
            <a:avLst>
              <a:gd name="adj1" fmla="val 79306"/>
              <a:gd name="adj2" fmla="val 32395"/>
            </a:avLst>
          </a:prstGeom>
          <a:gradFill rotWithShape="1">
            <a:gsLst>
              <a:gs pos="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" name="AutoShape 4">
            <a:extLst>
              <a:ext uri="{FF2B5EF4-FFF2-40B4-BE49-F238E27FC236}">
                <a16:creationId xmlns:a16="http://schemas.microsoft.com/office/drawing/2014/main" id="{449CDD1E-ACBC-44D6-99E4-F172D81B9C2D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043756" y="2209800"/>
            <a:ext cx="4038600" cy="990600"/>
          </a:xfrm>
          <a:prstGeom prst="roundRect">
            <a:avLst>
              <a:gd name="adj" fmla="val 9106"/>
            </a:avLst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hangingPunct="0"/>
            <a:r>
              <a:rPr lang="en-US" altLang="ko-KR" sz="2400" b="1" dirty="0">
                <a:solidFill>
                  <a:schemeClr val="bg1"/>
                </a:solidFill>
                <a:ea typeface="굴림" charset="-127"/>
              </a:rPr>
              <a:t>page</a:t>
            </a:r>
          </a:p>
        </p:txBody>
      </p:sp>
      <p:sp>
        <p:nvSpPr>
          <p:cNvPr id="14" name="AutoShape 5">
            <a:extLst>
              <a:ext uri="{FF2B5EF4-FFF2-40B4-BE49-F238E27FC236}">
                <a16:creationId xmlns:a16="http://schemas.microsoft.com/office/drawing/2014/main" id="{23A0CA89-3A8A-40FF-9BC4-04B14784FB2B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043756" y="3352800"/>
            <a:ext cx="4038600" cy="9906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rgbClr val="699D5F"/>
              </a:gs>
              <a:gs pos="100000">
                <a:srgbClr val="699D5F">
                  <a:gamma/>
                  <a:tint val="69804"/>
                  <a:invGamma/>
                </a:srgbClr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 eaLnBrk="0" hangingPunct="0"/>
            <a:r>
              <a:rPr lang="en-US" altLang="ko-KR" sz="2400" b="1" dirty="0">
                <a:solidFill>
                  <a:schemeClr val="bg1"/>
                </a:solidFill>
                <a:ea typeface="굴림" charset="-127"/>
              </a:rPr>
              <a:t>include</a:t>
            </a:r>
          </a:p>
        </p:txBody>
      </p:sp>
      <p:sp>
        <p:nvSpPr>
          <p:cNvPr id="15" name="AutoShape 6">
            <a:extLst>
              <a:ext uri="{FF2B5EF4-FFF2-40B4-BE49-F238E27FC236}">
                <a16:creationId xmlns:a16="http://schemas.microsoft.com/office/drawing/2014/main" id="{BD00103A-C532-4FD7-8063-331DA0B52BDB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043756" y="4495800"/>
            <a:ext cx="4038600" cy="990600"/>
          </a:xfrm>
          <a:prstGeom prst="roundRect">
            <a:avLst>
              <a:gd name="adj" fmla="val 9106"/>
            </a:avLst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hangingPunct="0"/>
            <a:r>
              <a:rPr lang="en-US" altLang="ko-KR" sz="2400" b="1" dirty="0" err="1">
                <a:solidFill>
                  <a:schemeClr val="bg1"/>
                </a:solidFill>
                <a:ea typeface="굴림" charset="-127"/>
              </a:rPr>
              <a:t>taglib</a:t>
            </a:r>
            <a:endParaRPr lang="en-US" altLang="ko-KR" sz="2400" b="1" dirty="0">
              <a:solidFill>
                <a:schemeClr val="bg1"/>
              </a:solidFill>
              <a:ea typeface="굴림" charset="-127"/>
            </a:endParaRPr>
          </a:p>
        </p:txBody>
      </p:sp>
      <p:sp>
        <p:nvSpPr>
          <p:cNvPr id="16" name="AutoShape 7">
            <a:extLst>
              <a:ext uri="{FF2B5EF4-FFF2-40B4-BE49-F238E27FC236}">
                <a16:creationId xmlns:a16="http://schemas.microsoft.com/office/drawing/2014/main" id="{79D49763-F102-46F1-9AF4-11090D8F51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1856" y="3140968"/>
            <a:ext cx="2514600" cy="1295400"/>
          </a:xfrm>
          <a:prstGeom prst="roundRect">
            <a:avLst>
              <a:gd name="adj" fmla="val 9106"/>
            </a:avLst>
          </a:prstGeom>
          <a:noFill/>
          <a:ln w="25400">
            <a:noFill/>
            <a:round/>
            <a:headEnd/>
            <a:tailEnd/>
          </a:ln>
          <a:effectLst/>
        </p:spPr>
        <p:txBody>
          <a:bodyPr anchor="ctr"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ko-KR" altLang="en-US" sz="2400" b="1" dirty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ea typeface="굴림" charset="-127"/>
              </a:rPr>
              <a:t>지시자</a:t>
            </a:r>
            <a:endParaRPr lang="en-US" altLang="ko-KR" sz="2400" b="1" dirty="0">
              <a:ln>
                <a:prstDash val="solid"/>
              </a:ln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ea typeface="굴림" charset="-127"/>
            </a:endParaRPr>
          </a:p>
          <a:p>
            <a:pPr algn="ctr"/>
            <a:r>
              <a:rPr lang="en-US" altLang="ko-KR" sz="2400" b="1" dirty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ea typeface="굴림" charset="-127"/>
              </a:rPr>
              <a:t>(Directive)</a:t>
            </a:r>
          </a:p>
        </p:txBody>
      </p:sp>
    </p:spTree>
    <p:extLst>
      <p:ext uri="{BB962C8B-B14F-4D97-AF65-F5344CB8AC3E}">
        <p14:creationId xmlns:p14="http://schemas.microsoft.com/office/powerpoint/2010/main" val="1629723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3414" y="495300"/>
            <a:ext cx="118654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7843" y="103414"/>
            <a:ext cx="42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페이지 지시자 속성 종류</a:t>
            </a:r>
          </a:p>
        </p:txBody>
      </p:sp>
      <p:grpSp>
        <p:nvGrpSpPr>
          <p:cNvPr id="9" name="Group 88">
            <a:extLst>
              <a:ext uri="{FF2B5EF4-FFF2-40B4-BE49-F238E27FC236}">
                <a16:creationId xmlns:a16="http://schemas.microsoft.com/office/drawing/2014/main" id="{98FCBA2C-22F6-4EA8-82E8-41AEC5E7882E}"/>
              </a:ext>
            </a:extLst>
          </p:cNvPr>
          <p:cNvGrpSpPr>
            <a:grpSpLocks/>
          </p:cNvGrpSpPr>
          <p:nvPr/>
        </p:nvGrpSpPr>
        <p:grpSpPr bwMode="auto">
          <a:xfrm>
            <a:off x="107504" y="898385"/>
            <a:ext cx="4464496" cy="658407"/>
            <a:chOff x="1296" y="1824"/>
            <a:chExt cx="2976" cy="432"/>
          </a:xfrm>
        </p:grpSpPr>
        <p:sp>
          <p:nvSpPr>
            <p:cNvPr id="10" name="AutoShape 89">
              <a:extLst>
                <a:ext uri="{FF2B5EF4-FFF2-40B4-BE49-F238E27FC236}">
                  <a16:creationId xmlns:a16="http://schemas.microsoft.com/office/drawing/2014/main" id="{BFC062D0-1352-4EF5-919F-C5F35D60D5C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" name="AutoShape 90">
              <a:extLst>
                <a:ext uri="{FF2B5EF4-FFF2-40B4-BE49-F238E27FC236}">
                  <a16:creationId xmlns:a16="http://schemas.microsoft.com/office/drawing/2014/main" id="{B188033B-8EDA-4E0E-8D4E-6511E49E789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5">
                <a:lumMod val="90000"/>
              </a:schemeClr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" name="Text Box 91">
              <a:extLst>
                <a:ext uri="{FF2B5EF4-FFF2-40B4-BE49-F238E27FC236}">
                  <a16:creationId xmlns:a16="http://schemas.microsoft.com/office/drawing/2014/main" id="{75A533A5-5312-4B82-9411-86C4A8C1085F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776" y="1925"/>
              <a:ext cx="2160" cy="24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ko-KR" b="1" dirty="0">
                  <a:solidFill>
                    <a:srgbClr val="002060"/>
                  </a:solidFill>
                  <a:ea typeface="굴림" charset="-127"/>
                </a:rPr>
                <a:t>page</a:t>
              </a:r>
              <a:r>
                <a:rPr lang="ko-KR" altLang="en-US" b="1" dirty="0">
                  <a:solidFill>
                    <a:srgbClr val="002060"/>
                  </a:solidFill>
                  <a:ea typeface="굴림" charset="-127"/>
                </a:rPr>
                <a:t> 지시자의 속성 및 기본값</a:t>
              </a:r>
              <a:endParaRPr lang="en-US" altLang="ko-KR" b="1" dirty="0">
                <a:solidFill>
                  <a:srgbClr val="002060"/>
                </a:solidFill>
                <a:ea typeface="굴림" charset="-127"/>
              </a:endParaRPr>
            </a:p>
          </p:txBody>
        </p:sp>
        <p:sp>
          <p:nvSpPr>
            <p:cNvPr id="18" name="Text Box 92">
              <a:extLst>
                <a:ext uri="{FF2B5EF4-FFF2-40B4-BE49-F238E27FC236}">
                  <a16:creationId xmlns:a16="http://schemas.microsoft.com/office/drawing/2014/main" id="{7174D619-346D-4E2C-8FA8-12B54E1224DD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393" y="1886"/>
              <a:ext cx="116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endParaRPr lang="en-US" altLang="ko-KR" sz="2400" dirty="0">
                <a:solidFill>
                  <a:schemeClr val="bg1"/>
                </a:solidFill>
                <a:ea typeface="굴림" charset="-127"/>
              </a:endParaRPr>
            </a:p>
          </p:txBody>
        </p:sp>
      </p:grpSp>
      <p:graphicFrame>
        <p:nvGraphicFramePr>
          <p:cNvPr id="19" name="Group 68">
            <a:extLst>
              <a:ext uri="{FF2B5EF4-FFF2-40B4-BE49-F238E27FC236}">
                <a16:creationId xmlns:a16="http://schemas.microsoft.com/office/drawing/2014/main" id="{B7C8512C-F884-4799-AAFF-CFFDB71963B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8212112"/>
              </p:ext>
            </p:extLst>
          </p:nvPr>
        </p:nvGraphicFramePr>
        <p:xfrm>
          <a:off x="323528" y="1700803"/>
          <a:ext cx="8496944" cy="4776759"/>
        </p:xfrm>
        <a:graphic>
          <a:graphicData uri="http://schemas.openxmlformats.org/drawingml/2006/table">
            <a:tbl>
              <a:tblPr/>
              <a:tblGrid>
                <a:gridCol w="13299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00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525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843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80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속성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값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기본값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예제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5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info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05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텍스트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2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05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없음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2">
                        <a:alpha val="8200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5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info=“Copyright 2013 by JspStudy.co.kr”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2">
                        <a:alpha val="82001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5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language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tx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05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스크립팅</a:t>
                      </a:r>
                      <a:r>
                        <a:rPr kumimoji="0" lang="ko-KR" altLang="en-US" sz="105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 언어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2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5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“java”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5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language=“java”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6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contentType</a:t>
                      </a:r>
                      <a:endParaRPr kumimoji="0" lang="en-US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굴림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05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MIME </a:t>
                      </a:r>
                      <a:r>
                        <a:rPr kumimoji="0" lang="ko-KR" altLang="en-US" sz="105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타입</a:t>
                      </a:r>
                      <a:r>
                        <a:rPr kumimoji="0" lang="en-US" altLang="ko-KR" sz="105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, </a:t>
                      </a:r>
                      <a:r>
                        <a:rPr kumimoji="0" lang="ko-KR" altLang="en-US" sz="105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문자집합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2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5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contentType</a:t>
                      </a:r>
                      <a:r>
                        <a:rPr kumimoji="0" lang="en-US" sz="105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=“text/</a:t>
                      </a:r>
                      <a:r>
                        <a:rPr kumimoji="0" lang="en-US" sz="105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html;charset</a:t>
                      </a:r>
                      <a:r>
                        <a:rPr kumimoji="0" lang="en-US" sz="105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=ISO-8859-1”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2">
                        <a:alpha val="8200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5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contentType</a:t>
                      </a:r>
                      <a:r>
                        <a:rPr kumimoji="0" lang="en-US" sz="105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=“text/html; charset=EUC-KR”</a:t>
                      </a:r>
                    </a:p>
                  </a:txBody>
                  <a:tcPr marL="0" marR="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2">
                        <a:alpha val="82001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05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extends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tx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05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클래스 이름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2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05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없음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5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extends=“kr.co.jspstudy.board.JspPage”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6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import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05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클래스</a:t>
                      </a:r>
                      <a:r>
                        <a:rPr kumimoji="0" lang="en-US" altLang="ko-KR" sz="105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/</a:t>
                      </a:r>
                      <a:r>
                        <a:rPr kumimoji="0" lang="ko-KR" altLang="en-US" sz="105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패키지 이름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2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05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없음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2">
                        <a:alpha val="8200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5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import=“java.util.Vector”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5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import=“java.sql.*,java.net.*”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2">
                        <a:alpha val="82001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05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session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tx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5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boolean </a:t>
                      </a:r>
                      <a:r>
                        <a:rPr kumimoji="0" lang="ko-KR" altLang="en-US" sz="105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값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5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“true”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5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session=“true”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06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buffer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5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buffer</a:t>
                      </a:r>
                      <a:r>
                        <a:rPr kumimoji="0" lang="ko-KR" altLang="en-US" sz="105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값 </a:t>
                      </a:r>
                      <a:r>
                        <a:rPr kumimoji="0" lang="en-US" sz="105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or “none”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5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“8kb”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5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buffer=“12kb”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5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buffer=“false”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05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autoFlush</a:t>
                      </a:r>
                      <a:endParaRPr kumimoji="0" lang="en-US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굴림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tx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5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boolean </a:t>
                      </a:r>
                      <a:r>
                        <a:rPr kumimoji="0" lang="ko-KR" altLang="en-US" sz="105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값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5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“true”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5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autoFlush</a:t>
                      </a:r>
                      <a:r>
                        <a:rPr kumimoji="0" lang="en-US" sz="105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=“false”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05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isThreadSafe</a:t>
                      </a:r>
                      <a:endParaRPr kumimoji="0" lang="en-US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굴림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5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boolean </a:t>
                      </a:r>
                      <a:r>
                        <a:rPr kumimoji="0" lang="ko-KR" altLang="en-US" sz="105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값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5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“true”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5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isThreadSafe</a:t>
                      </a:r>
                      <a:r>
                        <a:rPr kumimoji="0" lang="en-US" sz="105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=“true”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73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trimDirective</a:t>
                      </a: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 Whitespaces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tx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5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boolean</a:t>
                      </a:r>
                      <a:r>
                        <a:rPr kumimoji="0" lang="en-US" sz="105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 </a:t>
                      </a:r>
                      <a:r>
                        <a:rPr kumimoji="0" lang="ko-KR" altLang="en-US" sz="105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값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5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“false”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5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trimDirectiveWhitespaces</a:t>
                      </a:r>
                      <a:r>
                        <a:rPr kumimoji="0" lang="en-US" sz="105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=“false”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05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errorPage</a:t>
                      </a:r>
                      <a:endParaRPr kumimoji="0" lang="en-US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굴림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05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로컬 </a:t>
                      </a:r>
                      <a:r>
                        <a:rPr kumimoji="0" lang="en-US" sz="105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URL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05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없음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5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errorPage</a:t>
                      </a:r>
                      <a:r>
                        <a:rPr kumimoji="0" lang="en-US" sz="105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=“error/</a:t>
                      </a:r>
                      <a:r>
                        <a:rPr kumimoji="0" lang="en-US" sz="105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fail.jsp</a:t>
                      </a:r>
                      <a:r>
                        <a:rPr kumimoji="0" lang="en-US" sz="105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”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05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isErrorPage</a:t>
                      </a:r>
                      <a:endParaRPr kumimoji="0" lang="en-US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굴림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tx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5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boolean </a:t>
                      </a:r>
                      <a:r>
                        <a:rPr kumimoji="0" lang="ko-KR" altLang="en-US" sz="105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값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5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“false”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5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isErrorPage</a:t>
                      </a:r>
                      <a:r>
                        <a:rPr kumimoji="0" lang="en-US" sz="105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=“false”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05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pageEncoding</a:t>
                      </a:r>
                      <a:endParaRPr kumimoji="0" lang="en-US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굴림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05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페이지의 캐릭터 인코딩값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5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“ISO-8859-1”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5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pageEncoding</a:t>
                      </a:r>
                      <a:r>
                        <a:rPr kumimoji="0" lang="en-US" sz="105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+mn-cs"/>
                        </a:rPr>
                        <a:t>=“EUC-KR”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91168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3414" y="495300"/>
            <a:ext cx="118654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7843" y="103414"/>
            <a:ext cx="42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페이지 지시자 속성 종류</a:t>
            </a:r>
          </a:p>
        </p:txBody>
      </p:sp>
      <p:graphicFrame>
        <p:nvGraphicFramePr>
          <p:cNvPr id="12" name="다이어그램 11">
            <a:extLst>
              <a:ext uri="{FF2B5EF4-FFF2-40B4-BE49-F238E27FC236}">
                <a16:creationId xmlns:a16="http://schemas.microsoft.com/office/drawing/2014/main" id="{68057A3F-B75F-4E78-8FB3-8ABB6AB6FC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28264"/>
              </p:ext>
            </p:extLst>
          </p:nvPr>
        </p:nvGraphicFramePr>
        <p:xfrm>
          <a:off x="179512" y="1268760"/>
          <a:ext cx="8640960" cy="4968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790561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3414" y="495300"/>
            <a:ext cx="118654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7843" y="103414"/>
            <a:ext cx="42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페이지 지시자 속성 종류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E4DF3C2-8334-4280-991D-F2077AA7CA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9825" y="1281112"/>
            <a:ext cx="7372350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7874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3414" y="495300"/>
            <a:ext cx="118654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7843" y="103414"/>
            <a:ext cx="42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페이지 지시자 속성 종류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208BB20-DA42-4D58-A4CD-F2F5711DF1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603" y="740692"/>
            <a:ext cx="5724525" cy="58102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AC0B00B-6813-4F44-8D3F-7ED1EDC86A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1877" y="740692"/>
            <a:ext cx="3162300" cy="5438775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9F8FE03D-8980-4B04-B44C-70F63961DA30}"/>
              </a:ext>
            </a:extLst>
          </p:cNvPr>
          <p:cNvSpPr/>
          <p:nvPr/>
        </p:nvSpPr>
        <p:spPr>
          <a:xfrm>
            <a:off x="6674177" y="3195687"/>
            <a:ext cx="886120" cy="5373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8634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3414" y="495300"/>
            <a:ext cx="118654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7843" y="103414"/>
            <a:ext cx="42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페이지 지시자 속성 종류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B9535974-5D56-4F37-AE35-1946F82598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664" y="1322943"/>
            <a:ext cx="7358114" cy="920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3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r>
              <a:rPr lang="ko-KR" altLang="en-US" sz="2000" kern="0" dirty="0">
                <a:latin typeface="+mn-lt"/>
                <a:ea typeface="굴림" charset="-127"/>
              </a:rPr>
              <a:t>먼저 다음과 같이 코드를 작성하고 저장</a:t>
            </a:r>
            <a:endParaRPr lang="en-US" altLang="ko-KR" sz="2000" kern="0" dirty="0">
              <a:latin typeface="+mn-lt"/>
              <a:ea typeface="굴림" charset="-127"/>
            </a:endParaRPr>
          </a:p>
        </p:txBody>
      </p:sp>
      <p:grpSp>
        <p:nvGrpSpPr>
          <p:cNvPr id="10" name="Group 88">
            <a:extLst>
              <a:ext uri="{FF2B5EF4-FFF2-40B4-BE49-F238E27FC236}">
                <a16:creationId xmlns:a16="http://schemas.microsoft.com/office/drawing/2014/main" id="{302B5CE5-A22E-4A9E-A7BE-765FACA1A772}"/>
              </a:ext>
            </a:extLst>
          </p:cNvPr>
          <p:cNvGrpSpPr>
            <a:grpSpLocks/>
          </p:cNvGrpSpPr>
          <p:nvPr/>
        </p:nvGrpSpPr>
        <p:grpSpPr bwMode="auto">
          <a:xfrm>
            <a:off x="263561" y="620745"/>
            <a:ext cx="4464496" cy="658407"/>
            <a:chOff x="1296" y="1824"/>
            <a:chExt cx="2976" cy="432"/>
          </a:xfrm>
        </p:grpSpPr>
        <p:sp>
          <p:nvSpPr>
            <p:cNvPr id="11" name="AutoShape 89">
              <a:extLst>
                <a:ext uri="{FF2B5EF4-FFF2-40B4-BE49-F238E27FC236}">
                  <a16:creationId xmlns:a16="http://schemas.microsoft.com/office/drawing/2014/main" id="{B2F51F89-78C4-4436-BF43-8F3D8084EB9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" name="AutoShape 90">
              <a:extLst>
                <a:ext uri="{FF2B5EF4-FFF2-40B4-BE49-F238E27FC236}">
                  <a16:creationId xmlns:a16="http://schemas.microsoft.com/office/drawing/2014/main" id="{3835AAAD-9F73-44E2-9A51-F33D1B7AB32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5">
                <a:lumMod val="90000"/>
              </a:schemeClr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" name="Text Box 91">
              <a:extLst>
                <a:ext uri="{FF2B5EF4-FFF2-40B4-BE49-F238E27FC236}">
                  <a16:creationId xmlns:a16="http://schemas.microsoft.com/office/drawing/2014/main" id="{8419C410-8877-42BD-8354-F7E3641CAD29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728" y="1918"/>
              <a:ext cx="2544" cy="24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  <a:scene3d>
                <a:camera prst="orthographicFront">
                  <a:rot lat="0" lon="0" rev="0"/>
                </a:camera>
                <a:lightRig rig="glow" dir="t">
                  <a:rot lat="0" lon="0" rev="3600000"/>
                </a:lightRig>
              </a:scene3d>
              <a:sp3d extrusionH="57150" prstMaterial="softEdge">
                <a:bevelT w="29210" h="16510" prst="relaxedInset"/>
                <a:contourClr>
                  <a:schemeClr val="accent4">
                    <a:alpha val="95000"/>
                  </a:schemeClr>
                </a:contourClr>
              </a:sp3d>
            </a:bodyPr>
            <a:lstStyle/>
            <a:p>
              <a:pPr algn="ctr" eaLnBrk="0" hangingPunct="0"/>
              <a:r>
                <a:rPr lang="en-US" altLang="ko-KR" b="1" dirty="0">
                  <a:ln>
                    <a:prstDash val="solid"/>
                  </a:ln>
                  <a:solidFill>
                    <a:schemeClr val="bg1"/>
                  </a:solidFill>
                  <a:effectLst>
                    <a:glow rad="101600">
                      <a:schemeClr val="accent3">
                        <a:satMod val="175000"/>
                        <a:alpha val="40000"/>
                      </a:schemeClr>
                    </a:glow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info, language, </a:t>
              </a:r>
              <a:r>
                <a:rPr lang="en-US" altLang="ko-KR" b="1" dirty="0" err="1">
                  <a:ln>
                    <a:prstDash val="solid"/>
                  </a:ln>
                  <a:solidFill>
                    <a:schemeClr val="bg1"/>
                  </a:solidFill>
                  <a:effectLst>
                    <a:glow rad="101600">
                      <a:schemeClr val="accent3">
                        <a:satMod val="175000"/>
                        <a:alpha val="40000"/>
                      </a:schemeClr>
                    </a:glow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contentType</a:t>
              </a:r>
              <a:r>
                <a:rPr lang="en-US" altLang="ko-KR" b="1" dirty="0">
                  <a:ln>
                    <a:prstDash val="solid"/>
                  </a:ln>
                  <a:solidFill>
                    <a:schemeClr val="bg1"/>
                  </a:solidFill>
                  <a:effectLst>
                    <a:glow rad="101600">
                      <a:schemeClr val="accent3">
                        <a:satMod val="175000"/>
                        <a:alpha val="40000"/>
                      </a:schemeClr>
                    </a:glow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ko-KR" altLang="en-US" b="1" dirty="0">
                  <a:ln>
                    <a:prstDash val="solid"/>
                  </a:ln>
                  <a:solidFill>
                    <a:schemeClr val="bg1"/>
                  </a:solidFill>
                  <a:effectLst>
                    <a:glow rad="101600">
                      <a:schemeClr val="accent3">
                        <a:satMod val="175000"/>
                        <a:alpha val="40000"/>
                      </a:schemeClr>
                    </a:glow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속성</a:t>
              </a:r>
            </a:p>
          </p:txBody>
        </p:sp>
        <p:sp>
          <p:nvSpPr>
            <p:cNvPr id="14" name="Text Box 92">
              <a:extLst>
                <a:ext uri="{FF2B5EF4-FFF2-40B4-BE49-F238E27FC236}">
                  <a16:creationId xmlns:a16="http://schemas.microsoft.com/office/drawing/2014/main" id="{69D4DBAC-0890-4513-9DC1-65CC30E8560B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393" y="1886"/>
              <a:ext cx="116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endParaRPr lang="en-US" altLang="ko-KR" sz="2400" dirty="0">
                <a:solidFill>
                  <a:schemeClr val="bg1"/>
                </a:solidFill>
                <a:ea typeface="굴림" charset="-127"/>
              </a:endParaRP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D8182FEB-7A8F-468B-B8E0-DBC6AC0149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944" y="2738731"/>
            <a:ext cx="7896225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2713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3414" y="495300"/>
            <a:ext cx="118654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7843" y="103414"/>
            <a:ext cx="42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페이지 지시자 속성 종류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708A093-4098-4C05-967E-DB71E7AF87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352" y="1154294"/>
            <a:ext cx="9315450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756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3414" y="495300"/>
            <a:ext cx="118654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7843" y="103414"/>
            <a:ext cx="42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기초강좌</a:t>
            </a:r>
            <a:r>
              <a:rPr lang="en-US" altLang="ko-KR" dirty="0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_1</a:t>
            </a:r>
            <a:endParaRPr lang="ko-KR" altLang="en-US" dirty="0">
              <a:solidFill>
                <a:srgbClr val="C0000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2" name="내용 개체 틀 5">
            <a:extLst>
              <a:ext uri="{FF2B5EF4-FFF2-40B4-BE49-F238E27FC236}">
                <a16:creationId xmlns:a16="http://schemas.microsoft.com/office/drawing/2014/main" id="{278284C1-F146-4339-B2E8-05DF38805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248275"/>
          </a:xfrm>
        </p:spPr>
        <p:txBody>
          <a:bodyPr>
            <a:normAutofit lnSpcReduction="10000"/>
          </a:bodyPr>
          <a:lstStyle/>
          <a:p>
            <a:r>
              <a:rPr lang="ko-KR" altLang="en-US" sz="2400" b="0" dirty="0">
                <a:solidFill>
                  <a:schemeClr val="tx1"/>
                </a:solidFill>
              </a:rPr>
              <a:t>선언문에서 선언된 </a:t>
            </a:r>
            <a:r>
              <a:rPr lang="ko-KR" altLang="en-US" sz="2400" b="0" dirty="0" err="1">
                <a:solidFill>
                  <a:schemeClr val="tx1"/>
                </a:solidFill>
              </a:rPr>
              <a:t>메소드는</a:t>
            </a:r>
            <a:r>
              <a:rPr lang="ko-KR" altLang="en-US" sz="2400" b="0" dirty="0">
                <a:solidFill>
                  <a:schemeClr val="tx1"/>
                </a:solidFill>
              </a:rPr>
              <a:t> </a:t>
            </a:r>
            <a:r>
              <a:rPr lang="en-US" altLang="ko-KR" sz="2400" b="0" dirty="0">
                <a:solidFill>
                  <a:schemeClr val="tx1"/>
                </a:solidFill>
              </a:rPr>
              <a:t>JSP</a:t>
            </a:r>
            <a:r>
              <a:rPr lang="ko-KR" altLang="en-US" sz="2400" b="0" dirty="0">
                <a:solidFill>
                  <a:schemeClr val="tx1"/>
                </a:solidFill>
              </a:rPr>
              <a:t>페이지 내에서는 일반적인 형태의 </a:t>
            </a:r>
            <a:r>
              <a:rPr lang="ko-KR" altLang="en-US" sz="2400" b="0" dirty="0" err="1">
                <a:solidFill>
                  <a:schemeClr val="tx1"/>
                </a:solidFill>
              </a:rPr>
              <a:t>메소드로</a:t>
            </a:r>
            <a:r>
              <a:rPr lang="ko-KR" altLang="en-US" sz="2400" b="0" dirty="0">
                <a:solidFill>
                  <a:schemeClr val="tx1"/>
                </a:solidFill>
              </a:rPr>
              <a:t> 선언됨</a:t>
            </a:r>
            <a:r>
              <a:rPr lang="en-US" altLang="ko-KR" sz="2400" b="0" dirty="0">
                <a:solidFill>
                  <a:schemeClr val="tx1"/>
                </a:solidFill>
              </a:rPr>
              <a:t>.</a:t>
            </a:r>
          </a:p>
          <a:p>
            <a:endParaRPr lang="en-US" altLang="ko-KR" b="0" dirty="0">
              <a:solidFill>
                <a:schemeClr val="tx1"/>
              </a:solidFill>
            </a:endParaRPr>
          </a:p>
          <a:p>
            <a:endParaRPr lang="en-US" altLang="ko-KR" b="0" dirty="0">
              <a:solidFill>
                <a:schemeClr val="tx1"/>
              </a:solidFill>
            </a:endParaRPr>
          </a:p>
          <a:p>
            <a:endParaRPr lang="en-US" altLang="ko-KR" b="0" dirty="0">
              <a:solidFill>
                <a:schemeClr val="tx1"/>
              </a:solidFill>
            </a:endParaRPr>
          </a:p>
          <a:p>
            <a:pPr>
              <a:buNone/>
            </a:pPr>
            <a:endParaRPr lang="en-US" altLang="ko-KR" b="0" dirty="0">
              <a:solidFill>
                <a:schemeClr val="tx1"/>
              </a:solidFill>
            </a:endParaRPr>
          </a:p>
          <a:p>
            <a:pPr>
              <a:buNone/>
            </a:pPr>
            <a:endParaRPr lang="ko-KR" altLang="en-US" b="0" dirty="0">
              <a:solidFill>
                <a:schemeClr val="tx1"/>
              </a:solidFill>
            </a:endParaRPr>
          </a:p>
          <a:p>
            <a:r>
              <a:rPr lang="en-US" altLang="ko-KR" sz="2400" b="0" dirty="0" err="1">
                <a:solidFill>
                  <a:schemeClr val="tx1"/>
                </a:solidFill>
              </a:rPr>
              <a:t>getName</a:t>
            </a:r>
            <a:r>
              <a:rPr lang="en-US" altLang="ko-KR" sz="2400" b="0" dirty="0">
                <a:solidFill>
                  <a:schemeClr val="tx1"/>
                </a:solidFill>
              </a:rPr>
              <a:t>() </a:t>
            </a:r>
            <a:r>
              <a:rPr lang="ko-KR" altLang="en-US" sz="2400" b="0" dirty="0" err="1">
                <a:solidFill>
                  <a:schemeClr val="tx1"/>
                </a:solidFill>
              </a:rPr>
              <a:t>메소드는</a:t>
            </a:r>
            <a:r>
              <a:rPr lang="ko-KR" altLang="en-US" sz="2400" b="0" dirty="0">
                <a:solidFill>
                  <a:schemeClr val="tx1"/>
                </a:solidFill>
              </a:rPr>
              <a:t> 멤버 변수 </a:t>
            </a:r>
            <a:r>
              <a:rPr lang="en-US" altLang="ko-KR" sz="2400" b="0" dirty="0">
                <a:solidFill>
                  <a:schemeClr val="tx1"/>
                </a:solidFill>
              </a:rPr>
              <a:t>name</a:t>
            </a:r>
            <a:r>
              <a:rPr lang="ko-KR" altLang="en-US" sz="2400" b="0" dirty="0">
                <a:solidFill>
                  <a:schemeClr val="tx1"/>
                </a:solidFill>
              </a:rPr>
              <a:t>값을 리턴 시켜주는 </a:t>
            </a:r>
            <a:r>
              <a:rPr lang="ko-KR" altLang="en-US" sz="2400" b="0" dirty="0" err="1">
                <a:solidFill>
                  <a:schemeClr val="tx1"/>
                </a:solidFill>
              </a:rPr>
              <a:t>메소드로</a:t>
            </a:r>
            <a:r>
              <a:rPr lang="ko-KR" altLang="en-US" sz="2400" b="0" dirty="0">
                <a:solidFill>
                  <a:schemeClr val="tx1"/>
                </a:solidFill>
              </a:rPr>
              <a:t> 선언</a:t>
            </a:r>
            <a:r>
              <a:rPr lang="en-US" altLang="ko-KR" sz="2400" b="0" dirty="0">
                <a:solidFill>
                  <a:schemeClr val="tx1"/>
                </a:solidFill>
              </a:rPr>
              <a:t>.</a:t>
            </a:r>
            <a:endParaRPr lang="ko-KR" altLang="en-US" sz="2400" b="0" dirty="0">
              <a:solidFill>
                <a:schemeClr val="tx1"/>
              </a:solidFill>
            </a:endParaRPr>
          </a:p>
          <a:p>
            <a:endParaRPr lang="ko-KR" altLang="en-US" b="0" dirty="0">
              <a:solidFill>
                <a:schemeClr val="tx1"/>
              </a:solidFill>
            </a:endParaRPr>
          </a:p>
          <a:p>
            <a:r>
              <a:rPr lang="en-US" altLang="ko-KR" sz="2400" b="0" dirty="0">
                <a:solidFill>
                  <a:schemeClr val="tx1"/>
                </a:solidFill>
              </a:rPr>
              <a:t>name</a:t>
            </a:r>
            <a:r>
              <a:rPr lang="ko-KR" altLang="en-US" sz="2400" b="0" dirty="0">
                <a:solidFill>
                  <a:schemeClr val="tx1"/>
                </a:solidFill>
              </a:rPr>
              <a:t>변수가 선언문에서 선언이 되었기 때문에 멤버변수의 역할이 되면서 접근이 가능한 것</a:t>
            </a:r>
            <a:r>
              <a:rPr lang="en-US" altLang="ko-KR" sz="2400" b="0" dirty="0">
                <a:solidFill>
                  <a:schemeClr val="tx1"/>
                </a:solidFill>
              </a:rPr>
              <a:t>.</a:t>
            </a:r>
            <a:endParaRPr lang="ko-KR" altLang="en-US" sz="2400" b="0" dirty="0">
              <a:solidFill>
                <a:schemeClr val="tx1"/>
              </a:solidFill>
            </a:endParaRPr>
          </a:p>
          <a:p>
            <a:endParaRPr lang="ko-KR" altLang="en-US" b="0" dirty="0">
              <a:solidFill>
                <a:schemeClr val="tx1"/>
              </a:solidFill>
            </a:endParaRP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FB947308-0FCA-4C18-96AC-7DB322949E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1" y="2143116"/>
            <a:ext cx="5286413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2899493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3414" y="495300"/>
            <a:ext cx="118654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7843" y="103414"/>
            <a:ext cx="42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페이지 지시자 속성 종류</a:t>
            </a:r>
          </a:p>
        </p:txBody>
      </p:sp>
      <p:graphicFrame>
        <p:nvGraphicFramePr>
          <p:cNvPr id="6" name="다이어그램 5">
            <a:extLst>
              <a:ext uri="{FF2B5EF4-FFF2-40B4-BE49-F238E27FC236}">
                <a16:creationId xmlns:a16="http://schemas.microsoft.com/office/drawing/2014/main" id="{F6BA5B30-D8FB-4866-9C9D-AC3281DB3E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74688944"/>
              </p:ext>
            </p:extLst>
          </p:nvPr>
        </p:nvGraphicFramePr>
        <p:xfrm>
          <a:off x="295248" y="660217"/>
          <a:ext cx="8496944" cy="58326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01340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3414" y="495300"/>
            <a:ext cx="118654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7843" y="103414"/>
            <a:ext cx="42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페이지 지시자 속성 종류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DC04462-121E-47F4-81F2-77C79FB017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128" y="698124"/>
            <a:ext cx="5715000" cy="58388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AEE2EB1-312C-4940-84C1-FB8C211108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7766" y="852487"/>
            <a:ext cx="3181350" cy="5153025"/>
          </a:xfrm>
          <a:prstGeom prst="rect">
            <a:avLst/>
          </a:prstGeom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84EB696A-4288-4495-AAF4-8BB725F14432}"/>
              </a:ext>
            </a:extLst>
          </p:cNvPr>
          <p:cNvSpPr/>
          <p:nvPr/>
        </p:nvSpPr>
        <p:spPr>
          <a:xfrm>
            <a:off x="6702458" y="3289955"/>
            <a:ext cx="697583" cy="5184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1637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3414" y="495300"/>
            <a:ext cx="118654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7843" y="103414"/>
            <a:ext cx="42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페이지 지시자 속성 종류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7D47E54-9583-4D08-9A37-A7D1F341AF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174" y="1184487"/>
            <a:ext cx="7096125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6036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3414" y="495300"/>
            <a:ext cx="118654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7843" y="103414"/>
            <a:ext cx="42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페이지 지시자 속성 종류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137E184-382B-4C10-B8E6-6253CB47D6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750" y="1543050"/>
            <a:ext cx="933450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9707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3414" y="495300"/>
            <a:ext cx="118654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7843" y="103414"/>
            <a:ext cx="42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페이지 지시자 속성 종류</a:t>
            </a:r>
          </a:p>
        </p:txBody>
      </p:sp>
      <p:graphicFrame>
        <p:nvGraphicFramePr>
          <p:cNvPr id="10" name="다이어그램 9">
            <a:extLst>
              <a:ext uri="{FF2B5EF4-FFF2-40B4-BE49-F238E27FC236}">
                <a16:creationId xmlns:a16="http://schemas.microsoft.com/office/drawing/2014/main" id="{183C3CE3-23AD-4782-85C8-DD04AB8A0B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52323130"/>
              </p:ext>
            </p:extLst>
          </p:nvPr>
        </p:nvGraphicFramePr>
        <p:xfrm>
          <a:off x="251520" y="1268760"/>
          <a:ext cx="8640960" cy="4608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891189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3414" y="495300"/>
            <a:ext cx="118654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7843" y="103414"/>
            <a:ext cx="42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페이지 지시자 속성 종류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0B60A94-F9E6-4624-B5AE-CA885E9C0D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603" y="716780"/>
            <a:ext cx="5724525" cy="58769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D84547A-D37E-4D07-8222-E13C17C258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5928" y="634492"/>
            <a:ext cx="3228975" cy="5381625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E14CE03D-DE87-4E53-AFC5-521779F7EE2D}"/>
              </a:ext>
            </a:extLst>
          </p:cNvPr>
          <p:cNvSpPr/>
          <p:nvPr/>
        </p:nvSpPr>
        <p:spPr>
          <a:xfrm>
            <a:off x="6645897" y="2564091"/>
            <a:ext cx="1027522" cy="7447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2185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3414" y="495300"/>
            <a:ext cx="118654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7843" y="103414"/>
            <a:ext cx="42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페이지 지시자 속성 종류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B5AC06D-5259-44D3-A25D-0AE9A3CB38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358" y="954169"/>
            <a:ext cx="7820025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6452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3414" y="495300"/>
            <a:ext cx="118654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7843" y="103414"/>
            <a:ext cx="42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페이지 지시자 속성 종류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79D01FF-7FB7-4438-AEE8-8D71E10E1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7325" y="1547812"/>
            <a:ext cx="9277350" cy="37623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7B11E3F-B52C-4470-9D76-0BC5942EBB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4239" y="1091153"/>
            <a:ext cx="44577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6050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3414" y="495300"/>
            <a:ext cx="118654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7843" y="103414"/>
            <a:ext cx="42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페이지 지시자 속성 종류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0B47DDC-241E-4E45-AC08-F12EF69317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553" y="749823"/>
            <a:ext cx="5743575" cy="58674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161789A-A33F-4700-83C4-B6579F0D39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6953" y="600075"/>
            <a:ext cx="3209925" cy="5657850"/>
          </a:xfrm>
          <a:prstGeom prst="rect">
            <a:avLst/>
          </a:prstGeom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55C97B3C-0835-4855-8F2B-BF78FA331EF1}"/>
              </a:ext>
            </a:extLst>
          </p:cNvPr>
          <p:cNvSpPr/>
          <p:nvPr/>
        </p:nvSpPr>
        <p:spPr>
          <a:xfrm>
            <a:off x="6702458" y="2865748"/>
            <a:ext cx="989814" cy="8201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3476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3414" y="495300"/>
            <a:ext cx="118654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7843" y="103414"/>
            <a:ext cx="42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페이지 지시자 속성 종류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959B612-611C-442A-A85C-DCCBD68FA4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843" y="938212"/>
            <a:ext cx="9172575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074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3414" y="495300"/>
            <a:ext cx="118654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7843" y="103414"/>
            <a:ext cx="42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기초강좌</a:t>
            </a:r>
            <a:r>
              <a:rPr lang="en-US" altLang="ko-KR" dirty="0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_1</a:t>
            </a:r>
            <a:endParaRPr lang="ko-KR" altLang="en-US" dirty="0">
              <a:solidFill>
                <a:srgbClr val="C0000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150FBAF-89A0-4F1A-AE2A-DAFEA855EE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843" y="603316"/>
            <a:ext cx="10541580" cy="6037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3991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3414" y="495300"/>
            <a:ext cx="118654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7843" y="103414"/>
            <a:ext cx="42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페이지 지시자 속성 종류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2AEEB33-33D4-4D5F-A4D9-6DEDE1756A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740" y="1460811"/>
            <a:ext cx="10010775" cy="41814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4D10713-390F-4231-972B-01B5EDCA71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0779" y="841685"/>
            <a:ext cx="4362450" cy="54197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0FF1D6A-454D-4C57-B711-A2A16C7C6119}"/>
              </a:ext>
            </a:extLst>
          </p:cNvPr>
          <p:cNvSpPr txBox="1"/>
          <p:nvPr/>
        </p:nvSpPr>
        <p:spPr>
          <a:xfrm>
            <a:off x="103414" y="641023"/>
            <a:ext cx="5992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소스보기</a:t>
            </a:r>
            <a:r>
              <a:rPr lang="en-US" altLang="ko-KR" dirty="0"/>
              <a:t> </a:t>
            </a:r>
            <a:r>
              <a:rPr lang="ko-KR" altLang="en-US" dirty="0"/>
              <a:t>시 공백을 없애 줌</a:t>
            </a:r>
          </a:p>
        </p:txBody>
      </p:sp>
    </p:spTree>
    <p:extLst>
      <p:ext uri="{BB962C8B-B14F-4D97-AF65-F5344CB8AC3E}">
        <p14:creationId xmlns:p14="http://schemas.microsoft.com/office/powerpoint/2010/main" val="13874877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3414" y="495300"/>
            <a:ext cx="118654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7843" y="103414"/>
            <a:ext cx="42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페이지 지시자 속성 종류</a:t>
            </a:r>
          </a:p>
        </p:txBody>
      </p:sp>
      <p:graphicFrame>
        <p:nvGraphicFramePr>
          <p:cNvPr id="7" name="다이어그램 6">
            <a:extLst>
              <a:ext uri="{FF2B5EF4-FFF2-40B4-BE49-F238E27FC236}">
                <a16:creationId xmlns:a16="http://schemas.microsoft.com/office/drawing/2014/main" id="{43A0AA1C-B90D-444B-A51D-7CAC184CF1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2387073"/>
              </p:ext>
            </p:extLst>
          </p:nvPr>
        </p:nvGraphicFramePr>
        <p:xfrm>
          <a:off x="157843" y="809461"/>
          <a:ext cx="8640960" cy="4968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000844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3414" y="495300"/>
            <a:ext cx="118654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7843" y="103414"/>
            <a:ext cx="42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페이지 지시자 속성 종류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2009620-2233-48EF-8020-D929E6E0A8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3061" y="2120491"/>
            <a:ext cx="6657975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8831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3414" y="495300"/>
            <a:ext cx="118654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7843" y="103414"/>
            <a:ext cx="42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페이지 지시자 속성 종류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0E67460-786E-436B-9BC6-4C88F1B5EF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950" y="641366"/>
            <a:ext cx="5734050" cy="58769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F3729D3-2F0C-4AF9-8971-331047C782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5435" y="622316"/>
            <a:ext cx="5781675" cy="589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60027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3414" y="495300"/>
            <a:ext cx="118654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7843" y="103414"/>
            <a:ext cx="42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페이지 지시자 속성 종류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9D65043-4642-4463-9563-ECAB33310C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250" y="1871662"/>
            <a:ext cx="9715500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869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3414" y="495300"/>
            <a:ext cx="118654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7843" y="103414"/>
            <a:ext cx="42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페이지 지시자 속성 종류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06C04B0-D1CB-4F9A-A113-A5CD4D7FAB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497" y="1507798"/>
            <a:ext cx="10058400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6482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3414" y="495300"/>
            <a:ext cx="118654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7843" y="103414"/>
            <a:ext cx="42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페이지 지시자 속성 종류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86564C6-9D99-4EB3-A05D-D6FB55CCB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5065" y="2102815"/>
            <a:ext cx="9382125" cy="39909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1849FEE-F053-4F7F-A51A-DDAAADD8A67B}"/>
              </a:ext>
            </a:extLst>
          </p:cNvPr>
          <p:cNvSpPr txBox="1"/>
          <p:nvPr/>
        </p:nvSpPr>
        <p:spPr>
          <a:xfrm>
            <a:off x="1630837" y="923827"/>
            <a:ext cx="6183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크롬에서 실행</a:t>
            </a:r>
          </a:p>
        </p:txBody>
      </p:sp>
    </p:spTree>
    <p:extLst>
      <p:ext uri="{BB962C8B-B14F-4D97-AF65-F5344CB8AC3E}">
        <p14:creationId xmlns:p14="http://schemas.microsoft.com/office/powerpoint/2010/main" val="23687330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3414" y="495300"/>
            <a:ext cx="118654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7843" y="103414"/>
            <a:ext cx="42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페이지 지시자 속성 종류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23D9D59-78E7-40AE-8001-F670B2128F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843" y="1552329"/>
            <a:ext cx="6953250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78509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3414" y="495300"/>
            <a:ext cx="118654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7843" y="103414"/>
            <a:ext cx="42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페이지 지시자 속성 종류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8685D0F-2ACD-4A4D-9F65-C6367238D3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628650"/>
            <a:ext cx="12115800" cy="622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22987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3414" y="495300"/>
            <a:ext cx="118654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7843" y="103414"/>
            <a:ext cx="42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페이지 지시자 속성 종류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99F287F-AD04-49F7-9CAA-E27BBF290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433" y="1390650"/>
            <a:ext cx="6424171" cy="40767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25DC8D5-D063-4B23-805A-FAFC437BBE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6592" y="1234911"/>
            <a:ext cx="4528963" cy="4656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003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3414" y="495300"/>
            <a:ext cx="118654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7843" y="103414"/>
            <a:ext cx="42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기초강좌</a:t>
            </a:r>
            <a:r>
              <a:rPr lang="en-US" altLang="ko-KR" dirty="0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_1</a:t>
            </a:r>
            <a:endParaRPr lang="ko-KR" altLang="en-US" dirty="0">
              <a:solidFill>
                <a:srgbClr val="C0000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AC7C64E-8A43-4ED0-B556-86A1F15936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583" y="625561"/>
            <a:ext cx="11041875" cy="61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29513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3414" y="495300"/>
            <a:ext cx="118654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7843" y="103414"/>
            <a:ext cx="42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페이지 지시자 속성 종류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E8C5421-B668-4218-AF04-9984DA54FB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14" y="1008667"/>
            <a:ext cx="5243925" cy="533974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632426D-D0A2-4717-86F6-AFA8447500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3515" y="949492"/>
            <a:ext cx="5377697" cy="5458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90939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3414" y="495300"/>
            <a:ext cx="118654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7843" y="103414"/>
            <a:ext cx="42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페이지 지시자 속성 종류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89A81D6-44AC-4747-908C-DBF35E85BB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14" y="588831"/>
            <a:ext cx="9591675" cy="32670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D5EB700-F72A-4B82-B8CC-38FAB330BA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45" y="3949436"/>
            <a:ext cx="9791700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73448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3414" y="495300"/>
            <a:ext cx="118654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7843" y="103414"/>
            <a:ext cx="42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페이지 지시자 속성 종류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B533195-2AA6-4D2C-8F73-E0D4C6BD43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843" y="648534"/>
            <a:ext cx="9744075" cy="26574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61135A7-43BC-468A-853E-12BC34D1E5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414" y="3551992"/>
            <a:ext cx="761047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483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3414" y="495300"/>
            <a:ext cx="118654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7843" y="103414"/>
            <a:ext cx="42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기초강좌</a:t>
            </a:r>
            <a:r>
              <a:rPr lang="en-US" altLang="ko-KR" dirty="0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_1</a:t>
            </a:r>
            <a:endParaRPr lang="ko-KR" altLang="en-US" dirty="0">
              <a:solidFill>
                <a:srgbClr val="C0000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007464D0-1001-429A-A71C-DCEB9E22C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1"/>
            <a:ext cx="8229600" cy="3009904"/>
          </a:xfrm>
        </p:spPr>
        <p:txBody>
          <a:bodyPr/>
          <a:lstStyle/>
          <a:p>
            <a:pPr lvl="0">
              <a:lnSpc>
                <a:spcPct val="150000"/>
              </a:lnSpc>
              <a:defRPr/>
            </a:pPr>
            <a:r>
              <a:rPr lang="en-US" altLang="ko-KR" sz="2400" kern="1200" dirty="0">
                <a:solidFill>
                  <a:schemeClr val="tx1"/>
                </a:solidFill>
                <a:latin typeface="Arial" charset="0"/>
              </a:rPr>
              <a:t>for</a:t>
            </a:r>
            <a:r>
              <a:rPr lang="ko-KR" altLang="en-US" sz="2400" kern="1200" dirty="0">
                <a:solidFill>
                  <a:schemeClr val="tx1"/>
                </a:solidFill>
                <a:latin typeface="Arial" charset="0"/>
              </a:rPr>
              <a:t>문이란</a:t>
            </a:r>
            <a:r>
              <a:rPr lang="en-US" altLang="ko-KR" sz="2400" kern="1200" dirty="0">
                <a:solidFill>
                  <a:schemeClr val="tx1"/>
                </a:solidFill>
                <a:latin typeface="Arial" charset="0"/>
              </a:rPr>
              <a:t>?</a:t>
            </a:r>
            <a:endParaRPr lang="en-US" altLang="ko-KR" sz="2000" dirty="0"/>
          </a:p>
          <a:p>
            <a:pPr lvl="1">
              <a:defRPr/>
            </a:pPr>
            <a:r>
              <a:rPr lang="ko-KR" altLang="en-US" sz="2000" dirty="0" err="1"/>
              <a:t>반복문은</a:t>
            </a:r>
            <a:r>
              <a:rPr lang="ko-KR" altLang="en-US" sz="2000" dirty="0"/>
              <a:t> 모두 스크립트 요소에서 사용하여 </a:t>
            </a:r>
            <a:r>
              <a:rPr lang="en-US" altLang="ko-KR" sz="2000" dirty="0"/>
              <a:t>JSP </a:t>
            </a:r>
            <a:r>
              <a:rPr lang="ko-KR" altLang="en-US" sz="2000" dirty="0"/>
              <a:t>페이지에서 반복적인 내용을 출력할 수 있음</a:t>
            </a:r>
            <a:endParaRPr lang="en-US" altLang="ko-KR" sz="2000" dirty="0"/>
          </a:p>
          <a:p>
            <a:pPr lvl="1">
              <a:defRPr/>
            </a:pPr>
            <a:endParaRPr lang="en-US" altLang="ko-KR" sz="2000" dirty="0"/>
          </a:p>
          <a:p>
            <a:pPr lvl="1">
              <a:defRPr/>
            </a:pPr>
            <a:r>
              <a:rPr lang="en-US" altLang="ko-KR" sz="2000" dirty="0"/>
              <a:t>Database</a:t>
            </a:r>
            <a:r>
              <a:rPr lang="ko-KR" altLang="en-US" sz="2000" dirty="0"/>
              <a:t>의 질의 결과를 순서대로 출력할 때 매우 유용하게 사용</a:t>
            </a:r>
            <a:endParaRPr lang="en-US" altLang="ko-KR" sz="2000" dirty="0"/>
          </a:p>
          <a:p>
            <a:pPr lvl="1">
              <a:defRPr/>
            </a:pPr>
            <a:endParaRPr lang="en-US" altLang="ko-KR" sz="2000" dirty="0"/>
          </a:p>
          <a:p>
            <a:pPr lvl="1">
              <a:defRPr/>
            </a:pPr>
            <a:r>
              <a:rPr lang="en-US" altLang="ko-KR" sz="2000" dirty="0"/>
              <a:t>for</a:t>
            </a:r>
            <a:r>
              <a:rPr lang="ko-KR" altLang="en-US" sz="2000" dirty="0"/>
              <a:t>문은 크기가 고정되어 있을 때 사용이 많이 됨</a:t>
            </a:r>
            <a:endParaRPr lang="en-US" altLang="ko-KR" sz="2000" dirty="0"/>
          </a:p>
          <a:p>
            <a:pPr lvl="1">
              <a:defRPr/>
            </a:pPr>
            <a:endParaRPr lang="en-US" altLang="ko-KR" sz="2000" dirty="0"/>
          </a:p>
          <a:p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39F5D5D3-B087-4482-BEA3-769D096C09C7}"/>
              </a:ext>
            </a:extLst>
          </p:cNvPr>
          <p:cNvSpPr txBox="1">
            <a:spLocks/>
          </p:cNvSpPr>
          <p:nvPr/>
        </p:nvSpPr>
        <p:spPr bwMode="auto">
          <a:xfrm>
            <a:off x="457200" y="3919558"/>
            <a:ext cx="8229600" cy="3009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while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문이란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?</a:t>
            </a:r>
            <a:endParaRPr kumimoji="0" lang="en-US" altLang="ko-KR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</a:endParaRPr>
          </a:p>
          <a:p>
            <a:pPr marL="742950" marR="0" lvl="1" indent="-2857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조건을 검사해서 조건이 참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(true)</a:t>
            </a: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이면 실행문을 반복적으로 실행하고 그렇지 않으면 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while</a:t>
            </a: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문을 빠져 나오는 동작을 하는 </a:t>
            </a:r>
            <a:r>
              <a:rPr kumimoji="0" lang="ko-KR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반복문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.</a:t>
            </a:r>
          </a:p>
          <a:p>
            <a:pPr marL="742950" marR="0" lvl="1" indent="-2857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ko-KR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</a:endParaRPr>
          </a:p>
          <a:p>
            <a:pPr marL="742950" marR="0" lvl="1" indent="-2857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while</a:t>
            </a: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문 안에 조건이 항상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(true)</a:t>
            </a: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인 경우는 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while</a:t>
            </a: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문이 무한반복 되는 경우도 있음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</a:rPr>
              <a:t>.</a:t>
            </a:r>
          </a:p>
          <a:p>
            <a:pPr marL="742950" marR="0" lvl="1" indent="-2857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ko-KR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endParaRPr kumimoji="0" lang="ko-KR" altLang="en-US" sz="2800" b="1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5889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3414" y="495300"/>
            <a:ext cx="118654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7843" y="103414"/>
            <a:ext cx="42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기초강좌</a:t>
            </a:r>
            <a:r>
              <a:rPr lang="en-US" altLang="ko-KR" dirty="0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_1</a:t>
            </a:r>
            <a:endParaRPr lang="ko-KR" altLang="en-US" dirty="0">
              <a:solidFill>
                <a:srgbClr val="C0000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0B9B5C8-3B68-4745-A867-05AE821165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843" y="644213"/>
            <a:ext cx="11333431" cy="5959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012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3414" y="495300"/>
            <a:ext cx="118654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7843" y="103414"/>
            <a:ext cx="42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기초강좌</a:t>
            </a:r>
            <a:r>
              <a:rPr lang="en-US" altLang="ko-KR" dirty="0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_1</a:t>
            </a:r>
            <a:endParaRPr lang="ko-KR" altLang="en-US" dirty="0">
              <a:solidFill>
                <a:srgbClr val="C0000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8B15AF2-368F-4AC9-A4B7-391C57D65B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843" y="695374"/>
            <a:ext cx="10029825" cy="591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242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3414" y="495300"/>
            <a:ext cx="118654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7843" y="103414"/>
            <a:ext cx="42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기초강좌</a:t>
            </a:r>
            <a:r>
              <a:rPr lang="en-US" altLang="ko-KR" dirty="0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_1</a:t>
            </a:r>
            <a:endParaRPr lang="ko-KR" altLang="en-US" dirty="0">
              <a:solidFill>
                <a:srgbClr val="C0000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6CD1EA6-F77C-4227-9C70-489DE9EFB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843" y="593888"/>
            <a:ext cx="9532912" cy="606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499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2464</TotalTime>
  <Words>863</Words>
  <Application>Microsoft Office PowerPoint</Application>
  <PresentationFormat>와이드스크린</PresentationFormat>
  <Paragraphs>246</Paragraphs>
  <Slides>52</Slides>
  <Notes>50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52</vt:i4>
      </vt:variant>
    </vt:vector>
  </HeadingPairs>
  <TitlesOfParts>
    <vt:vector size="58" baseType="lpstr">
      <vt:lpstr>Wingdings</vt:lpstr>
      <vt:lpstr>Verdana</vt:lpstr>
      <vt:lpstr>KoPub돋움체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한국전력공사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배수미</dc:creator>
  <cp:lastModifiedBy>서 대원</cp:lastModifiedBy>
  <cp:revision>97</cp:revision>
  <dcterms:created xsi:type="dcterms:W3CDTF">2020-03-23T02:43:54Z</dcterms:created>
  <dcterms:modified xsi:type="dcterms:W3CDTF">2021-10-10T23:55:41Z</dcterms:modified>
</cp:coreProperties>
</file>