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293" r:id="rId34"/>
    <p:sldId id="257" r:id="rId35"/>
    <p:sldId id="258" r:id="rId36"/>
    <p:sldId id="294" r:id="rId37"/>
    <p:sldId id="295" r:id="rId38"/>
    <p:sldId id="296" r:id="rId39"/>
    <p:sldId id="297" r:id="rId40"/>
    <p:sldId id="261" r:id="rId41"/>
    <p:sldId id="298" r:id="rId42"/>
    <p:sldId id="299" r:id="rId43"/>
    <p:sldId id="300" r:id="rId44"/>
  </p:sldIdLst>
  <p:sldSz cx="12192000" cy="6858000"/>
  <p:notesSz cx="6858000" cy="9144000"/>
  <p:embeddedFontLst>
    <p:embeddedFont>
      <p:font typeface="KoPub돋움체 Bold" panose="00000800000000000000" pitchFamily="2" charset="-127"/>
      <p:regular r:id="rId46"/>
      <p:bold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  <p:embeddedFont>
      <p:font typeface="맑은 고딕" panose="020B0503020000020004" pitchFamily="50" charset="-127"/>
      <p:regular r:id="rId52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5377" autoAdjust="0"/>
  </p:normalViewPr>
  <p:slideViewPr>
    <p:cSldViewPr snapToGrid="0">
      <p:cViewPr varScale="1">
        <p:scale>
          <a:sx n="81" d="100"/>
          <a:sy n="81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include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&lt;%@include file=“</a:t>
          </a:r>
          <a:r>
            <a:rPr lang="ko-KR" alt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URL”%&gt;</a:t>
          </a:r>
          <a:endParaRPr lang="ko-KR" altLang="en-US" sz="18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1" custScaleY="84479" custLinFactNeighborY="7066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1"/>
      <dgm:spPr/>
    </dgm:pt>
    <dgm:pt modelId="{F0CACDB9-6A65-4226-A475-B219590FD803}" type="pres">
      <dgm:prSet presAssocID="{CED6FB21-ECC0-47B5-B03A-03D6EFAF7BE2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001C5E67-E48E-4B25-A55F-B2E075C1A69E}" type="presOf" srcId="{1FF19E18-72C4-4F84-8B38-BB8ECBAF8946}" destId="{608C915F-17F4-4E9E-BE46-A107C08550F8}" srcOrd="0" destOrd="0" presId="urn:microsoft.com/office/officeart/2011/layout/TabList"/>
    <dgm:cxn modelId="{2CB8DF79-4A46-447E-8FE6-2343C5A4AA32}" type="presOf" srcId="{CED6FB21-ECC0-47B5-B03A-03D6EFAF7BE2}" destId="{BA0E9B51-70C0-40DE-9F0C-BFDDE6EA7EEA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E8C9FCBB-98AA-4D34-82BF-AFF6D81B79DC}" type="presOf" srcId="{2681918B-BA98-41A1-A266-AEBFD2C831CC}" destId="{F0CACDB9-6A65-4226-A475-B219590FD803}" srcOrd="0" destOrd="0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B6B9D7DF-2D9B-4CED-AF79-82FF029AFA7F}" type="presOf" srcId="{1272B05E-EF34-42A7-8739-5FD30587EE66}" destId="{FBEE5C01-DB84-4737-BEB0-D3511F6B1858}" srcOrd="0" destOrd="0" presId="urn:microsoft.com/office/officeart/2011/layout/TabList"/>
    <dgm:cxn modelId="{1C8F73BC-9C6D-404C-BE93-BDCCC6D06EF4}" type="presParOf" srcId="{608C915F-17F4-4E9E-BE46-A107C08550F8}" destId="{C79A077A-9D23-4C38-8B25-4AD5E2473FAF}" srcOrd="0" destOrd="0" presId="urn:microsoft.com/office/officeart/2011/layout/TabList"/>
    <dgm:cxn modelId="{C4FC1C89-0D04-44FA-9B0B-FC322DA406D8}" type="presParOf" srcId="{C79A077A-9D23-4C38-8B25-4AD5E2473FAF}" destId="{FBEE5C01-DB84-4737-BEB0-D3511F6B1858}" srcOrd="0" destOrd="0" presId="urn:microsoft.com/office/officeart/2011/layout/TabList"/>
    <dgm:cxn modelId="{057A4350-C547-4346-A3F3-F00196026C88}" type="presParOf" srcId="{C79A077A-9D23-4C38-8B25-4AD5E2473FAF}" destId="{BA0E9B51-70C0-40DE-9F0C-BFDDE6EA7EEA}" srcOrd="1" destOrd="0" presId="urn:microsoft.com/office/officeart/2011/layout/TabList"/>
    <dgm:cxn modelId="{0AD6B913-487D-4B64-967C-66C4267180FE}" type="presParOf" srcId="{C79A077A-9D23-4C38-8B25-4AD5E2473FAF}" destId="{9B7AFF51-C8C1-4DEE-9512-4734CD1A4760}" srcOrd="2" destOrd="0" presId="urn:microsoft.com/office/officeart/2011/layout/TabList"/>
    <dgm:cxn modelId="{2632E192-AF2B-4668-91E7-0D6ADE9AF41B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include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jsp:include</a:t>
          </a:r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 flush=“true”/&gt;</a:t>
          </a:r>
          <a:endParaRPr lang="ko-KR" altLang="en-US" sz="18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1" custScaleY="84479" custLinFactNeighborY="7066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1"/>
      <dgm:spPr/>
    </dgm:pt>
    <dgm:pt modelId="{F0CACDB9-6A65-4226-A475-B219590FD803}" type="pres">
      <dgm:prSet presAssocID="{CED6FB21-ECC0-47B5-B03A-03D6EFAF7BE2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C5B4555-00DD-4DD9-8974-9FEC86E8D5FF}" type="presOf" srcId="{1272B05E-EF34-42A7-8739-5FD30587EE66}" destId="{FBEE5C01-DB84-4737-BEB0-D3511F6B1858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AA7C63D9-0505-410A-BD50-7C2BF66DBC2B}" type="presOf" srcId="{2681918B-BA98-41A1-A266-AEBFD2C831CC}" destId="{F0CACDB9-6A65-4226-A475-B219590FD803}" srcOrd="0" destOrd="0" presId="urn:microsoft.com/office/officeart/2011/layout/TabList"/>
    <dgm:cxn modelId="{6369FDFD-1D6C-4AC0-8BD4-B8ABABE39BC8}" type="presOf" srcId="{1FF19E18-72C4-4F84-8B38-BB8ECBAF8946}" destId="{608C915F-17F4-4E9E-BE46-A107C08550F8}" srcOrd="0" destOrd="0" presId="urn:microsoft.com/office/officeart/2011/layout/TabList"/>
    <dgm:cxn modelId="{6C3295FF-8936-44C1-91BE-E183B47D7B4F}" type="presOf" srcId="{CED6FB21-ECC0-47B5-B03A-03D6EFAF7BE2}" destId="{BA0E9B51-70C0-40DE-9F0C-BFDDE6EA7EEA}" srcOrd="0" destOrd="0" presId="urn:microsoft.com/office/officeart/2011/layout/TabList"/>
    <dgm:cxn modelId="{303462D7-3FF5-4D39-A901-479CA04319C5}" type="presParOf" srcId="{608C915F-17F4-4E9E-BE46-A107C08550F8}" destId="{C79A077A-9D23-4C38-8B25-4AD5E2473FAF}" srcOrd="0" destOrd="0" presId="urn:microsoft.com/office/officeart/2011/layout/TabList"/>
    <dgm:cxn modelId="{6427F454-5978-4D28-AA3F-F8A40E8C59A7}" type="presParOf" srcId="{C79A077A-9D23-4C38-8B25-4AD5E2473FAF}" destId="{FBEE5C01-DB84-4737-BEB0-D3511F6B1858}" srcOrd="0" destOrd="0" presId="urn:microsoft.com/office/officeart/2011/layout/TabList"/>
    <dgm:cxn modelId="{4BB34BDD-5A56-4926-B634-AE729B1CA627}" type="presParOf" srcId="{C79A077A-9D23-4C38-8B25-4AD5E2473FAF}" destId="{BA0E9B51-70C0-40DE-9F0C-BFDDE6EA7EEA}" srcOrd="1" destOrd="0" presId="urn:microsoft.com/office/officeart/2011/layout/TabList"/>
    <dgm:cxn modelId="{6C555101-B5F9-4FF5-BB6D-5DE4DCF9EE23}" type="presParOf" srcId="{C79A077A-9D23-4C38-8B25-4AD5E2473FAF}" destId="{9B7AFF51-C8C1-4DEE-9512-4734CD1A4760}" srcOrd="2" destOrd="0" presId="urn:microsoft.com/office/officeart/2011/layout/TabList"/>
    <dgm:cxn modelId="{70CD03A1-AE60-43D5-8184-BB3020E0AA30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forward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URL”/&gt;</a:t>
          </a:r>
          <a:endParaRPr lang="ko-KR" altLang="en-US" sz="18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8F96654-1DE7-421E-8BF1-74946BCA99B1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URL”&gt;&lt;/</a:t>
          </a:r>
          <a:r>
            <a:rPr lang="en-US" sz="18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</a:p>
      </dgm:t>
    </dgm:pt>
    <dgm:pt modelId="{246CE6CD-981B-415F-9BD6-ABB99161B661}" type="parTrans" cxnId="{6B449C8B-E0D0-4960-97D3-1F5C8926B14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D8F6289-5E84-48F3-88E7-67690150AA02}" type="sibTrans" cxnId="{6B449C8B-E0D0-4960-97D3-1F5C8926B14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1E5D3DD-3348-499C-A0AC-7C5C390A1E1C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page=‘&lt;%=expression%&gt;’/&gt;</a:t>
          </a:r>
        </a:p>
      </dgm:t>
    </dgm:pt>
    <dgm:pt modelId="{B5ABEC9E-DFBC-44F8-93D0-E8C12E9DA58A}" type="parTrans" cxnId="{475DCDD8-8440-421C-8334-63EF080EABD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8ABD73B-8E19-4D99-8CC2-C4DF2B0919FE}" type="sibTrans" cxnId="{475DCDD8-8440-421C-8334-63EF080EABD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1" custScaleY="84479" custLinFactNeighborY="7066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1"/>
      <dgm:spPr/>
    </dgm:pt>
    <dgm:pt modelId="{F0CACDB9-6A65-4226-A475-B219590FD803}" type="pres">
      <dgm:prSet presAssocID="{CED6FB21-ECC0-47B5-B03A-03D6EFAF7BE2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DEB4701-CF8D-47FD-AB2C-0E071C76F8C1}" type="presOf" srcId="{18F96654-1DE7-421E-8BF1-74946BCA99B1}" destId="{F0CACDB9-6A65-4226-A475-B219590FD803}" srcOrd="0" destOrd="1" presId="urn:microsoft.com/office/officeart/2011/layout/TabList"/>
    <dgm:cxn modelId="{9DE1F417-1E47-4F3C-9B0C-F18A76E35D5C}" type="presOf" srcId="{31E5D3DD-3348-499C-A0AC-7C5C390A1E1C}" destId="{F0CACDB9-6A65-4226-A475-B219590FD803}" srcOrd="0" destOrd="2" presId="urn:microsoft.com/office/officeart/2011/layout/TabList"/>
    <dgm:cxn modelId="{D71AB068-C0FA-4F1B-9F72-4B373E9A2D6C}" type="presOf" srcId="{1FF19E18-72C4-4F84-8B38-BB8ECBAF8946}" destId="{608C915F-17F4-4E9E-BE46-A107C08550F8}" srcOrd="0" destOrd="0" presId="urn:microsoft.com/office/officeart/2011/layout/TabList"/>
    <dgm:cxn modelId="{3A6A524C-961A-48B8-8988-00B37E2F0631}" type="presOf" srcId="{2681918B-BA98-41A1-A266-AEBFD2C831CC}" destId="{F0CACDB9-6A65-4226-A475-B219590FD803}" srcOrd="0" destOrd="0" presId="urn:microsoft.com/office/officeart/2011/layout/TabList"/>
    <dgm:cxn modelId="{15340F55-0201-4AF3-8D0D-83B9DD6AF2D9}" type="presOf" srcId="{1272B05E-EF34-42A7-8739-5FD30587EE66}" destId="{FBEE5C01-DB84-4737-BEB0-D3511F6B1858}" srcOrd="0" destOrd="0" presId="urn:microsoft.com/office/officeart/2011/layout/TabList"/>
    <dgm:cxn modelId="{3EE72887-83E8-44D1-A8EC-EF63C9FF19DB}" type="presOf" srcId="{CED6FB21-ECC0-47B5-B03A-03D6EFAF7BE2}" destId="{BA0E9B51-70C0-40DE-9F0C-BFDDE6EA7EEA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6B449C8B-E0D0-4960-97D3-1F5C8926B14B}" srcId="{CED6FB21-ECC0-47B5-B03A-03D6EFAF7BE2}" destId="{18F96654-1DE7-421E-8BF1-74946BCA99B1}" srcOrd="2" destOrd="0" parTransId="{246CE6CD-981B-415F-9BD6-ABB99161B661}" sibTransId="{FD8F6289-5E84-48F3-88E7-67690150AA02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475DCDD8-8440-421C-8334-63EF080EABD6}" srcId="{CED6FB21-ECC0-47B5-B03A-03D6EFAF7BE2}" destId="{31E5D3DD-3348-499C-A0AC-7C5C390A1E1C}" srcOrd="3" destOrd="0" parTransId="{B5ABEC9E-DFBC-44F8-93D0-E8C12E9DA58A}" sibTransId="{88ABD73B-8E19-4D99-8CC2-C4DF2B0919FE}"/>
    <dgm:cxn modelId="{54A5C639-BEDA-488E-A57C-0C123D21DEDF}" type="presParOf" srcId="{608C915F-17F4-4E9E-BE46-A107C08550F8}" destId="{C79A077A-9D23-4C38-8B25-4AD5E2473FAF}" srcOrd="0" destOrd="0" presId="urn:microsoft.com/office/officeart/2011/layout/TabList"/>
    <dgm:cxn modelId="{B67F3587-937A-4D69-901E-72D321124EF5}" type="presParOf" srcId="{C79A077A-9D23-4C38-8B25-4AD5E2473FAF}" destId="{FBEE5C01-DB84-4737-BEB0-D3511F6B1858}" srcOrd="0" destOrd="0" presId="urn:microsoft.com/office/officeart/2011/layout/TabList"/>
    <dgm:cxn modelId="{A3F519CC-87A6-4EC1-85A3-837608B6C9EB}" type="presParOf" srcId="{C79A077A-9D23-4C38-8B25-4AD5E2473FAF}" destId="{BA0E9B51-70C0-40DE-9F0C-BFDDE6EA7EEA}" srcOrd="1" destOrd="0" presId="urn:microsoft.com/office/officeart/2011/layout/TabList"/>
    <dgm:cxn modelId="{637B635E-A0B3-4B9A-A3D5-DE83EFEF2F63}" type="presParOf" srcId="{C79A077A-9D23-4C38-8B25-4AD5E2473FAF}" destId="{9B7AFF51-C8C1-4DEE-9512-4734CD1A4760}" srcOrd="2" destOrd="0" presId="urn:microsoft.com/office/officeart/2011/layout/TabList"/>
    <dgm:cxn modelId="{03143F9A-5C55-434E-AD9E-B6E3D7978983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plug-in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r>
            <a:rPr lang="en-US" altLang="ko-KR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altLang="ko-KR" sz="18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jsp:plugin</a:t>
          </a:r>
          <a:r>
            <a:rPr lang="en-US" altLang="ko-KR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액션은 자바 플러그인</a:t>
          </a:r>
          <a:r>
            <a:rPr lang="en-US" altLang="ko-KR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(Java Plug-in)</a:t>
          </a:r>
          <a:r>
            <a:rPr lang="ko-KR" alt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을 사용하여 </a:t>
          </a:r>
          <a:br>
            <a:rPr lang="en-US" altLang="ko-KR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</a:br>
          <a:r>
            <a:rPr lang="ko-KR" alt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자바 애플릿을 </a:t>
          </a:r>
          <a:r>
            <a:rPr lang="en-US" altLang="ko-KR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 </a:t>
          </a:r>
          <a:r>
            <a:rPr lang="ko-KR" alt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페이지에서 실행할 때 사용하는 액션 태그</a:t>
          </a: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useBean</a:t>
          </a:r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r>
            <a:rPr lang="en-US" sz="20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① &lt;</a:t>
          </a:r>
          <a:r>
            <a:rPr lang="en-US" sz="20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jsp:useBean</a:t>
          </a:r>
          <a:r>
            <a:rPr lang="en-US" sz="20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id=“..” class=“..” scope=“..”/&gt;</a:t>
          </a:r>
          <a:endParaRPr lang="ko-KR" altLang="en-US" sz="20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CECE73E-587D-4427-A8A2-DCA9E6A8D8E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9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2C78EDC4-0F49-466A-83DB-C0028B5F5201}" type="parTrans" cxnId="{736C95A2-CCE0-4350-909E-3D2F33DE62E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574CF73-3C5A-41EA-8A4D-A02307805AC7}" type="sibTrans" cxnId="{736C95A2-CCE0-4350-909E-3D2F33DE62E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125DE38-19D5-444E-9B54-030F18F931BD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150000"/>
            </a:lnSpc>
          </a:pPr>
          <a:r>
            <a:rPr lang="en-US" sz="20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② &lt;</a:t>
          </a:r>
          <a:r>
            <a:rPr lang="en-US" sz="20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jsp:setProperty</a:t>
          </a:r>
          <a:r>
            <a:rPr lang="en-US" sz="20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 value=“..”/&gt;</a:t>
          </a:r>
        </a:p>
      </dgm:t>
    </dgm:pt>
    <dgm:pt modelId="{71000CC3-D826-4E4A-8658-4057334C3857}" type="parTrans" cxnId="{4F8C375C-E77C-4319-9D5B-A2F705BD803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4D7C358-04D3-4D81-A4B9-1269597A5B51}" type="sibTrans" cxnId="{4F8C375C-E77C-4319-9D5B-A2F705BD803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8910C7-BF40-4668-8638-E57AF000BED0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150000"/>
            </a:lnSpc>
          </a:pPr>
          <a:r>
            <a:rPr lang="en-US" sz="20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③ &lt;</a:t>
          </a:r>
          <a:r>
            <a:rPr lang="en-US" sz="20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jsp:getProperty</a:t>
          </a:r>
          <a:r>
            <a:rPr lang="en-US" sz="20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property=“..”/&gt;</a:t>
          </a:r>
        </a:p>
      </dgm:t>
    </dgm:pt>
    <dgm:pt modelId="{D63E9467-A9A4-4690-82AA-121581FFE7BA}" type="parTrans" cxnId="{6017341D-B62C-48B3-AC0F-D9A47D18FB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A46CFC5-4419-417B-982E-0DE3D17E0B05}" type="sibTrans" cxnId="{6017341D-B62C-48B3-AC0F-D9A47D18FB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98A776-137F-4452-A142-BB5A53FF8A28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endParaRPr lang="ko-KR" altLang="en-US" sz="18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5E99DBA-EC27-41EF-B982-7995ADB1A155}" type="parTrans" cxnId="{13F09586-9424-43DD-BBE0-5C784398686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FC535E7-0D1D-47D7-B757-207AB8541D7B}" type="sibTrans" cxnId="{13F09586-9424-43DD-BBE0-5C784398686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2A32DB8-96F4-4008-8EA5-EBFBDBB354DF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endParaRPr lang="ko-KR" altLang="en-US" sz="18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3D33A26E-B7B9-4405-BEEE-5DBA2C45CDF0}" type="parTrans" cxnId="{73FB6C48-F52E-468E-B6DC-36006F29DEC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B8B4A06-E554-4629-973F-82ADF1AAA2C8}" type="sibTrans" cxnId="{73FB6C48-F52E-468E-B6DC-36006F29DEC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2" custScaleY="84479" custLinFactNeighborY="7066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2"/>
      <dgm:spPr/>
    </dgm:pt>
    <dgm:pt modelId="{F0CACDB9-6A65-4226-A475-B219590FD803}" type="pres">
      <dgm:prSet presAssocID="{CED6FB21-ECC0-47B5-B03A-03D6EFAF7BE2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050D452-E366-49D8-9021-99FBC2343B0F}" type="pres">
      <dgm:prSet presAssocID="{1994A70C-FAC1-4DA8-9481-73B59FFFB2E3}" presName="Parent" presStyleLbl="alignNode1" presStyleIdx="1" presStyleCnt="2" custScaleX="120681" custScaleY="84425" custLinFactNeighborX="5170" custLinFactNeighborY="6392">
        <dgm:presLayoutVars>
          <dgm:chMax val="3"/>
          <dgm:chPref val="3"/>
          <dgm:bulletEnabled val="1"/>
        </dgm:presLayoutVars>
      </dgm:prSet>
      <dgm:spPr/>
    </dgm:pt>
    <dgm:pt modelId="{637C74C4-5482-4B53-B4E6-917DBFACF2F4}" type="pres">
      <dgm:prSet presAssocID="{1994A70C-FAC1-4DA8-9481-73B59FFFB2E3}" presName="Accent" presStyleLbl="parChTrans1D1" presStyleIdx="1" presStyleCnt="2" custLinFactNeighborX="-1344"/>
      <dgm:spPr/>
    </dgm:pt>
    <dgm:pt modelId="{32466F47-98A5-45DC-8379-B5B3C2E52BDB}" type="pres">
      <dgm:prSet presAssocID="{1994A70C-FAC1-4DA8-9481-73B59FFFB2E3}" presName="Child" presStyleLbl="revTx" presStyleIdx="3" presStyleCnt="4" custLinFactNeighborY="34080">
        <dgm:presLayoutVars>
          <dgm:chMax val="0"/>
          <dgm:chPref val="0"/>
          <dgm:bulletEnabled val="1"/>
        </dgm:presLayoutVars>
      </dgm:prSet>
      <dgm:spPr/>
    </dgm:pt>
  </dgm:ptLst>
  <dgm:cxnLst>
    <dgm:cxn modelId="{01A37706-6BAB-4FF1-894F-2FFBD74613BE}" type="presOf" srcId="{1994A70C-FAC1-4DA8-9481-73B59FFFB2E3}" destId="{D050D452-E366-49D8-9021-99FBC2343B0F}" srcOrd="0" destOrd="0" presId="urn:microsoft.com/office/officeart/2011/layout/TabList"/>
    <dgm:cxn modelId="{D5529213-3814-4511-8967-1F830B45856D}" type="presOf" srcId="{4CECE73E-587D-4427-A8A2-DCA9E6A8D8EC}" destId="{6AFD256A-7746-428D-AB5D-E1B3E96C9557}" srcOrd="0" destOrd="0" presId="urn:microsoft.com/office/officeart/2011/layout/TabList"/>
    <dgm:cxn modelId="{6017341D-B62C-48B3-AC0F-D9A47D18FB45}" srcId="{1994A70C-FAC1-4DA8-9481-73B59FFFB2E3}" destId="{F48910C7-BF40-4668-8638-E57AF000BED0}" srcOrd="3" destOrd="0" parTransId="{D63E9467-A9A4-4690-82AA-121581FFE7BA}" sibTransId="{6A46CFC5-4419-417B-982E-0DE3D17E0B05}"/>
    <dgm:cxn modelId="{7E05A52B-6667-4E01-A1FB-554884D1570F}" type="presOf" srcId="{4453F622-9580-4AAB-BB40-47FBE350D792}" destId="{32466F47-98A5-45DC-8379-B5B3C2E52BDB}" srcOrd="0" destOrd="0" presId="urn:microsoft.com/office/officeart/2011/layout/TabList"/>
    <dgm:cxn modelId="{4F8C375C-E77C-4319-9D5B-A2F705BD8033}" srcId="{1994A70C-FAC1-4DA8-9481-73B59FFFB2E3}" destId="{2125DE38-19D5-444E-9B54-030F18F931BD}" srcOrd="2" destOrd="0" parTransId="{71000CC3-D826-4E4A-8658-4057334C3857}" sibTransId="{44D7C358-04D3-4D81-A4B9-1269597A5B51}"/>
    <dgm:cxn modelId="{73FB6C48-F52E-468E-B6DC-36006F29DECC}" srcId="{CED6FB21-ECC0-47B5-B03A-03D6EFAF7BE2}" destId="{62A32DB8-96F4-4008-8EA5-EBFBDBB354DF}" srcOrd="2" destOrd="0" parTransId="{3D33A26E-B7B9-4405-BEEE-5DBA2C45CDF0}" sibTransId="{9B8B4A06-E554-4629-973F-82ADF1AAA2C8}"/>
    <dgm:cxn modelId="{DC83CA6A-34EA-42F7-B8BD-82B0BAEC0229}" type="presOf" srcId="{2125DE38-19D5-444E-9B54-030F18F931BD}" destId="{32466F47-98A5-45DC-8379-B5B3C2E52BDB}" srcOrd="0" destOrd="1" presId="urn:microsoft.com/office/officeart/2011/layout/TabList"/>
    <dgm:cxn modelId="{0EAAFA4A-1A58-47B5-B4AF-D12E9A60915D}" type="presOf" srcId="{2698A776-137F-4452-A142-BB5A53FF8A28}" destId="{F0CACDB9-6A65-4226-A475-B219590FD803}" srcOrd="0" destOrd="2" presId="urn:microsoft.com/office/officeart/2011/layout/TabList"/>
    <dgm:cxn modelId="{0E719C6F-1A9F-47B9-BD25-E4727DCC8013}" type="presOf" srcId="{62A32DB8-96F4-4008-8EA5-EBFBDBB354DF}" destId="{F0CACDB9-6A65-4226-A475-B219590FD803}" srcOrd="0" destOrd="1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13F09586-9424-43DD-BBE0-5C7843986864}" srcId="{CED6FB21-ECC0-47B5-B03A-03D6EFAF7BE2}" destId="{2698A776-137F-4452-A142-BB5A53FF8A28}" srcOrd="3" destOrd="0" parTransId="{75E99DBA-EC27-41EF-B982-7995ADB1A155}" sibTransId="{4FC535E7-0D1D-47D7-B757-207AB8541D7B}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FD225490-4B48-4204-AD36-569F04341499}" type="presOf" srcId="{2681918B-BA98-41A1-A266-AEBFD2C831CC}" destId="{F0CACDB9-6A65-4226-A475-B219590FD803}" srcOrd="0" destOrd="0" presId="urn:microsoft.com/office/officeart/2011/layout/TabList"/>
    <dgm:cxn modelId="{D5C3669B-73B7-4496-BF82-799E50B1BAFE}" type="presOf" srcId="{F48910C7-BF40-4668-8638-E57AF000BED0}" destId="{32466F47-98A5-45DC-8379-B5B3C2E52BDB}" srcOrd="0" destOrd="2" presId="urn:microsoft.com/office/officeart/2011/layout/TabList"/>
    <dgm:cxn modelId="{736C95A2-CCE0-4350-909E-3D2F33DE62E5}" srcId="{1994A70C-FAC1-4DA8-9481-73B59FFFB2E3}" destId="{4CECE73E-587D-4427-A8A2-DCA9E6A8D8EC}" srcOrd="0" destOrd="0" parTransId="{2C78EDC4-0F49-466A-83DB-C0028B5F5201}" sibTransId="{C574CF73-3C5A-41EA-8A4D-A02307805AC7}"/>
    <dgm:cxn modelId="{BE28B9AD-73E2-4348-8967-0186AED39664}" type="presOf" srcId="{1FF19E18-72C4-4F84-8B38-BB8ECBAF8946}" destId="{608C915F-17F4-4E9E-BE46-A107C08550F8}" srcOrd="0" destOrd="0" presId="urn:microsoft.com/office/officeart/2011/layout/TabList"/>
    <dgm:cxn modelId="{E01F13B5-7016-43BC-B7F5-AAC4ABDC6D3E}" type="presOf" srcId="{1272B05E-EF34-42A7-8739-5FD30587EE66}" destId="{FBEE5C01-DB84-4737-BEB0-D3511F6B1858}" srcOrd="0" destOrd="0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8E73BBC0-22C3-4EAC-BE41-2736DBC612C7}" type="presOf" srcId="{CED6FB21-ECC0-47B5-B03A-03D6EFAF7BE2}" destId="{BA0E9B51-70C0-40DE-9F0C-BFDDE6EA7EEA}" srcOrd="0" destOrd="0" presId="urn:microsoft.com/office/officeart/2011/layout/TabList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6B03078E-EE38-4DAD-9220-206E17842512}" type="presParOf" srcId="{608C915F-17F4-4E9E-BE46-A107C08550F8}" destId="{C79A077A-9D23-4C38-8B25-4AD5E2473FAF}" srcOrd="0" destOrd="0" presId="urn:microsoft.com/office/officeart/2011/layout/TabList"/>
    <dgm:cxn modelId="{5C3A6785-8BCB-4420-9A39-B1008AB672AE}" type="presParOf" srcId="{C79A077A-9D23-4C38-8B25-4AD5E2473FAF}" destId="{FBEE5C01-DB84-4737-BEB0-D3511F6B1858}" srcOrd="0" destOrd="0" presId="urn:microsoft.com/office/officeart/2011/layout/TabList"/>
    <dgm:cxn modelId="{E3323F4F-3486-40AF-B3DA-7DDDB4CB3EA5}" type="presParOf" srcId="{C79A077A-9D23-4C38-8B25-4AD5E2473FAF}" destId="{BA0E9B51-70C0-40DE-9F0C-BFDDE6EA7EEA}" srcOrd="1" destOrd="0" presId="urn:microsoft.com/office/officeart/2011/layout/TabList"/>
    <dgm:cxn modelId="{77B3EF54-4100-44C0-A363-A1F538A8D9BA}" type="presParOf" srcId="{C79A077A-9D23-4C38-8B25-4AD5E2473FAF}" destId="{9B7AFF51-C8C1-4DEE-9512-4734CD1A4760}" srcOrd="2" destOrd="0" presId="urn:microsoft.com/office/officeart/2011/layout/TabList"/>
    <dgm:cxn modelId="{563842E4-9DBF-4EAE-A6E2-1286248171DD}" type="presParOf" srcId="{608C915F-17F4-4E9E-BE46-A107C08550F8}" destId="{F0CACDB9-6A65-4226-A475-B219590FD803}" srcOrd="1" destOrd="0" presId="urn:microsoft.com/office/officeart/2011/layout/TabList"/>
    <dgm:cxn modelId="{BDAA9655-101F-4291-B31C-CAB81CE058F6}" type="presParOf" srcId="{608C915F-17F4-4E9E-BE46-A107C08550F8}" destId="{375A12C8-D294-4802-A438-9B517A350BB1}" srcOrd="2" destOrd="0" presId="urn:microsoft.com/office/officeart/2011/layout/TabList"/>
    <dgm:cxn modelId="{13B0D2FA-1A26-4022-88B2-F55A3267BA57}" type="presParOf" srcId="{608C915F-17F4-4E9E-BE46-A107C08550F8}" destId="{5C049535-E33A-4F4A-879B-2415691EE962}" srcOrd="3" destOrd="0" presId="urn:microsoft.com/office/officeart/2011/layout/TabList"/>
    <dgm:cxn modelId="{B5592E53-BA2C-4A61-A1F2-BD0CEC662CC6}" type="presParOf" srcId="{5C049535-E33A-4F4A-879B-2415691EE962}" destId="{6AFD256A-7746-428D-AB5D-E1B3E96C9557}" srcOrd="0" destOrd="0" presId="urn:microsoft.com/office/officeart/2011/layout/TabList"/>
    <dgm:cxn modelId="{AE02DE55-B20A-46AA-BD95-DA93D5DEA8CB}" type="presParOf" srcId="{5C049535-E33A-4F4A-879B-2415691EE962}" destId="{D050D452-E366-49D8-9021-99FBC2343B0F}" srcOrd="1" destOrd="0" presId="urn:microsoft.com/office/officeart/2011/layout/TabList"/>
    <dgm:cxn modelId="{CFEFB4E1-B6C7-4C91-94D2-8B8FA24B2155}" type="presParOf" srcId="{5C049535-E33A-4F4A-879B-2415691EE962}" destId="{637C74C4-5482-4B53-B4E6-917DBFACF2F4}" srcOrd="2" destOrd="0" presId="urn:microsoft.com/office/officeart/2011/layout/TabList"/>
    <dgm:cxn modelId="{F1E3695D-807D-4B1F-AF80-6B5845DB79D6}" type="presParOf" srcId="{608C915F-17F4-4E9E-BE46-A107C08550F8}" destId="{32466F47-98A5-45DC-8379-B5B3C2E52BDB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0" y="648007"/>
          <a:ext cx="864096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0"/>
          <a:ext cx="6394310" cy="64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46649" y="0"/>
        <a:ext cx="6394310" cy="648007"/>
      </dsp:txXfrm>
    </dsp:sp>
    <dsp:sp modelId="{BA0E9B51-70C0-40DE-9F0C-BFDDE6EA7EEA}">
      <dsp:nvSpPr>
        <dsp:cNvPr id="0" name=""/>
        <dsp:cNvSpPr/>
      </dsp:nvSpPr>
      <dsp:spPr>
        <a:xfrm>
          <a:off x="0" y="96076"/>
          <a:ext cx="2246649" cy="5474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include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</a:p>
      </dsp:txBody>
      <dsp:txXfrm>
        <a:off x="26728" y="122804"/>
        <a:ext cx="2193193" cy="520701"/>
      </dsp:txXfrm>
    </dsp:sp>
    <dsp:sp modelId="{F0CACDB9-6A65-4226-A475-B219590FD803}">
      <dsp:nvSpPr>
        <dsp:cNvPr id="0" name=""/>
        <dsp:cNvSpPr/>
      </dsp:nvSpPr>
      <dsp:spPr>
        <a:xfrm>
          <a:off x="0" y="648007"/>
          <a:ext cx="8640960" cy="1296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&lt;%@include file=“</a:t>
          </a:r>
          <a:r>
            <a:rPr lang="ko-KR" alt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URL”%&gt;</a:t>
          </a:r>
          <a:endParaRPr lang="ko-KR" altLang="en-US" sz="18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648007"/>
        <a:ext cx="8640960" cy="1296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0" y="648007"/>
          <a:ext cx="864096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0"/>
          <a:ext cx="6394310" cy="64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46649" y="0"/>
        <a:ext cx="6394310" cy="648007"/>
      </dsp:txXfrm>
    </dsp:sp>
    <dsp:sp modelId="{BA0E9B51-70C0-40DE-9F0C-BFDDE6EA7EEA}">
      <dsp:nvSpPr>
        <dsp:cNvPr id="0" name=""/>
        <dsp:cNvSpPr/>
      </dsp:nvSpPr>
      <dsp:spPr>
        <a:xfrm>
          <a:off x="0" y="96076"/>
          <a:ext cx="2246649" cy="5474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include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</a:p>
      </dsp:txBody>
      <dsp:txXfrm>
        <a:off x="26728" y="122804"/>
        <a:ext cx="2193193" cy="520701"/>
      </dsp:txXfrm>
    </dsp:sp>
    <dsp:sp modelId="{F0CACDB9-6A65-4226-A475-B219590FD803}">
      <dsp:nvSpPr>
        <dsp:cNvPr id="0" name=""/>
        <dsp:cNvSpPr/>
      </dsp:nvSpPr>
      <dsp:spPr>
        <a:xfrm>
          <a:off x="0" y="648007"/>
          <a:ext cx="8640960" cy="1296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jsp:include</a:t>
          </a: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 flush=“true”/&gt;</a:t>
          </a:r>
          <a:endParaRPr lang="ko-KR" altLang="en-US" sz="18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648007"/>
        <a:ext cx="8640960" cy="1296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0" y="648007"/>
          <a:ext cx="864096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0"/>
          <a:ext cx="6394310" cy="64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46649" y="0"/>
        <a:ext cx="6394310" cy="648007"/>
      </dsp:txXfrm>
    </dsp:sp>
    <dsp:sp modelId="{BA0E9B51-70C0-40DE-9F0C-BFDDE6EA7EEA}">
      <dsp:nvSpPr>
        <dsp:cNvPr id="0" name=""/>
        <dsp:cNvSpPr/>
      </dsp:nvSpPr>
      <dsp:spPr>
        <a:xfrm>
          <a:off x="0" y="96076"/>
          <a:ext cx="2246649" cy="5474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forward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</a:p>
      </dsp:txBody>
      <dsp:txXfrm>
        <a:off x="26728" y="122804"/>
        <a:ext cx="2193193" cy="520701"/>
      </dsp:txXfrm>
    </dsp:sp>
    <dsp:sp modelId="{F0CACDB9-6A65-4226-A475-B219590FD803}">
      <dsp:nvSpPr>
        <dsp:cNvPr id="0" name=""/>
        <dsp:cNvSpPr/>
      </dsp:nvSpPr>
      <dsp:spPr>
        <a:xfrm>
          <a:off x="0" y="648007"/>
          <a:ext cx="8640960" cy="1296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URL”/&gt;</a:t>
          </a:r>
          <a:endParaRPr lang="ko-KR" altLang="en-US" sz="18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URL”&gt;&lt;/</a:t>
          </a:r>
          <a:r>
            <a:rPr lang="en-US" sz="18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page=‘&lt;%=expression%&gt;’/&gt;</a:t>
          </a:r>
        </a:p>
      </dsp:txBody>
      <dsp:txXfrm>
        <a:off x="0" y="648007"/>
        <a:ext cx="8640960" cy="1296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C74C4-5482-4B53-B4E6-917DBFACF2F4}">
      <dsp:nvSpPr>
        <dsp:cNvPr id="0" name=""/>
        <dsp:cNvSpPr/>
      </dsp:nvSpPr>
      <dsp:spPr>
        <a:xfrm>
          <a:off x="22" y="2698977"/>
          <a:ext cx="864096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667169"/>
          <a:ext cx="864096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1068"/>
          <a:ext cx="6394310" cy="66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46649" y="1068"/>
        <a:ext cx="6394310" cy="666101"/>
      </dsp:txXfrm>
    </dsp:sp>
    <dsp:sp modelId="{BA0E9B51-70C0-40DE-9F0C-BFDDE6EA7EEA}">
      <dsp:nvSpPr>
        <dsp:cNvPr id="0" name=""/>
        <dsp:cNvSpPr/>
      </dsp:nvSpPr>
      <dsp:spPr>
        <a:xfrm>
          <a:off x="0" y="99827"/>
          <a:ext cx="2246649" cy="5627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plug-in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</a:p>
      </dsp:txBody>
      <dsp:txXfrm>
        <a:off x="27474" y="127301"/>
        <a:ext cx="2191701" cy="535241"/>
      </dsp:txXfrm>
    </dsp:sp>
    <dsp:sp modelId="{F0CACDB9-6A65-4226-A475-B219590FD803}">
      <dsp:nvSpPr>
        <dsp:cNvPr id="0" name=""/>
        <dsp:cNvSpPr/>
      </dsp:nvSpPr>
      <dsp:spPr>
        <a:xfrm>
          <a:off x="0" y="667169"/>
          <a:ext cx="8640960" cy="133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altLang="ko-KR" sz="18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jsp:plugin</a:t>
          </a:r>
          <a:r>
            <a:rPr lang="en-US" altLang="ko-KR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액션은 자바 플러그인</a:t>
          </a:r>
          <a:r>
            <a:rPr lang="en-US" altLang="ko-KR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(Java Plug-in)</a:t>
          </a:r>
          <a:r>
            <a:rPr lang="ko-KR" alt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을 사용하여 </a:t>
          </a:r>
          <a:br>
            <a:rPr lang="en-US" altLang="ko-KR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</a:br>
          <a:r>
            <a:rPr lang="ko-KR" alt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자바 애플릿을 </a:t>
          </a:r>
          <a:r>
            <a:rPr lang="en-US" altLang="ko-KR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 </a:t>
          </a:r>
          <a:r>
            <a:rPr lang="ko-KR" alt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페이지에서 실행할 때 사용하는 액션 태그</a:t>
          </a:r>
        </a:p>
        <a:p>
          <a:pPr marL="171450" lvl="1" indent="-171450" algn="l" defTabSz="8001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8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8001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8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667169"/>
        <a:ext cx="8640960" cy="1332402"/>
      </dsp:txXfrm>
    </dsp:sp>
    <dsp:sp modelId="{6AFD256A-7746-428D-AB5D-E1B3E96C9557}">
      <dsp:nvSpPr>
        <dsp:cNvPr id="0" name=""/>
        <dsp:cNvSpPr/>
      </dsp:nvSpPr>
      <dsp:spPr>
        <a:xfrm>
          <a:off x="2362807" y="2032876"/>
          <a:ext cx="6394310" cy="66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362807" y="2032876"/>
        <a:ext cx="6394310" cy="666101"/>
      </dsp:txXfrm>
    </dsp:sp>
    <dsp:sp modelId="{D050D452-E366-49D8-9021-99FBC2343B0F}">
      <dsp:nvSpPr>
        <dsp:cNvPr id="0" name=""/>
        <dsp:cNvSpPr/>
      </dsp:nvSpPr>
      <dsp:spPr>
        <a:xfrm>
          <a:off x="-5" y="2127326"/>
          <a:ext cx="2711279" cy="56235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useBean</a:t>
          </a: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27452" y="2154783"/>
        <a:ext cx="2656365" cy="534898"/>
      </dsp:txXfrm>
    </dsp:sp>
    <dsp:sp modelId="{32466F47-98A5-45DC-8379-B5B3C2E52BDB}">
      <dsp:nvSpPr>
        <dsp:cNvPr id="0" name=""/>
        <dsp:cNvSpPr/>
      </dsp:nvSpPr>
      <dsp:spPr>
        <a:xfrm>
          <a:off x="0" y="2700045"/>
          <a:ext cx="8640960" cy="133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8100" rIns="36000" bIns="3810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228600" lvl="1" indent="-228600" algn="l" defTabSz="8890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① &lt;</a:t>
          </a:r>
          <a:r>
            <a:rPr lang="en-US" sz="20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jsp:useBean</a:t>
          </a:r>
          <a:r>
            <a:rPr lang="en-US" sz="20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id=“..” class=“..” scope=“..”/&gt;</a:t>
          </a:r>
          <a:endParaRPr lang="ko-KR" altLang="en-US" sz="20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228600" lvl="1" indent="-228600" algn="l" defTabSz="8890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② &lt;</a:t>
          </a:r>
          <a:r>
            <a:rPr lang="en-US" sz="20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jsp:setProperty</a:t>
          </a:r>
          <a:r>
            <a:rPr lang="en-US" sz="20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 value=“..”/&gt;</a:t>
          </a:r>
        </a:p>
        <a:p>
          <a:pPr marL="228600" lvl="1" indent="-228600" algn="l" defTabSz="8890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③ &lt;</a:t>
          </a:r>
          <a:r>
            <a:rPr lang="en-US" sz="20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jsp:getProperty</a:t>
          </a:r>
          <a:r>
            <a:rPr lang="en-US" sz="20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property=“..”/&gt;</a:t>
          </a:r>
        </a:p>
      </dsp:txBody>
      <dsp:txXfrm>
        <a:off x="0" y="2700045"/>
        <a:ext cx="8640960" cy="1332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0039-B5EF-44EE-B0C5-2F2B0810DB1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85BB3-D602-4771-BEA9-343A2B6B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52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69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43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84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663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72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46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17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30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47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4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30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39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04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27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149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31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75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84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80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26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6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33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02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814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0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360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122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422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259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147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061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2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186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61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0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3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3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2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0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6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8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3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4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9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3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C41E65B-B3FC-4FC7-BE41-60E30DF2AE69}"/>
              </a:ext>
            </a:extLst>
          </p:cNvPr>
          <p:cNvGraphicFramePr/>
          <p:nvPr/>
        </p:nvGraphicFramePr>
        <p:xfrm>
          <a:off x="179512" y="1052736"/>
          <a:ext cx="864096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4">
            <a:extLst>
              <a:ext uri="{FF2B5EF4-FFF2-40B4-BE49-F238E27FC236}">
                <a16:creationId xmlns:a16="http://schemas.microsoft.com/office/drawing/2014/main" id="{F32723E6-E576-4130-8FE9-B45111BA9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1" y="2255516"/>
            <a:ext cx="7598978" cy="3693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33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19BE06-4966-4024-9830-F4CFA2D6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669744"/>
            <a:ext cx="5753100" cy="5857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4F3B9D-82E3-4A6B-B86B-43F8D4851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306" y="669743"/>
            <a:ext cx="5428537" cy="57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7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9B6A21-D986-4967-A296-A66DFE49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702689"/>
            <a:ext cx="87820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0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EA07C7-CCF9-475C-896A-2E6C7CFEF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1456245"/>
            <a:ext cx="8877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8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E8FC4C-7F85-4D3D-B253-3A60702DC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716" y="688402"/>
            <a:ext cx="58102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1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4C785E-8F22-4D71-8114-BE4461587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517855"/>
            <a:ext cx="9382125" cy="4000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3FF3FE-FAFF-48A2-AF69-1E0558B29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350" y="3325586"/>
            <a:ext cx="997949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6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66DA55EC-A486-489A-9185-3694082EF807}"/>
              </a:ext>
            </a:extLst>
          </p:cNvPr>
          <p:cNvGraphicFramePr/>
          <p:nvPr/>
        </p:nvGraphicFramePr>
        <p:xfrm>
          <a:off x="716840" y="817066"/>
          <a:ext cx="864096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03E890F8-40AB-4CFB-9A81-5E8B1787E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83" y="2668846"/>
            <a:ext cx="8117693" cy="3116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04B724EB-BF98-4DC3-914B-6F3B4698C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45232" y="5461040"/>
            <a:ext cx="676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539B8D3F-1B74-40B1-933A-C654D9AB8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46744" y="5461040"/>
            <a:ext cx="676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16F6EDBF-E797-47CC-B995-965464E84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74837" y="3603153"/>
            <a:ext cx="89549" cy="13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959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1208E7-7FE3-4E91-A910-14681033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598994"/>
            <a:ext cx="5810250" cy="5867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80777A0-9EB4-4D6A-B6B7-006BCC5E0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613" y="747111"/>
            <a:ext cx="5462637" cy="557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8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739029-65CD-4FA3-A385-DA6F2635D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716682"/>
            <a:ext cx="57531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4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53F3EE-205A-46B1-A839-4F5B9E39F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" y="668027"/>
            <a:ext cx="5429250" cy="3448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5F08F3-FC49-4979-9C88-303C9A8ED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883" y="2968858"/>
            <a:ext cx="6038850" cy="34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98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38CC6C-D903-4FAD-BA0A-ED560DF7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1409700"/>
            <a:ext cx="6800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7C4E56-E33D-4122-A6FE-4217A9B6C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23" y="908851"/>
            <a:ext cx="4486275" cy="5191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6CAAD6-A5E5-4FF7-B9FA-45EB68B96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232" y="626049"/>
            <a:ext cx="5446327" cy="60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8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D44C5B-86FE-4CA4-AF3F-742B7F0BE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618928"/>
            <a:ext cx="6115050" cy="3829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951E80-8823-4D3E-8343-B867198F0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893" y="2700140"/>
            <a:ext cx="52387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59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FDD0A62B-91BA-4196-B830-4C9122EDC6E1}"/>
              </a:ext>
            </a:extLst>
          </p:cNvPr>
          <p:cNvGraphicFramePr/>
          <p:nvPr/>
        </p:nvGraphicFramePr>
        <p:xfrm>
          <a:off x="251520" y="1268760"/>
          <a:ext cx="8640960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5816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EAFD70-BDD9-42F7-8011-AC125A73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939095"/>
            <a:ext cx="73152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00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50551F-AEFC-4B0F-9D6A-F9A80B3B3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2" y="1669084"/>
            <a:ext cx="73437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1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FC1E6B-9079-494F-8487-A7920562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940274"/>
            <a:ext cx="5857875" cy="4581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303E03-A105-4F59-BE3B-1A861F4B5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561" y="1090072"/>
            <a:ext cx="3105150" cy="386715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FDF44CB-9EFF-4A41-A6A2-50FD937CDE50}"/>
              </a:ext>
            </a:extLst>
          </p:cNvPr>
          <p:cNvSpPr/>
          <p:nvPr/>
        </p:nvSpPr>
        <p:spPr>
          <a:xfrm>
            <a:off x="6664751" y="2592371"/>
            <a:ext cx="952107" cy="763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2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A4FD2-8B29-447E-A81C-87C170A02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609725"/>
            <a:ext cx="80391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87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96C098-EE1D-4EFE-A439-9F078BB0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622168"/>
            <a:ext cx="5135027" cy="60095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464617-E192-493E-8D3F-53D3C87E8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670" y="1220673"/>
            <a:ext cx="3143250" cy="413385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88DE953-A84F-4275-9931-017988D7CE74}"/>
              </a:ext>
            </a:extLst>
          </p:cNvPr>
          <p:cNvSpPr/>
          <p:nvPr/>
        </p:nvSpPr>
        <p:spPr>
          <a:xfrm>
            <a:off x="6297105" y="2667786"/>
            <a:ext cx="1102936" cy="761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29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C80BC9-A933-4F3E-81D0-0BA0BFB53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669303"/>
            <a:ext cx="4999960" cy="59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56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851C55-6953-438B-9930-0246BEF9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" y="952500"/>
            <a:ext cx="8772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2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D71E99-5CAC-4403-9D76-8E6C8A97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53" y="655752"/>
            <a:ext cx="5743575" cy="5829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B0ED8D-B38D-4D43-8484-68F5E8D7A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92" y="655752"/>
            <a:ext cx="5715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0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65B4A9-0B2F-4A64-A44A-83F1A3EB1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710413"/>
            <a:ext cx="5533387" cy="56522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FBFFF7-559D-4AD6-A321-0DB501088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98" y="621906"/>
            <a:ext cx="5625838" cy="57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68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84D340-11D2-4526-9B81-B0FD4B9C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60" y="1404937"/>
            <a:ext cx="8477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23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4CB043-F141-41D6-AEEF-39F370C2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1266285"/>
            <a:ext cx="89249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76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00F71-B7EB-462D-950A-5C08ACB34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51" y="1223962"/>
            <a:ext cx="96012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35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94757"/>
            <a:ext cx="12192000" cy="235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JSP </a:t>
            </a:r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기본</a:t>
            </a:r>
            <a:r>
              <a:rPr lang="en-US" altLang="ko-KR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-UI</a:t>
            </a:r>
            <a:endParaRPr lang="ko-KR" altLang="en-US" sz="3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94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E320CE-0433-4101-884C-38B6DC25D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11" y="622167"/>
            <a:ext cx="10410198" cy="60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76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268EA9-6E5C-4BBE-94D9-2DE6E4832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38" y="641023"/>
            <a:ext cx="11092323" cy="61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78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85E90A-AF61-4AC5-A299-14F3FCF4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78" y="1513395"/>
            <a:ext cx="84201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49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CC35D-60BE-4690-B8E3-A8FF6DA7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2" y="649295"/>
            <a:ext cx="5202523" cy="57892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3B4857-FAC2-4C5A-9371-CC9DFE4EF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901" y="634011"/>
            <a:ext cx="3162300" cy="581977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27CEA55-07D7-443E-9F25-BB13C8258FD1}"/>
              </a:ext>
            </a:extLst>
          </p:cNvPr>
          <p:cNvSpPr/>
          <p:nvPr/>
        </p:nvSpPr>
        <p:spPr>
          <a:xfrm>
            <a:off x="6240544" y="2941163"/>
            <a:ext cx="942681" cy="772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55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DA4D7B-4356-4EFD-A8FB-634419259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735" y="847725"/>
            <a:ext cx="78867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87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1ED89C-57D0-4F7F-8D22-70DFB4127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8" y="895434"/>
            <a:ext cx="5434258" cy="5542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D15C46-80C3-464F-B8AD-FAB85EA77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960" y="718737"/>
            <a:ext cx="3200400" cy="589597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B428DA-CCE4-49F8-97A0-923DA9764668}"/>
              </a:ext>
            </a:extLst>
          </p:cNvPr>
          <p:cNvSpPr/>
          <p:nvPr/>
        </p:nvSpPr>
        <p:spPr>
          <a:xfrm>
            <a:off x="6363093" y="3148553"/>
            <a:ext cx="1036948" cy="87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171461-CAEF-4B1F-93B1-11E3295C8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" y="517855"/>
            <a:ext cx="7439025" cy="29111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83E49F-EB3B-4646-9A82-17659BF4A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128" y="1100632"/>
            <a:ext cx="6105525" cy="22480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1AF6B0-3B67-49D9-BA62-6AC612DAB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43" y="3509349"/>
            <a:ext cx="6858000" cy="32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70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F60330-8152-435E-A525-242F178FE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44" y="685800"/>
            <a:ext cx="10662782" cy="3999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47ED68-FF21-4B22-B6E5-3A818BAB8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397" y="4776738"/>
            <a:ext cx="8189685" cy="169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57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42B16-5DF6-4F96-A4C7-60A3D926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1" y="607116"/>
            <a:ext cx="12034157" cy="59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28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4E7B54-5D7B-4D7C-A8BB-B7423AF7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" y="726796"/>
            <a:ext cx="107918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69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2B4DAD-3112-4E13-AB9C-D81B416F3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63" y="649444"/>
            <a:ext cx="9835217" cy="610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AD1503-807B-4F5E-8A33-830CBABE2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59" y="1428750"/>
            <a:ext cx="93916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8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94757"/>
            <a:ext cx="12192000" cy="235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액션태그</a:t>
            </a:r>
          </a:p>
        </p:txBody>
      </p:sp>
    </p:spTree>
    <p:extLst>
      <p:ext uri="{BB962C8B-B14F-4D97-AF65-F5344CB8AC3E}">
        <p14:creationId xmlns:p14="http://schemas.microsoft.com/office/powerpoint/2010/main" val="368859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E2322F-599D-4A8C-8587-40F0CA2EEBA8}"/>
              </a:ext>
            </a:extLst>
          </p:cNvPr>
          <p:cNvGrpSpPr/>
          <p:nvPr/>
        </p:nvGrpSpPr>
        <p:grpSpPr>
          <a:xfrm>
            <a:off x="1942577" y="1173700"/>
            <a:ext cx="7624990" cy="4299736"/>
            <a:chOff x="533634" y="1628800"/>
            <a:chExt cx="7624990" cy="4299736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32B1DFDE-615B-4A2F-A913-36CCA9F71373}"/>
                </a:ext>
              </a:extLst>
            </p:cNvPr>
            <p:cNvSpPr>
              <a:spLocks noEditPoints="1"/>
            </p:cNvSpPr>
            <p:nvPr/>
          </p:nvSpPr>
          <p:spPr bwMode="gray">
            <a:xfrm rot="20241944">
              <a:off x="1369602" y="2603682"/>
              <a:ext cx="6320573" cy="2514224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2353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A0379DC8-7AF0-47D2-9FDF-4724998E00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056323">
              <a:off x="4256594" y="2621101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E41F46BA-1BB3-43FF-B5C1-D9B5DEB9B8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056323">
              <a:off x="6548180" y="4075358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C74C9132-5921-4B97-BD4A-FE0B68BDCD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056323">
              <a:off x="2680532" y="5425646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21C87EF4-7F0C-4A71-9551-68F51EE3EF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056323">
              <a:off x="4722177" y="5048638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8B7A1EC6-E1D7-4B59-A01F-16FDA65B44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056323">
              <a:off x="2155692" y="3829210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C0609C68-9647-4E7B-834A-B8E21F41B2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5896" y="1988840"/>
              <a:ext cx="1185416" cy="11426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F716C59F-CBEF-4895-A27D-FD48C76F12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87680" y="3140968"/>
              <a:ext cx="1183770" cy="114268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23C312B3-EE04-4533-A24C-0240F60656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4870" y="4785856"/>
              <a:ext cx="1183770" cy="114268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A4FECFD5-892F-4580-B274-8AEFC289CA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39952" y="4383210"/>
              <a:ext cx="1183770" cy="114268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A7BF38A9-99C5-44DE-B3F8-52EA33B5880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120693" y="3356992"/>
              <a:ext cx="1119560" cy="1144326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b="1"/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D03E3EAF-AA61-4A18-BD69-A27CFE92C5BA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1701579" y="3553271"/>
              <a:ext cx="9124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include</a:t>
              </a: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B33663BB-D6A0-4667-BDB3-DA9526505E46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3717675" y="2401143"/>
              <a:ext cx="98456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forward</a:t>
              </a: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44A18D63-47C7-4C1C-9C64-59425451DFE7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6181850" y="3769295"/>
              <a:ext cx="1040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err="1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useBean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C80EB8DD-39E5-49C6-A741-8C937FC201A8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4126176" y="4808185"/>
              <a:ext cx="12009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200" b="1" dirty="0" err="1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setProperty</a:t>
              </a:r>
              <a:endParaRPr lang="en-US" altLang="ko-KR" sz="12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B2CF69D1-2E47-4E09-AAE4-A0C0A6AC61C3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037944" y="5229200"/>
              <a:ext cx="12170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200" b="1" dirty="0" err="1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getProperty</a:t>
              </a:r>
              <a:endParaRPr lang="en-US" altLang="ko-KR" sz="12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BDC394BF-C696-4136-9EC3-D04570FA2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872" y="3558421"/>
              <a:ext cx="2390589" cy="518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sz="2800" b="1" dirty="0">
                  <a:ea typeface="굴림" charset="-127"/>
                </a:rPr>
                <a:t>액션 태그</a:t>
              </a:r>
              <a:endParaRPr lang="en-US" altLang="ko-KR" sz="2800" b="1" dirty="0">
                <a:ea typeface="굴림" charset="-127"/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C5F72B5E-88DF-4B06-AF7D-A74E407817ED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2624168" y="2241450"/>
              <a:ext cx="1687572" cy="1297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" name="AutoShape 22">
              <a:extLst>
                <a:ext uri="{FF2B5EF4-FFF2-40B4-BE49-F238E27FC236}">
                  <a16:creationId xmlns:a16="http://schemas.microsoft.com/office/drawing/2014/main" id="{5D727D76-26E5-4F4A-B579-69256D49020E}"/>
                </a:ext>
              </a:extLst>
            </p:cNvPr>
            <p:cNvCxnSpPr>
              <a:cxnSpLocks noChangeShapeType="1"/>
            </p:cNvCxnSpPr>
            <p:nvPr/>
          </p:nvCxnSpPr>
          <p:spPr bwMode="black">
            <a:xfrm flipH="1">
              <a:off x="683568" y="2241450"/>
              <a:ext cx="1952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7B833117-A817-4B52-AD29-7D20D7A81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634" y="1916832"/>
              <a:ext cx="23101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ko-KR" alt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액션 태그 </a:t>
              </a:r>
              <a:r>
                <a:rPr lang="en-US" altLang="ko-KR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6</a:t>
              </a:r>
              <a:r>
                <a:rPr lang="ko-KR" alt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가지 종류</a:t>
              </a:r>
              <a:endParaRPr lang="en-US" altLang="ko-KR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39418495-36A6-4BE0-8703-ECA51FAC58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056323">
              <a:off x="7052236" y="2261061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4CD677A7-F763-4677-9BE3-168984AF66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431538" y="1628800"/>
              <a:ext cx="1185416" cy="1142680"/>
            </a:xfrm>
            <a:prstGeom prst="ellipse">
              <a:avLst/>
            </a:prstGeom>
            <a:gradFill rotWithShape="1">
              <a:gsLst>
                <a:gs pos="0">
                  <a:srgbClr val="52B4E0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9" name="Text Box 17">
              <a:extLst>
                <a:ext uri="{FF2B5EF4-FFF2-40B4-BE49-F238E27FC236}">
                  <a16:creationId xmlns:a16="http://schemas.microsoft.com/office/drawing/2014/main" id="{D1FE564E-BE05-43AE-89CE-1E089F8254C3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6574448" y="2016554"/>
              <a:ext cx="89960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plug-in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23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30" name="다이어그램 29">
            <a:extLst>
              <a:ext uri="{FF2B5EF4-FFF2-40B4-BE49-F238E27FC236}">
                <a16:creationId xmlns:a16="http://schemas.microsoft.com/office/drawing/2014/main" id="{F7CEE791-C059-4165-BDD9-65B3324A89E8}"/>
              </a:ext>
            </a:extLst>
          </p:cNvPr>
          <p:cNvGraphicFramePr/>
          <p:nvPr/>
        </p:nvGraphicFramePr>
        <p:xfrm>
          <a:off x="745120" y="741652"/>
          <a:ext cx="864096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1" name="Picture 2">
            <a:extLst>
              <a:ext uri="{FF2B5EF4-FFF2-40B4-BE49-F238E27FC236}">
                <a16:creationId xmlns:a16="http://schemas.microsoft.com/office/drawing/2014/main" id="{96CC1BB5-9E9E-456E-B2D8-22397AC4D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20" y="2346193"/>
            <a:ext cx="8397374" cy="2571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58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액션태크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4ECB42-FC23-4DA0-8D59-6E397D2C2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942975"/>
            <a:ext cx="5799897" cy="4972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673F90-B0FF-426D-AEAA-9E380B6A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893" y="1873724"/>
            <a:ext cx="49339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2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233</Words>
  <Application>Microsoft Office PowerPoint</Application>
  <PresentationFormat>와이드스크린</PresentationFormat>
  <Paragraphs>106</Paragraphs>
  <Slides>43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Verdana</vt:lpstr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한국전력공사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배수미</dc:creator>
  <cp:lastModifiedBy>서 대원</cp:lastModifiedBy>
  <cp:revision>104</cp:revision>
  <dcterms:created xsi:type="dcterms:W3CDTF">2020-03-23T02:43:54Z</dcterms:created>
  <dcterms:modified xsi:type="dcterms:W3CDTF">2021-10-11T00:53:10Z</dcterms:modified>
</cp:coreProperties>
</file>