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3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1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2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3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4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5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7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8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0.jpe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4825"/>
            <a:ext cx="18288000" cy="9782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4325"/>
            <a:ext cx="18288000" cy="99726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4825"/>
            <a:ext cx="18288000" cy="978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18288000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6725"/>
            <a:ext cx="18288000" cy="9820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2024-06-24T08:10:57.000</dcterms:created>
  <cp:lastModifiedBy>kneeq</cp:lastModifiedBy>
  <dcterms:modified xsi:type="dcterms:W3CDTF">2024-06-24T08:11:36.915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