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FD7D7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FA1E8-AC06-3061-D7E4-4C699AEE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B76FD2-A98D-997A-E7F2-1CDAC32A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C25993-C708-B8B8-6D09-206B325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9B622E-BA7B-3DD1-2997-77EB53C1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3CB2C-F625-2F25-65DA-D008B844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8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ED6CA-585F-7F11-B0BC-B4878FF6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15CAB-64A8-0C23-4B97-80C55F9E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9CC37-2DB5-1D16-23F3-9F8753FE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CC2CD-6C60-5419-0445-A2ABAEB9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AD31E-B2E8-96E7-490D-312BBEB8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4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4058D2-AB74-A365-107B-A23A685B2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4E1C7C-83BB-47CB-A620-0030E006A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8452C-8CBC-5748-7B88-749E7AF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5A51D-A686-FA4C-2D5F-19D561C5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055FA4-0827-55D0-D757-5E129063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71870-260F-A1BE-9277-0D328DC2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958A2-06B0-0D1C-00B4-D2A75058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7EBA-80BC-6A6F-9DB1-B45C35AC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7EED2-2903-43EB-A8A4-AB33A21B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F31C2-3344-6239-2B87-37DB535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703D0-F61E-D92F-17A3-F527400A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06AB83-B215-3E71-E8C9-6B1AAE63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D89CB-C5BA-AAE5-02BC-7D06742D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9A6D0-8869-181E-2119-0B163B0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DCD05-14A8-4E20-7CE8-215EF78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854AD-AD61-6485-99F7-9045FD87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440A4-E653-28E5-14D7-55083E06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F2AE01-B1B1-C2E1-96D9-58D7D8A1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E59E4D-8E1A-5185-86C3-56FD95F8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0562B0-07D4-E2AF-48D8-E563DD86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2D177E-E440-9B9C-130E-3163AC2A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4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477D8-C68C-5594-3E3F-9A2E4EBD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96514D-33D5-7C0D-C888-ED82B6886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CC0D9D-21D8-801F-2BC8-55470D21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4B0EAA-67DB-111C-CA2A-6538F0599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E0A3CA-943C-D0A4-1560-3363E9879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5ACA67-5857-E220-2E76-2775E1E8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DFEF39-2863-F828-4C15-96B16BD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9A7917-1E7B-69B8-55B9-87678A9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B8FBE-1419-46F9-5921-6E63998D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C085D4-DA2C-BFC4-0D4C-09C3329A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A62C12-66DB-4412-C3FC-BCF5D65C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51E261-BA57-15FC-3B68-C7E7A82F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423E6A-CAE6-DE37-4005-C9188E0D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0A8432-9CD5-036D-EBB5-4288C84F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CB670-E6B9-B6A6-E3F0-853D5CB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BD38C-B1AE-D720-B01D-22CEA76E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D6098B-FC27-FC75-743E-410659F6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6CE73-C0D0-6E0A-EEED-63227381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32EB9-787E-6BEE-F774-75BE6AF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B9073-A2CF-522C-64C6-2C48076E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41A401-B281-A1A5-1E26-92C09F6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25B3D-20C1-422F-3A28-B4233A9A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799DD1-691A-0978-1E35-CF9879148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EFEB65-CDF7-B98F-DAD4-C6072D44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BFE397-A26C-8D79-E6EB-21B3D8C0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D89FB-D3D5-362A-5B65-915DDF06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995449-9C65-62E3-3C98-071108D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7B0D21-F589-FF6B-E304-797D9AD3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57ECD-2AFF-0331-306A-C2B84CF2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120D8-2462-6454-7D1B-E09EFF1DF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DD81-840F-4912-849F-C33EA75D482C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A4716-8BF3-B1CC-6380-A9D7D7688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7FE52D-B175-B6F8-B286-86CF7215E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ECC7-CD7D-416F-89CC-84069B1F1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7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6A6925-4B26-16D2-9C3F-09A0F9029898}"/>
              </a:ext>
            </a:extLst>
          </p:cNvPr>
          <p:cNvSpPr/>
          <p:nvPr/>
        </p:nvSpPr>
        <p:spPr>
          <a:xfrm>
            <a:off x="2492928" y="1197528"/>
            <a:ext cx="7206143" cy="4462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BDF7978-D7B9-CD5A-17E0-92A350397C0B}"/>
              </a:ext>
            </a:extLst>
          </p:cNvPr>
          <p:cNvSpPr txBox="1"/>
          <p:nvPr/>
        </p:nvSpPr>
        <p:spPr>
          <a:xfrm>
            <a:off x="3115810" y="1776604"/>
            <a:ext cx="5960378" cy="14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新北市青年租金補貼</a:t>
            </a:r>
            <a:endParaRPr lang="en-US" altLang="zh-TW" sz="4800" b="1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專案計畫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AD3A5BA-A5CD-BF0E-2D31-A2D6EF601DB4}"/>
              </a:ext>
            </a:extLst>
          </p:cNvPr>
          <p:cNvSpPr/>
          <p:nvPr/>
        </p:nvSpPr>
        <p:spPr>
          <a:xfrm>
            <a:off x="3150065" y="3601505"/>
            <a:ext cx="5891868" cy="1646486"/>
          </a:xfrm>
          <a:prstGeom prst="roundRect">
            <a:avLst>
              <a:gd name="adj" fmla="val 10160"/>
            </a:avLst>
          </a:prstGeom>
          <a:solidFill>
            <a:srgbClr val="FFFD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32394D-7189-6F21-6EB0-9953208CBA77}"/>
              </a:ext>
            </a:extLst>
          </p:cNvPr>
          <p:cNvSpPr txBox="1"/>
          <p:nvPr/>
        </p:nvSpPr>
        <p:spPr>
          <a:xfrm>
            <a:off x="3150065" y="3712321"/>
            <a:ext cx="5891868" cy="13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TW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113</a:t>
            </a:r>
            <a:r>
              <a:rPr lang="zh-TW" altLang="en-US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TW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TW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上午</a:t>
            </a:r>
            <a:r>
              <a:rPr lang="en-US" altLang="zh-TW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時起至</a:t>
            </a:r>
            <a:endParaRPr lang="en-US" altLang="zh-TW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5000"/>
              </a:lnSpc>
            </a:pPr>
            <a:r>
              <a:rPr lang="en-US" altLang="zh-TW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114</a:t>
            </a:r>
            <a:r>
              <a:rPr lang="zh-TW" altLang="en-US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TW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TW" altLang="en-US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TW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r>
              <a:rPr lang="zh-TW" altLang="en-US" sz="32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下午</a:t>
            </a:r>
            <a:r>
              <a:rPr lang="en-US" altLang="zh-TW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098629-A8CB-32CA-FE13-C62418F6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28" y="1038797"/>
            <a:ext cx="7206143" cy="560228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E9B7DB5-3FC9-59EA-ECCD-7B38D9B4DD8C}"/>
              </a:ext>
            </a:extLst>
          </p:cNvPr>
          <p:cNvSpPr/>
          <p:nvPr/>
        </p:nvSpPr>
        <p:spPr>
          <a:xfrm>
            <a:off x="2492928" y="1197528"/>
            <a:ext cx="7206143" cy="446294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Company>TKU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蔣德馨</dc:creator>
  <cp:lastModifiedBy>蔣德馨</cp:lastModifiedBy>
  <cp:revision>6</cp:revision>
  <dcterms:created xsi:type="dcterms:W3CDTF">2023-11-28T06:27:42Z</dcterms:created>
  <dcterms:modified xsi:type="dcterms:W3CDTF">2024-11-28T01:48:36Z</dcterms:modified>
</cp:coreProperties>
</file>