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9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CE8EB-AA36-465A-A033-1745FEDAC231}" type="datetimeFigureOut">
              <a:rPr lang="zh-TW" altLang="en-US" smtClean="0"/>
              <a:t>2024/9/4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4F7A8-8138-4C88-80A0-F21688020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24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432CAF-49F6-421F-9490-E47DD0DF80A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29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01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 userDrawn="1"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 userDrawn="1"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 userDrawn="1"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rot="5400000">
            <a:off x="-33693" y="476804"/>
            <a:ext cx="488554" cy="421167"/>
          </a:xfrm>
          <a:prstGeom prst="triangle">
            <a:avLst/>
          </a:prstGeom>
          <a:solidFill>
            <a:srgbClr val="82A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7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 userDrawn="1"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 userDrawn="1"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 userDrawn="1"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84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28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1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000" y="1209675"/>
            <a:ext cx="11160000" cy="496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01867" y="6356350"/>
            <a:ext cx="474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668F-848C-4CC0-8143-F2E483CC7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8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造字工房悦圆（非商用）常规体" pitchFamily="50" charset="-122"/>
          <a:ea typeface="造字工房悦圆（非商用）常规体" pitchFamily="5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3A66368-F594-6741-EDE7-296084F51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0"/>
          <a:stretch/>
        </p:blipFill>
        <p:spPr bwMode="auto">
          <a:xfrm>
            <a:off x="2686129" y="308696"/>
            <a:ext cx="8607425" cy="578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4AB355D-78A7-5B29-7A70-46058F8AACA5}"/>
              </a:ext>
            </a:extLst>
          </p:cNvPr>
          <p:cNvSpPr txBox="1"/>
          <p:nvPr/>
        </p:nvSpPr>
        <p:spPr>
          <a:xfrm>
            <a:off x="697183" y="1820287"/>
            <a:ext cx="2510624" cy="400110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体验版纤细体"/>
                <a:cs typeface="+mn-cs"/>
              </a:rPr>
              <a:t>1950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体验版纤细体"/>
                <a:cs typeface="+mn-cs"/>
              </a:rPr>
              <a:t>消費者服務專線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63377E3-1A64-06F8-4C4D-B801F778E531}"/>
              </a:ext>
            </a:extLst>
          </p:cNvPr>
          <p:cNvSpPr txBox="1"/>
          <p:nvPr/>
        </p:nvSpPr>
        <p:spPr>
          <a:xfrm>
            <a:off x="697183" y="1222610"/>
            <a:ext cx="2242922" cy="400110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体验版纤细体"/>
                <a:cs typeface="+mn-cs"/>
              </a:rPr>
              <a:t>1999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体验版纤细体"/>
                <a:cs typeface="+mn-cs"/>
              </a:rPr>
              <a:t>市府服務專線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55DC83-CEB8-C153-8B18-F3CC95927B86}"/>
              </a:ext>
            </a:extLst>
          </p:cNvPr>
          <p:cNvSpPr txBox="1"/>
          <p:nvPr/>
        </p:nvSpPr>
        <p:spPr>
          <a:xfrm>
            <a:off x="60060" y="1099959"/>
            <a:ext cx="716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82AAD2">
                    <a:lumMod val="75000"/>
                  </a:srgbClr>
                </a:solidFill>
                <a:effectLst/>
                <a:uLnTx/>
                <a:uFillTx/>
                <a:latin typeface="Wingdings" panose="05000000000000000000" pitchFamily="2" charset="2"/>
                <a:cs typeface="+mn-cs"/>
                <a:sym typeface="Wingdings" panose="05000000000000000000" pitchFamily="2" charset="2"/>
              </a:rPr>
              <a:t>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82AAD2">
                  <a:lumMod val="75000"/>
                </a:srgbClr>
              </a:solidFill>
              <a:effectLst/>
              <a:uLnTx/>
              <a:uFillTx/>
              <a:latin typeface="Wingdings" panose="05000000000000000000" pitchFamily="2" charset="2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AA0E62B-0BB6-DE25-B31D-1E36D46316B3}"/>
              </a:ext>
            </a:extLst>
          </p:cNvPr>
          <p:cNvSpPr txBox="1"/>
          <p:nvPr/>
        </p:nvSpPr>
        <p:spPr>
          <a:xfrm>
            <a:off x="53473" y="1697636"/>
            <a:ext cx="716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82AAD2">
                    <a:lumMod val="75000"/>
                  </a:srgbClr>
                </a:solidFill>
                <a:effectLst/>
                <a:uLnTx/>
                <a:uFillTx/>
                <a:latin typeface="Wingdings" panose="05000000000000000000" pitchFamily="2" charset="2"/>
                <a:cs typeface="+mn-cs"/>
                <a:sym typeface="Wingdings" panose="05000000000000000000" pitchFamily="2" charset="2"/>
              </a:rPr>
              <a:t>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82AAD2">
                  <a:lumMod val="75000"/>
                </a:srgbClr>
              </a:solidFill>
              <a:effectLst/>
              <a:uLnTx/>
              <a:uFillTx/>
              <a:latin typeface="Wingdings" panose="05000000000000000000" pitchFamily="2" charset="2"/>
              <a:cs typeface="+mn-cs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0C9284D2-455C-BD63-8ADB-29B378C4AF89}"/>
              </a:ext>
            </a:extLst>
          </p:cNvPr>
          <p:cNvCxnSpPr>
            <a:cxnSpLocks/>
          </p:cNvCxnSpPr>
          <p:nvPr/>
        </p:nvCxnSpPr>
        <p:spPr>
          <a:xfrm>
            <a:off x="1200170" y="2695981"/>
            <a:ext cx="1424778" cy="0"/>
          </a:xfrm>
          <a:prstGeom prst="line">
            <a:avLst/>
          </a:prstGeom>
          <a:ln w="57150" cap="rnd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7645850-60E8-1828-68B4-BD876A4F14EB}"/>
              </a:ext>
            </a:extLst>
          </p:cNvPr>
          <p:cNvCxnSpPr>
            <a:cxnSpLocks/>
          </p:cNvCxnSpPr>
          <p:nvPr/>
        </p:nvCxnSpPr>
        <p:spPr>
          <a:xfrm>
            <a:off x="11422743" y="2631592"/>
            <a:ext cx="483507" cy="0"/>
          </a:xfrm>
          <a:prstGeom prst="line">
            <a:avLst/>
          </a:prstGeom>
          <a:ln w="57150" cap="rnd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A41E4EC2-ABF0-47F3-835E-5B14A880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糾紛處理管道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70D7EA-70DA-D4E0-598B-9E72D2DBFFDE}"/>
              </a:ext>
            </a:extLst>
          </p:cNvPr>
          <p:cNvSpPr/>
          <p:nvPr/>
        </p:nvSpPr>
        <p:spPr>
          <a:xfrm>
            <a:off x="2797781" y="3226832"/>
            <a:ext cx="1804604" cy="2785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造字工房悦黑体验版纤细体"/>
              <a:cs typeface="+mn-cs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CC527BB-8149-F645-F7A6-8E5F4C62C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" t="63582" r="77959" b="5606"/>
          <a:stretch/>
        </p:blipFill>
        <p:spPr bwMode="auto">
          <a:xfrm>
            <a:off x="2798837" y="5122497"/>
            <a:ext cx="1528764" cy="151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29366786-663D-A80E-3F40-79EC3FF60AD3}"/>
              </a:ext>
            </a:extLst>
          </p:cNvPr>
          <p:cNvSpPr txBox="1"/>
          <p:nvPr/>
        </p:nvSpPr>
        <p:spPr>
          <a:xfrm>
            <a:off x="2781752" y="4726142"/>
            <a:ext cx="161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体验版纤细体"/>
                <a:cs typeface="+mn-cs"/>
              </a:rPr>
              <a:t>各縣市政府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668732-9B02-F48A-3242-2DADC4906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40" y="5177037"/>
            <a:ext cx="1408960" cy="14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D94EB2E1-DCAC-D68B-566C-41BFFA41208C}"/>
              </a:ext>
            </a:extLst>
          </p:cNvPr>
          <p:cNvSpPr txBox="1"/>
          <p:nvPr/>
        </p:nvSpPr>
        <p:spPr>
          <a:xfrm>
            <a:off x="880320" y="4724726"/>
            <a:ext cx="161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体验版纤细体"/>
                <a:cs typeface="+mn-cs"/>
              </a:rPr>
              <a:t>法扶基金會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672D31-7360-98EC-B290-4983FAD01D78}"/>
              </a:ext>
            </a:extLst>
          </p:cNvPr>
          <p:cNvSpPr/>
          <p:nvPr/>
        </p:nvSpPr>
        <p:spPr>
          <a:xfrm>
            <a:off x="7126510" y="3127782"/>
            <a:ext cx="1996362" cy="2884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造字工房悦黑体验版纤细体"/>
              <a:cs typeface="+mn-cs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816DECE-558F-6B52-487C-AAD8659E5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7" t="68017" r="24964" b="7363"/>
          <a:stretch/>
        </p:blipFill>
        <p:spPr bwMode="auto">
          <a:xfrm>
            <a:off x="735438" y="2961578"/>
            <a:ext cx="1740711" cy="119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16E2161-7AD5-0C53-2315-903C5A1EBBAE}"/>
              </a:ext>
            </a:extLst>
          </p:cNvPr>
          <p:cNvSpPr/>
          <p:nvPr/>
        </p:nvSpPr>
        <p:spPr>
          <a:xfrm>
            <a:off x="9488949" y="4196327"/>
            <a:ext cx="1804604" cy="1900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造字工房悦黑体验版纤细体"/>
              <a:cs typeface="+mn-cs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C02F49E-3713-19AF-F776-5AC59AE56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4" t="63542" b="7822"/>
          <a:stretch/>
        </p:blipFill>
        <p:spPr bwMode="auto">
          <a:xfrm>
            <a:off x="2552319" y="3127782"/>
            <a:ext cx="1472783" cy="141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箭號: 弧形右彎 21">
            <a:extLst>
              <a:ext uri="{FF2B5EF4-FFF2-40B4-BE49-F238E27FC236}">
                <a16:creationId xmlns:a16="http://schemas.microsoft.com/office/drawing/2014/main" id="{C0B9F52E-E267-4DE8-B8D5-4D8836C37EA9}"/>
              </a:ext>
            </a:extLst>
          </p:cNvPr>
          <p:cNvSpPr/>
          <p:nvPr/>
        </p:nvSpPr>
        <p:spPr>
          <a:xfrm rot="17041157">
            <a:off x="2009621" y="3931789"/>
            <a:ext cx="321327" cy="701272"/>
          </a:xfrm>
          <a:prstGeom prst="curvedRightArrow">
            <a:avLst>
              <a:gd name="adj1" fmla="val 32480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造字工房悦黑体验版纤细体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655F57D-66DD-BB17-7415-185C97B90750}"/>
              </a:ext>
            </a:extLst>
          </p:cNvPr>
          <p:cNvSpPr/>
          <p:nvPr/>
        </p:nvSpPr>
        <p:spPr>
          <a:xfrm>
            <a:off x="4711804" y="3119108"/>
            <a:ext cx="2228703" cy="289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造字工房悦黑体验版纤细体"/>
              <a:cs typeface="+mn-cs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634989DA-372F-8565-14CA-D8BD66B4D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7" t="62462" r="52466" b="4491"/>
          <a:stretch/>
        </p:blipFill>
        <p:spPr bwMode="auto">
          <a:xfrm>
            <a:off x="4755102" y="3769284"/>
            <a:ext cx="2012112" cy="19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7F6ABCCC-61A8-7FCA-67D8-411E0F7D9647}"/>
              </a:ext>
            </a:extLst>
          </p:cNvPr>
          <p:cNvSpPr txBox="1"/>
          <p:nvPr/>
        </p:nvSpPr>
        <p:spPr>
          <a:xfrm>
            <a:off x="4772980" y="3402476"/>
            <a:ext cx="1932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体验版纤细体"/>
                <a:cs typeface="+mn-cs"/>
              </a:rPr>
              <a:t>崔媽媽基金會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B4DABF8-643C-8992-8E54-3F50072593FC}"/>
              </a:ext>
            </a:extLst>
          </p:cNvPr>
          <p:cNvSpPr txBox="1"/>
          <p:nvPr/>
        </p:nvSpPr>
        <p:spPr>
          <a:xfrm>
            <a:off x="7113370" y="3194933"/>
            <a:ext cx="21769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各地方政府地政單位的不動產糾紛調處委員會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399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">
  <a:themeElements>
    <a:clrScheme name="0219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8828C"/>
      </a:accent1>
      <a:accent2>
        <a:srgbClr val="82AAD2"/>
      </a:accent2>
      <a:accent3>
        <a:srgbClr val="64C8B4"/>
      </a:accent3>
      <a:accent4>
        <a:srgbClr val="FAB464"/>
      </a:accent4>
      <a:accent5>
        <a:srgbClr val="FAA078"/>
      </a:accent5>
      <a:accent6>
        <a:srgbClr val="FA8C8C"/>
      </a:accent6>
      <a:hlink>
        <a:srgbClr val="0563C1"/>
      </a:hlink>
      <a:folHlink>
        <a:srgbClr val="954F72"/>
      </a:folHlink>
    </a:clrScheme>
    <a:fontScheme name="造字工房悦圆（非商用）常规体">
      <a:majorFont>
        <a:latin typeface="造字工房悦圆（非商用）常规体"/>
        <a:ea typeface="造字工房悦圆（非商用）常规体"/>
        <a:cs typeface=""/>
      </a:majorFont>
      <a:minorFont>
        <a:latin typeface="造字工房悦黑体验版纤细体"/>
        <a:ea typeface="造字工房悦黑体验版纤细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寬螢幕</PresentationFormat>
  <Paragraphs>10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造字工房悦圆（非商用）常规体</vt:lpstr>
      <vt:lpstr>造字工房悦黑体验版纤细体</vt:lpstr>
      <vt:lpstr>微軟正黑體</vt:lpstr>
      <vt:lpstr>Aptos</vt:lpstr>
      <vt:lpstr>Arial</vt:lpstr>
      <vt:lpstr>Calibri</vt:lpstr>
      <vt:lpstr>Wingdings</vt:lpstr>
      <vt:lpstr>Office 主题</vt:lpstr>
      <vt:lpstr>糾紛處理管道</vt:lpstr>
    </vt:vector>
  </TitlesOfParts>
  <Company>TKU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賴淑秀</dc:creator>
  <cp:lastModifiedBy>賴淑秀</cp:lastModifiedBy>
  <cp:revision>1</cp:revision>
  <dcterms:created xsi:type="dcterms:W3CDTF">2024-09-04T08:43:56Z</dcterms:created>
  <dcterms:modified xsi:type="dcterms:W3CDTF">2024-09-04T08:44:26Z</dcterms:modified>
</cp:coreProperties>
</file>