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10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2192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1505916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609600" y="1085850"/>
            <a:ext cx="2971799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657344" y="1085850"/>
            <a:ext cx="3419855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09600" y="1910917"/>
            <a:ext cx="2971799" cy="1803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874764" y="-1065012"/>
            <a:ext cx="3394472" cy="792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9600" y="1200150"/>
            <a:ext cx="79247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09600" y="3721894"/>
            <a:ext cx="7885113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09600" y="2596753"/>
            <a:ext cx="7885113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1200150"/>
            <a:ext cx="37338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800600" y="1200150"/>
            <a:ext cx="37338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800600" y="1657350"/>
            <a:ext cx="37338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09600" y="1657350"/>
            <a:ext cx="3733800" cy="262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09600" y="1200150"/>
            <a:ext cx="3733800" cy="431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800600" y="1200150"/>
            <a:ext cx="3733800" cy="431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962400" y="1085850"/>
            <a:ext cx="4648199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612647" y="1085850"/>
            <a:ext cx="2971799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12647" y="1910918"/>
            <a:ext cx="2971799" cy="2375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09600" y="205979"/>
            <a:ext cx="79247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09600" y="1200150"/>
            <a:ext cx="79247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715000" y="4767262"/>
            <a:ext cx="15240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096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543800" y="4767262"/>
            <a:ext cx="990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vvJj1eAWj4c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subTitle"/>
          </p:nvPr>
        </p:nvSpPr>
        <p:spPr>
          <a:xfrm>
            <a:off x="12192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685800" y="1505916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</a:t>
            </a:r>
            <a:r>
              <a:rPr lang="en" sz="6000"/>
              <a:t>at</a:t>
            </a:r>
            <a:r>
              <a:rPr b="0" i="0" lang="en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lang="en" sz="6000"/>
              <a:t>is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51519" y="3579862"/>
            <a:ext cx="8521699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Bruno Henrique Lima Vieira de Melo - BHLVM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Eduardo Henrique de Mesquita Rodrigues - EHMR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Ricardo Rossiter Barioni - RRB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VISUALIZAÇÃO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23528" y="141962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304" y="1419624"/>
            <a:ext cx="4743049" cy="27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82325" y="48351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PROJETO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1519" y="1491629"/>
            <a:ext cx="518457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Rastreamento de multiplos objetos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Cálculo de população de morcegos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Bioindicadores de qualidade do habitat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Mudança na legislação para preservação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Atuação de empresas</a:t>
            </a:r>
          </a:p>
        </p:txBody>
      </p:sp>
      <p:pic>
        <p:nvPicPr>
          <p:cNvPr descr="c76fe5b8e0eb25cc992c1fae9aee4b9e_download-this-image-as-batman-clipart-white-background_600-326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94" y="1647230"/>
            <a:ext cx="3403105" cy="184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79511" y="1419621"/>
            <a:ext cx="2808311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Calibração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1131590"/>
            <a:ext cx="4321849" cy="3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511" y="1419621"/>
            <a:ext cx="280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400"/>
              <a:t>Rastreamento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1131590"/>
            <a:ext cx="4321800" cy="32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7825" y="1131625"/>
            <a:ext cx="4321800" cy="3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800" y="1093608"/>
            <a:ext cx="5461199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03/10/2014 - 26/01/2017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54 planilhas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900" y="1622300"/>
            <a:ext cx="5416800" cy="2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23528" y="149162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Posições de rastreamento de cada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morcego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5725" y="411500"/>
            <a:ext cx="20253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DADOS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23528" y="1491629"/>
            <a:ext cx="339620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Posições de rastreamento de cada morcego</a:t>
            </a:r>
          </a:p>
        </p:txBody>
      </p:sp>
      <p:sp>
        <p:nvSpPr>
          <p:cNvPr descr="This project was fully written in C++11 using the OpenCV library. This project is a computer vision algorithm that track bats in a clutter environment to account the population of their colony. The algorithm is able to start detections, treat wrong or lost detections and process the detections in progress. A 3D viewer was also implemented in order to help the analysis of the tracked flights by researchers in areas like biodiversity and biology." id="143" name="Shape 143" title="S3DR - S.I.R.A.C">
            <a:hlinkClick r:id="rId3"/>
          </p:cNvPr>
          <p:cNvSpPr/>
          <p:nvPr/>
        </p:nvSpPr>
        <p:spPr>
          <a:xfrm>
            <a:off x="4734350" y="1059575"/>
            <a:ext cx="3833700" cy="2885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VISUALIZAÇÃO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23528" y="1419621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Tamanho da população mensal</a:t>
            </a:r>
          </a:p>
          <a:p>
            <a:pPr indent="-2857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Gráfico de linhas temporal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Comportamento sazonal do tamanho da população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Padrões de voo dos morcegos</a:t>
            </a:r>
          </a:p>
          <a:p>
            <a:pPr indent="-285750" lvl="1" marL="9715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Gráfico de duração média dos voos</a:t>
            </a:r>
          </a:p>
          <a:p>
            <a:pPr indent="-285750" lvl="1" marL="9715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Histograma de duração dos voos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Simulação 3D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