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youtube.com/v/vvJj1eAWj4c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BatVis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597300"/>
            <a:ext cx="8520600" cy="12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Bruno Henrique Lima Vieira de Melo - BHLVM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Eduardo Henrique de Mesquita Rodrigues - EHMR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Ricardo Rossiter Barioni - RRB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Projeto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Rastreamento de multiplos objetos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Cálculo de população de morcegos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Bioindicadores de qualidade do habitat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Mudança na legislação para preservação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Atuação de empresas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8625" y="1429074"/>
            <a:ext cx="3744300" cy="28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Dados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Calibração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075" y="1243987"/>
            <a:ext cx="4321849" cy="32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Dados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400" y="1228974"/>
            <a:ext cx="54612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Dados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03/10/2014 - 26/01/2017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54 planilhas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Dados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03/10/2014 - 26/01/2017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54 planilhas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975" y="1850900"/>
            <a:ext cx="5658473" cy="271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Dados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Posições de rastreamento de cada morcego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46" y="1039199"/>
            <a:ext cx="1905749" cy="36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Dados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Posições de rastreamento de cada morcego</a:t>
            </a:r>
          </a:p>
        </p:txBody>
      </p:sp>
      <p:sp>
        <p:nvSpPr>
          <p:cNvPr descr="This project was fully written in C++11 using the OpenCV library. This project is a computer vision algorithm that track bats in a clutter environment to account the population of their colony. The algorithm is able to start detections, treat wrong or lost detections and process the detections in progress. A 3D viewer was also implemented in order to help the analysis of the tracked flights by researchers in areas like biodiversity and biology." id="104" name="Shape 104" title="S3DR - S.I.R.A.C">
            <a:hlinkClick r:id="rId3"/>
          </p:cNvPr>
          <p:cNvSpPr/>
          <p:nvPr/>
        </p:nvSpPr>
        <p:spPr>
          <a:xfrm>
            <a:off x="2286000" y="159412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Visualização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Tamanho da população mensal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Comportamento sazonal do tamanho da população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Detectar alterações no habitat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Padrões de voo dos morcegos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Simulação 3D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