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Arial Narrow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ialNarrow-bold.fntdata"/><Relationship Id="rId16" Type="http://schemas.openxmlformats.org/officeDocument/2006/relationships/font" Target="fonts/ArialNarrow-regular.fntdata"/><Relationship Id="rId5" Type="http://schemas.openxmlformats.org/officeDocument/2006/relationships/slide" Target="slides/slide1.xml"/><Relationship Id="rId19" Type="http://schemas.openxmlformats.org/officeDocument/2006/relationships/font" Target="fonts/ArialNarrow-boldItalic.fntdata"/><Relationship Id="rId6" Type="http://schemas.openxmlformats.org/officeDocument/2006/relationships/slide" Target="slides/slide2.xml"/><Relationship Id="rId18" Type="http://schemas.openxmlformats.org/officeDocument/2006/relationships/font" Target="fonts/ArialNarrow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Slide de título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13" name="Shape 13"/>
          <p:cNvPicPr preferRelativeResize="0"/>
          <p:nvPr/>
        </p:nvPicPr>
        <p:blipFill rotWithShape="1">
          <a:blip r:embed="rId2">
            <a:alphaModFix/>
          </a:blip>
          <a:srcRect b="0" l="0" r="0" t="33333"/>
          <a:stretch/>
        </p:blipFill>
        <p:spPr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/>
          <p:nvPr>
            <p:ph idx="10" type="dt"/>
          </p:nvPr>
        </p:nvSpPr>
        <p:spPr>
          <a:xfrm>
            <a:off x="5715000" y="4767262"/>
            <a:ext cx="15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096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7543800" y="4767262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2192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8" name="Shape 18"/>
          <p:cNvSpPr txBox="1"/>
          <p:nvPr>
            <p:ph type="ctrTitle"/>
          </p:nvPr>
        </p:nvSpPr>
        <p:spPr>
          <a:xfrm>
            <a:off x="685800" y="150591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m com Legend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68" name="Shape 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type="title"/>
          </p:nvPr>
        </p:nvSpPr>
        <p:spPr>
          <a:xfrm>
            <a:off x="609600" y="1085850"/>
            <a:ext cx="2971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 Narrow"/>
              <a:buNone/>
              <a:defRPr b="0" i="0" sz="18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Shape 70"/>
          <p:cNvSpPr/>
          <p:nvPr>
            <p:ph idx="2" type="pic"/>
          </p:nvPr>
        </p:nvSpPr>
        <p:spPr>
          <a:xfrm>
            <a:off x="4657344" y="1085850"/>
            <a:ext cx="3420000" cy="26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rgbClr val="A5A5A5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09600" y="1910917"/>
            <a:ext cx="29718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0" type="dt"/>
          </p:nvPr>
        </p:nvSpPr>
        <p:spPr>
          <a:xfrm>
            <a:off x="5715000" y="4767262"/>
            <a:ext cx="15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1" type="ftr"/>
          </p:nvPr>
        </p:nvSpPr>
        <p:spPr>
          <a:xfrm>
            <a:off x="6096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7543800" y="4767262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e texto vertical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609600" y="205979"/>
            <a:ext cx="79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 rot="5400000">
            <a:off x="2874750" y="-1064999"/>
            <a:ext cx="33945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5715000" y="4767262"/>
            <a:ext cx="15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6096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7543800" y="4767262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e texto verticai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5715000" y="4767262"/>
            <a:ext cx="15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6096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7543800" y="4767262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e conteú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09600" y="205979"/>
            <a:ext cx="79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5715000" y="4767262"/>
            <a:ext cx="15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6096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7543800" y="4767262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09600" y="12001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Cabeçalho da Seção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09600" y="3721894"/>
            <a:ext cx="78852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09600" y="2596753"/>
            <a:ext cx="78852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5715000" y="4767262"/>
            <a:ext cx="15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6096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7543800" y="4767262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uas Partes de Conteúd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609600" y="1200150"/>
            <a:ext cx="3733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800600" y="1200150"/>
            <a:ext cx="3733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609600" y="205979"/>
            <a:ext cx="79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5715000" y="4767262"/>
            <a:ext cx="15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6096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7543800" y="4767262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ção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4800600" y="1657350"/>
            <a:ext cx="37338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609600" y="1657350"/>
            <a:ext cx="37338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609600" y="205979"/>
            <a:ext cx="79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3" type="body"/>
          </p:nvPr>
        </p:nvSpPr>
        <p:spPr>
          <a:xfrm>
            <a:off x="609600" y="1200150"/>
            <a:ext cx="37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4" type="body"/>
          </p:nvPr>
        </p:nvSpPr>
        <p:spPr>
          <a:xfrm>
            <a:off x="4800600" y="1200150"/>
            <a:ext cx="373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7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5715000" y="4767262"/>
            <a:ext cx="15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096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7543800" y="4767262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omente títul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09600" y="205979"/>
            <a:ext cx="79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5715000" y="4767262"/>
            <a:ext cx="15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096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7543800" y="4767262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m branc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0" type="dt"/>
          </p:nvPr>
        </p:nvSpPr>
        <p:spPr>
          <a:xfrm>
            <a:off x="5715000" y="4767262"/>
            <a:ext cx="15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6096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7543800" y="4767262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údo com Legenda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" type="body"/>
          </p:nvPr>
        </p:nvSpPr>
        <p:spPr>
          <a:xfrm>
            <a:off x="3962400" y="1085850"/>
            <a:ext cx="4648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2" name="Shape 62"/>
          <p:cNvSpPr txBox="1"/>
          <p:nvPr>
            <p:ph type="title"/>
          </p:nvPr>
        </p:nvSpPr>
        <p:spPr>
          <a:xfrm>
            <a:off x="612647" y="1085850"/>
            <a:ext cx="29718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Arial Narrow"/>
              <a:buNone/>
              <a:defRPr b="0" i="0" sz="1800" u="none" cap="none" strike="noStrik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2" type="body"/>
          </p:nvPr>
        </p:nvSpPr>
        <p:spPr>
          <a:xfrm>
            <a:off x="612647" y="1910918"/>
            <a:ext cx="29718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24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180"/>
              </a:spcBef>
              <a:spcAft>
                <a:spcPts val="600"/>
              </a:spcAft>
              <a:buClr>
                <a:schemeClr val="lt2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5715000" y="4767262"/>
            <a:ext cx="15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096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7543800" y="4767262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3B3B3B"/>
            </a:gs>
            <a:gs pos="31000">
              <a:schemeClr val="dk1"/>
            </a:gs>
            <a:gs pos="100000">
              <a:schemeClr val="dk1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609600" y="205979"/>
            <a:ext cx="7924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Arial Narrow"/>
              <a:buNone/>
              <a:defRPr b="0" i="0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609600" y="1200150"/>
            <a:ext cx="7924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34950" lvl="0" marL="3429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177800" lvl="1" marL="74295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120650" lvl="2" marL="1143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120650" lvl="3" marL="1600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120650" lvl="4" marL="20574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120650" lvl="5" marL="25146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-120650" lvl="6" marL="29718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-120650" lvl="7" marL="34290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-120650" lvl="8" marL="3886200" marR="0" rtl="0" algn="l">
              <a:lnSpc>
                <a:spcPct val="100000"/>
              </a:lnSpc>
              <a:spcBef>
                <a:spcPts val="340"/>
              </a:spcBef>
              <a:spcAft>
                <a:spcPts val="600"/>
              </a:spcAft>
              <a:buClr>
                <a:schemeClr val="lt2"/>
              </a:buClr>
              <a:buSzPct val="1000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5715000" y="4767262"/>
            <a:ext cx="152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609600" y="4767262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7543800" y="4767262"/>
            <a:ext cx="99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subTitle"/>
          </p:nvPr>
        </p:nvSpPr>
        <p:spPr>
          <a:xfrm>
            <a:off x="12192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Shape 92"/>
          <p:cNvSpPr txBox="1"/>
          <p:nvPr>
            <p:ph type="ctrTitle"/>
          </p:nvPr>
        </p:nvSpPr>
        <p:spPr>
          <a:xfrm>
            <a:off x="685800" y="150591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</a:t>
            </a:r>
            <a:r>
              <a:rPr lang="en" sz="6000"/>
              <a:t>at</a:t>
            </a:r>
            <a:r>
              <a:rPr b="0" i="0" lang="en" sz="6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V</a:t>
            </a:r>
            <a:r>
              <a:rPr lang="en" sz="6000"/>
              <a:t>is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251519" y="3579862"/>
            <a:ext cx="8521699" cy="12668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Bruno Henrique Lima Vieira de Melo - BHLVM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Eduardo Henrique de Mesquita Rodrigues - EHMR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Ricardo Rossiter Barioni - RRB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"/>
              <a:t>Visualização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23529"/>
              <a:buFont typeface="Arial"/>
              <a:buChar char="•"/>
            </a:pPr>
            <a:r>
              <a:t/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16079"/>
          <a:stretch/>
        </p:blipFill>
        <p:spPr>
          <a:xfrm>
            <a:off x="642975" y="1552575"/>
            <a:ext cx="2428875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 b="25997" l="0" r="0" t="0"/>
          <a:stretch/>
        </p:blipFill>
        <p:spPr>
          <a:xfrm>
            <a:off x="3357550" y="1552575"/>
            <a:ext cx="2428875" cy="203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112" y="1552575"/>
            <a:ext cx="24288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"/>
              <a:t>Conclusão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23528" y="1419621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" sz="2100"/>
              <a:t>Vídeos de colônia muito alta</a:t>
            </a:r>
          </a:p>
          <a:p>
            <a:pPr indent="-285750" lvl="1" marL="9715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" sz="2100"/>
              <a:t>Arquivos muito pesados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" sz="2100"/>
              <a:t>Ferramenta Colaborativa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82325" y="483518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</a:t>
            </a:r>
            <a:r>
              <a:rPr lang="en"/>
              <a:t>rojeto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51519" y="1491629"/>
            <a:ext cx="5184574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Rastreamento de multiplos objetos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Cálculo de população de morcegos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Bioindicadores de qualidade do habitat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Mudança na legislação para preservação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Atuação de empresas</a:t>
            </a:r>
          </a:p>
        </p:txBody>
      </p:sp>
      <p:pic>
        <p:nvPicPr>
          <p:cNvPr descr="c76fe5b8e0eb25cc992c1fae9aee4b9e_download-this-image-as-batman-clipart-white-background_600-326.png"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094" y="1647230"/>
            <a:ext cx="3403105" cy="1849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"/>
              <a:t>Antigamente…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03/10/2014 - 26/01/2017</a:t>
            </a:r>
          </a:p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54 planilhas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8900" y="1622300"/>
            <a:ext cx="5416800" cy="24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"/>
              <a:t>Dados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79511" y="1419621"/>
            <a:ext cx="280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lang="en" sz="2400"/>
              <a:t>Rastreamento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924" y="549700"/>
            <a:ext cx="1625749" cy="35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619" y="549699"/>
            <a:ext cx="1820330" cy="358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6534" y="549700"/>
            <a:ext cx="1761790" cy="358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"/>
              <a:t>Filtragem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179511" y="1419621"/>
            <a:ext cx="280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Calibração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851" y="1093914"/>
            <a:ext cx="4232575" cy="321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"/>
              <a:t>Visualização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23529"/>
              <a:buFont typeface="Arial"/>
              <a:buChar char="•"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449" y="1256823"/>
            <a:ext cx="3092025" cy="308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421" y="1249362"/>
            <a:ext cx="3092025" cy="31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"/>
              <a:t>Visualização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23529"/>
              <a:buFont typeface="Arial"/>
              <a:buChar char="•"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025" y="1329899"/>
            <a:ext cx="3056679" cy="30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926" y="1329888"/>
            <a:ext cx="3027224" cy="306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"/>
              <a:t>Visualização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23529"/>
              <a:buFont typeface="Arial"/>
              <a:buChar char="•"/>
            </a:pPr>
            <a:r>
              <a:t/>
            </a: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75" y="1504001"/>
            <a:ext cx="8109850" cy="27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 Narrow"/>
              <a:buNone/>
            </a:pPr>
            <a:r>
              <a:rPr lang="en"/>
              <a:t>Visualização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ct val="123529"/>
              <a:buFont typeface="Arial"/>
              <a:buChar char="•"/>
            </a:pPr>
            <a:r>
              <a:t/>
            </a:r>
            <a:endParaRPr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75" y="1503999"/>
            <a:ext cx="8075451" cy="27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