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9" r:id="rId3"/>
    <p:sldId id="258" r:id="rId4"/>
    <p:sldId id="270" r:id="rId5"/>
    <p:sldId id="271" r:id="rId6"/>
    <p:sldId id="256" r:id="rId7"/>
    <p:sldId id="260" r:id="rId8"/>
    <p:sldId id="261" r:id="rId9"/>
    <p:sldId id="263" r:id="rId10"/>
    <p:sldId id="262" r:id="rId11"/>
    <p:sldId id="272" r:id="rId12"/>
    <p:sldId id="264" r:id="rId13"/>
    <p:sldId id="265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D00-5E23-4E21-8069-C41FD258589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CD94-48F9-405B-B5D8-72506E51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D00-5E23-4E21-8069-C41FD258589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CD94-48F9-405B-B5D8-72506E51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D00-5E23-4E21-8069-C41FD258589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CD94-48F9-405B-B5D8-72506E51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2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D00-5E23-4E21-8069-C41FD258589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CD94-48F9-405B-B5D8-72506E51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9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D00-5E23-4E21-8069-C41FD258589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CD94-48F9-405B-B5D8-72506E51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7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D00-5E23-4E21-8069-C41FD258589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CD94-48F9-405B-B5D8-72506E51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D00-5E23-4E21-8069-C41FD258589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CD94-48F9-405B-B5D8-72506E51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D00-5E23-4E21-8069-C41FD258589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CD94-48F9-405B-B5D8-72506E51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9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D00-5E23-4E21-8069-C41FD258589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CD94-48F9-405B-B5D8-72506E51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5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D00-5E23-4E21-8069-C41FD258589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CD94-48F9-405B-B5D8-72506E51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D00-5E23-4E21-8069-C41FD258589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CD94-48F9-405B-B5D8-72506E51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9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6C5D00-5E23-4E21-8069-C41FD258589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D3CD94-48F9-405B-B5D8-72506E51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8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colorful graphs and charts&#10;&#10;Description automatically generated">
            <a:extLst>
              <a:ext uri="{FF2B5EF4-FFF2-40B4-BE49-F238E27FC236}">
                <a16:creationId xmlns:a16="http://schemas.microsoft.com/office/drawing/2014/main" id="{27F7EE94-3AC4-6C1F-FE9A-53D767653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145" y="-1729248"/>
            <a:ext cx="15883509" cy="1031649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39B6D0-312D-BD6C-B071-E516C6F5E637}"/>
              </a:ext>
            </a:extLst>
          </p:cNvPr>
          <p:cNvSpPr/>
          <p:nvPr/>
        </p:nvSpPr>
        <p:spPr>
          <a:xfrm>
            <a:off x="-324466" y="-688258"/>
            <a:ext cx="12516465" cy="8032955"/>
          </a:xfrm>
          <a:custGeom>
            <a:avLst/>
            <a:gdLst/>
            <a:ahLst/>
            <a:cxnLst/>
            <a:rect l="l" t="t" r="r" b="b"/>
            <a:pathLst>
              <a:path w="12516465" h="8032955">
                <a:moveTo>
                  <a:pt x="5787797" y="4524184"/>
                </a:moveTo>
                <a:lnTo>
                  <a:pt x="5842714" y="4723316"/>
                </a:lnTo>
                <a:lnTo>
                  <a:pt x="5732879" y="4723316"/>
                </a:lnTo>
                <a:close/>
                <a:moveTo>
                  <a:pt x="6314796" y="4496502"/>
                </a:moveTo>
                <a:lnTo>
                  <a:pt x="6374179" y="4496502"/>
                </a:lnTo>
                <a:cubicBezTo>
                  <a:pt x="6402456" y="4496502"/>
                  <a:pt x="6427757" y="4501934"/>
                  <a:pt x="6450081" y="4512799"/>
                </a:cubicBezTo>
                <a:cubicBezTo>
                  <a:pt x="6472405" y="4523663"/>
                  <a:pt x="6490041" y="4540406"/>
                  <a:pt x="6502989" y="4563028"/>
                </a:cubicBezTo>
                <a:cubicBezTo>
                  <a:pt x="6515937" y="4585650"/>
                  <a:pt x="6522411" y="4614969"/>
                  <a:pt x="6522411" y="4650986"/>
                </a:cubicBezTo>
                <a:cubicBezTo>
                  <a:pt x="6522411" y="4688490"/>
                  <a:pt x="6516905" y="4718628"/>
                  <a:pt x="6505892" y="4741399"/>
                </a:cubicBezTo>
                <a:cubicBezTo>
                  <a:pt x="6494878" y="4764170"/>
                  <a:pt x="6478358" y="4780689"/>
                  <a:pt x="6456332" y="4790959"/>
                </a:cubicBezTo>
                <a:cubicBezTo>
                  <a:pt x="6434305" y="4801228"/>
                  <a:pt x="6406921" y="4806362"/>
                  <a:pt x="6374179" y="4806362"/>
                </a:cubicBezTo>
                <a:lnTo>
                  <a:pt x="6314796" y="4806362"/>
                </a:lnTo>
                <a:close/>
                <a:moveTo>
                  <a:pt x="5095596" y="4496502"/>
                </a:moveTo>
                <a:lnTo>
                  <a:pt x="5154979" y="4496502"/>
                </a:lnTo>
                <a:cubicBezTo>
                  <a:pt x="5183257" y="4496502"/>
                  <a:pt x="5208557" y="4501934"/>
                  <a:pt x="5230881" y="4512799"/>
                </a:cubicBezTo>
                <a:cubicBezTo>
                  <a:pt x="5253205" y="4523663"/>
                  <a:pt x="5270842" y="4540406"/>
                  <a:pt x="5283790" y="4563028"/>
                </a:cubicBezTo>
                <a:cubicBezTo>
                  <a:pt x="5296738" y="4585650"/>
                  <a:pt x="5303212" y="4614969"/>
                  <a:pt x="5303212" y="4650986"/>
                </a:cubicBezTo>
                <a:cubicBezTo>
                  <a:pt x="5303212" y="4688490"/>
                  <a:pt x="5297705" y="4718628"/>
                  <a:pt x="5286692" y="4741399"/>
                </a:cubicBezTo>
                <a:cubicBezTo>
                  <a:pt x="5275679" y="4764170"/>
                  <a:pt x="5259159" y="4780689"/>
                  <a:pt x="5237132" y="4790959"/>
                </a:cubicBezTo>
                <a:cubicBezTo>
                  <a:pt x="5215105" y="4801228"/>
                  <a:pt x="5187721" y="4806362"/>
                  <a:pt x="5154979" y="4806362"/>
                </a:cubicBezTo>
                <a:lnTo>
                  <a:pt x="5095596" y="4806362"/>
                </a:lnTo>
                <a:close/>
                <a:moveTo>
                  <a:pt x="7071141" y="4490251"/>
                </a:moveTo>
                <a:cubicBezTo>
                  <a:pt x="7100013" y="4490251"/>
                  <a:pt x="7123231" y="4497693"/>
                  <a:pt x="7140792" y="4512576"/>
                </a:cubicBezTo>
                <a:cubicBezTo>
                  <a:pt x="7158354" y="4527458"/>
                  <a:pt x="7171079" y="4547178"/>
                  <a:pt x="7178967" y="4571735"/>
                </a:cubicBezTo>
                <a:cubicBezTo>
                  <a:pt x="7186855" y="4596291"/>
                  <a:pt x="7190799" y="4623006"/>
                  <a:pt x="7190799" y="4651879"/>
                </a:cubicBezTo>
                <a:cubicBezTo>
                  <a:pt x="7190799" y="4680454"/>
                  <a:pt x="7186855" y="4707020"/>
                  <a:pt x="7178967" y="4731576"/>
                </a:cubicBezTo>
                <a:cubicBezTo>
                  <a:pt x="7171079" y="4756133"/>
                  <a:pt x="7158354" y="4775853"/>
                  <a:pt x="7140792" y="4790735"/>
                </a:cubicBezTo>
                <a:cubicBezTo>
                  <a:pt x="7123231" y="4805618"/>
                  <a:pt x="7100013" y="4813060"/>
                  <a:pt x="7071141" y="4813060"/>
                </a:cubicBezTo>
                <a:cubicBezTo>
                  <a:pt x="7042268" y="4813060"/>
                  <a:pt x="7019051" y="4805990"/>
                  <a:pt x="7001489" y="4791852"/>
                </a:cubicBezTo>
                <a:cubicBezTo>
                  <a:pt x="6983928" y="4777713"/>
                  <a:pt x="6971277" y="4758440"/>
                  <a:pt x="6963538" y="4734032"/>
                </a:cubicBezTo>
                <a:cubicBezTo>
                  <a:pt x="6955799" y="4709624"/>
                  <a:pt x="6951929" y="4682240"/>
                  <a:pt x="6951929" y="4651879"/>
                </a:cubicBezTo>
                <a:cubicBezTo>
                  <a:pt x="6951929" y="4621815"/>
                  <a:pt x="6955799" y="4594580"/>
                  <a:pt x="6963538" y="4570172"/>
                </a:cubicBezTo>
                <a:cubicBezTo>
                  <a:pt x="6971277" y="4545764"/>
                  <a:pt x="6983928" y="4526342"/>
                  <a:pt x="7001489" y="4511906"/>
                </a:cubicBezTo>
                <a:cubicBezTo>
                  <a:pt x="7019051" y="4497470"/>
                  <a:pt x="7042268" y="4490251"/>
                  <a:pt x="7071141" y="4490251"/>
                </a:cubicBezTo>
                <a:close/>
                <a:moveTo>
                  <a:pt x="6139328" y="4350948"/>
                </a:moveTo>
                <a:lnTo>
                  <a:pt x="6139328" y="4951916"/>
                </a:lnTo>
                <a:lnTo>
                  <a:pt x="6388020" y="4951916"/>
                </a:lnTo>
                <a:cubicBezTo>
                  <a:pt x="6452611" y="4951916"/>
                  <a:pt x="6508496" y="4941052"/>
                  <a:pt x="6555675" y="4919323"/>
                </a:cubicBezTo>
                <a:cubicBezTo>
                  <a:pt x="6602853" y="4897594"/>
                  <a:pt x="6639316" y="4864480"/>
                  <a:pt x="6665063" y="4819980"/>
                </a:cubicBezTo>
                <a:cubicBezTo>
                  <a:pt x="6690811" y="4775480"/>
                  <a:pt x="6703684" y="4719149"/>
                  <a:pt x="6703684" y="4650986"/>
                </a:cubicBezTo>
                <a:cubicBezTo>
                  <a:pt x="6703684" y="4585204"/>
                  <a:pt x="6691034" y="4530063"/>
                  <a:pt x="6665733" y="4485563"/>
                </a:cubicBezTo>
                <a:cubicBezTo>
                  <a:pt x="6640432" y="4441064"/>
                  <a:pt x="6604193" y="4407503"/>
                  <a:pt x="6557014" y="4384881"/>
                </a:cubicBezTo>
                <a:cubicBezTo>
                  <a:pt x="6509836" y="4362259"/>
                  <a:pt x="6453504" y="4350948"/>
                  <a:pt x="6388020" y="4350948"/>
                </a:cubicBezTo>
                <a:close/>
                <a:moveTo>
                  <a:pt x="5696267" y="4350948"/>
                </a:moveTo>
                <a:lnTo>
                  <a:pt x="5489991" y="4951916"/>
                </a:lnTo>
                <a:lnTo>
                  <a:pt x="5671710" y="4951916"/>
                </a:lnTo>
                <a:lnTo>
                  <a:pt x="5698053" y="4860387"/>
                </a:lnTo>
                <a:lnTo>
                  <a:pt x="5880218" y="4860387"/>
                </a:lnTo>
                <a:lnTo>
                  <a:pt x="5906562" y="4951916"/>
                </a:lnTo>
                <a:lnTo>
                  <a:pt x="6089619" y="4951916"/>
                </a:lnTo>
                <a:lnTo>
                  <a:pt x="5880218" y="4350948"/>
                </a:lnTo>
                <a:close/>
                <a:moveTo>
                  <a:pt x="4920128" y="4350948"/>
                </a:moveTo>
                <a:lnTo>
                  <a:pt x="4920128" y="4951916"/>
                </a:lnTo>
                <a:lnTo>
                  <a:pt x="5168820" y="4951916"/>
                </a:lnTo>
                <a:cubicBezTo>
                  <a:pt x="5233411" y="4951916"/>
                  <a:pt x="5289296" y="4941052"/>
                  <a:pt x="5336475" y="4919323"/>
                </a:cubicBezTo>
                <a:cubicBezTo>
                  <a:pt x="5383654" y="4897594"/>
                  <a:pt x="5420116" y="4864480"/>
                  <a:pt x="5445864" y="4819980"/>
                </a:cubicBezTo>
                <a:cubicBezTo>
                  <a:pt x="5471611" y="4775480"/>
                  <a:pt x="5484484" y="4719149"/>
                  <a:pt x="5484484" y="4650986"/>
                </a:cubicBezTo>
                <a:cubicBezTo>
                  <a:pt x="5484484" y="4585204"/>
                  <a:pt x="5471834" y="4530063"/>
                  <a:pt x="5446533" y="4485563"/>
                </a:cubicBezTo>
                <a:cubicBezTo>
                  <a:pt x="5421232" y="4441064"/>
                  <a:pt x="5384993" y="4407503"/>
                  <a:pt x="5337814" y="4384881"/>
                </a:cubicBezTo>
                <a:cubicBezTo>
                  <a:pt x="5290636" y="4362259"/>
                  <a:pt x="5234304" y="4350948"/>
                  <a:pt x="5168820" y="4350948"/>
                </a:cubicBezTo>
                <a:close/>
                <a:moveTo>
                  <a:pt x="7683866" y="4343804"/>
                </a:moveTo>
                <a:cubicBezTo>
                  <a:pt x="7639813" y="4343804"/>
                  <a:pt x="7599406" y="4349311"/>
                  <a:pt x="7562646" y="4360324"/>
                </a:cubicBezTo>
                <a:cubicBezTo>
                  <a:pt x="7525885" y="4371338"/>
                  <a:pt x="7496492" y="4389644"/>
                  <a:pt x="7474465" y="4415242"/>
                </a:cubicBezTo>
                <a:cubicBezTo>
                  <a:pt x="7452438" y="4440840"/>
                  <a:pt x="7441425" y="4475815"/>
                  <a:pt x="7441425" y="4520166"/>
                </a:cubicBezTo>
                <a:cubicBezTo>
                  <a:pt x="7441425" y="4560945"/>
                  <a:pt x="7450950" y="4593538"/>
                  <a:pt x="7470000" y="4617946"/>
                </a:cubicBezTo>
                <a:cubicBezTo>
                  <a:pt x="7489050" y="4642354"/>
                  <a:pt x="7514351" y="4661850"/>
                  <a:pt x="7545903" y="4676435"/>
                </a:cubicBezTo>
                <a:cubicBezTo>
                  <a:pt x="7577454" y="4691021"/>
                  <a:pt x="7611833" y="4704266"/>
                  <a:pt x="7649040" y="4716172"/>
                </a:cubicBezTo>
                <a:cubicBezTo>
                  <a:pt x="7681485" y="4726293"/>
                  <a:pt x="7705670" y="4734850"/>
                  <a:pt x="7721594" y="4741845"/>
                </a:cubicBezTo>
                <a:cubicBezTo>
                  <a:pt x="7737519" y="4748840"/>
                  <a:pt x="7748160" y="4755463"/>
                  <a:pt x="7753518" y="4761714"/>
                </a:cubicBezTo>
                <a:cubicBezTo>
                  <a:pt x="7758876" y="4767965"/>
                  <a:pt x="7761554" y="4775257"/>
                  <a:pt x="7761554" y="4783592"/>
                </a:cubicBezTo>
                <a:cubicBezTo>
                  <a:pt x="7761554" y="4791628"/>
                  <a:pt x="7758950" y="4798474"/>
                  <a:pt x="7753741" y="4804130"/>
                </a:cubicBezTo>
                <a:cubicBezTo>
                  <a:pt x="7748532" y="4809785"/>
                  <a:pt x="7740644" y="4814027"/>
                  <a:pt x="7730077" y="4816855"/>
                </a:cubicBezTo>
                <a:cubicBezTo>
                  <a:pt x="7719511" y="4819682"/>
                  <a:pt x="7705893" y="4821096"/>
                  <a:pt x="7689224" y="4821096"/>
                </a:cubicBezTo>
                <a:cubicBezTo>
                  <a:pt x="7673151" y="4821096"/>
                  <a:pt x="7659607" y="4819162"/>
                  <a:pt x="7648594" y="4815292"/>
                </a:cubicBezTo>
                <a:cubicBezTo>
                  <a:pt x="7637581" y="4811422"/>
                  <a:pt x="7629097" y="4805172"/>
                  <a:pt x="7623144" y="4796540"/>
                </a:cubicBezTo>
                <a:cubicBezTo>
                  <a:pt x="7617191" y="4787908"/>
                  <a:pt x="7613619" y="4776299"/>
                  <a:pt x="7612429" y="4761714"/>
                </a:cubicBezTo>
                <a:lnTo>
                  <a:pt x="7431156" y="4761714"/>
                </a:lnTo>
                <a:cubicBezTo>
                  <a:pt x="7432049" y="4809339"/>
                  <a:pt x="7443732" y="4847662"/>
                  <a:pt x="7466205" y="4876684"/>
                </a:cubicBezTo>
                <a:cubicBezTo>
                  <a:pt x="7488678" y="4905705"/>
                  <a:pt x="7519113" y="4926839"/>
                  <a:pt x="7557511" y="4940084"/>
                </a:cubicBezTo>
                <a:cubicBezTo>
                  <a:pt x="7595909" y="4953330"/>
                  <a:pt x="7639218" y="4959953"/>
                  <a:pt x="7687438" y="4959953"/>
                </a:cubicBezTo>
                <a:cubicBezTo>
                  <a:pt x="7734468" y="4959953"/>
                  <a:pt x="7777405" y="4954000"/>
                  <a:pt x="7816249" y="4942094"/>
                </a:cubicBezTo>
                <a:cubicBezTo>
                  <a:pt x="7855093" y="4930187"/>
                  <a:pt x="7886124" y="4910616"/>
                  <a:pt x="7909341" y="4883381"/>
                </a:cubicBezTo>
                <a:cubicBezTo>
                  <a:pt x="7932558" y="4856145"/>
                  <a:pt x="7944167" y="4819608"/>
                  <a:pt x="7944167" y="4773769"/>
                </a:cubicBezTo>
                <a:cubicBezTo>
                  <a:pt x="7944167" y="4733288"/>
                  <a:pt x="7937023" y="4700918"/>
                  <a:pt x="7922735" y="4676659"/>
                </a:cubicBezTo>
                <a:cubicBezTo>
                  <a:pt x="7908448" y="4652400"/>
                  <a:pt x="7886719" y="4632457"/>
                  <a:pt x="7857549" y="4616830"/>
                </a:cubicBezTo>
                <a:cubicBezTo>
                  <a:pt x="7828378" y="4601203"/>
                  <a:pt x="7791469" y="4586394"/>
                  <a:pt x="7746820" y="4572404"/>
                </a:cubicBezTo>
                <a:cubicBezTo>
                  <a:pt x="7710506" y="4560796"/>
                  <a:pt x="7683569" y="4551420"/>
                  <a:pt x="7666007" y="4544276"/>
                </a:cubicBezTo>
                <a:cubicBezTo>
                  <a:pt x="7648445" y="4537132"/>
                  <a:pt x="7636985" y="4530807"/>
                  <a:pt x="7631628" y="4525300"/>
                </a:cubicBezTo>
                <a:cubicBezTo>
                  <a:pt x="7626270" y="4519794"/>
                  <a:pt x="7623591" y="4513915"/>
                  <a:pt x="7623591" y="4507664"/>
                </a:cubicBezTo>
                <a:cubicBezTo>
                  <a:pt x="7623591" y="4498139"/>
                  <a:pt x="7629321" y="4490698"/>
                  <a:pt x="7640780" y="4485340"/>
                </a:cubicBezTo>
                <a:cubicBezTo>
                  <a:pt x="7652240" y="4479982"/>
                  <a:pt x="7666602" y="4477303"/>
                  <a:pt x="7683866" y="4477303"/>
                </a:cubicBezTo>
                <a:cubicBezTo>
                  <a:pt x="7703214" y="4477303"/>
                  <a:pt x="7718543" y="4481471"/>
                  <a:pt x="7729854" y="4489805"/>
                </a:cubicBezTo>
                <a:cubicBezTo>
                  <a:pt x="7741165" y="4498139"/>
                  <a:pt x="7746820" y="4510194"/>
                  <a:pt x="7746820" y="4525970"/>
                </a:cubicBezTo>
                <a:lnTo>
                  <a:pt x="7928093" y="4525970"/>
                </a:lnTo>
                <a:cubicBezTo>
                  <a:pt x="7928093" y="4483108"/>
                  <a:pt x="7917154" y="4448282"/>
                  <a:pt x="7895277" y="4421493"/>
                </a:cubicBezTo>
                <a:cubicBezTo>
                  <a:pt x="7873399" y="4394704"/>
                  <a:pt x="7844005" y="4375058"/>
                  <a:pt x="7807096" y="4362557"/>
                </a:cubicBezTo>
                <a:cubicBezTo>
                  <a:pt x="7770186" y="4350055"/>
                  <a:pt x="7729110" y="4343804"/>
                  <a:pt x="7683866" y="4343804"/>
                </a:cubicBezTo>
                <a:close/>
                <a:moveTo>
                  <a:pt x="7071141" y="4342912"/>
                </a:moveTo>
                <a:cubicBezTo>
                  <a:pt x="7008633" y="4342912"/>
                  <a:pt x="6955055" y="4355190"/>
                  <a:pt x="6910406" y="4379746"/>
                </a:cubicBezTo>
                <a:cubicBezTo>
                  <a:pt x="6865758" y="4404303"/>
                  <a:pt x="6831528" y="4439650"/>
                  <a:pt x="6807715" y="4485787"/>
                </a:cubicBezTo>
                <a:cubicBezTo>
                  <a:pt x="6783903" y="4531923"/>
                  <a:pt x="6771996" y="4587287"/>
                  <a:pt x="6771996" y="4651879"/>
                </a:cubicBezTo>
                <a:cubicBezTo>
                  <a:pt x="6771996" y="4716172"/>
                  <a:pt x="6783903" y="4771313"/>
                  <a:pt x="6807715" y="4817301"/>
                </a:cubicBezTo>
                <a:cubicBezTo>
                  <a:pt x="6831528" y="4863289"/>
                  <a:pt x="6865758" y="4898561"/>
                  <a:pt x="6910406" y="4923118"/>
                </a:cubicBezTo>
                <a:cubicBezTo>
                  <a:pt x="6955055" y="4947675"/>
                  <a:pt x="7008633" y="4959953"/>
                  <a:pt x="7071141" y="4959953"/>
                </a:cubicBezTo>
                <a:cubicBezTo>
                  <a:pt x="7133946" y="4959953"/>
                  <a:pt x="7187673" y="4947675"/>
                  <a:pt x="7232322" y="4923118"/>
                </a:cubicBezTo>
                <a:cubicBezTo>
                  <a:pt x="7276970" y="4898561"/>
                  <a:pt x="7311201" y="4863289"/>
                  <a:pt x="7335013" y="4817301"/>
                </a:cubicBezTo>
                <a:cubicBezTo>
                  <a:pt x="7358826" y="4771313"/>
                  <a:pt x="7370732" y="4716172"/>
                  <a:pt x="7370732" y="4651879"/>
                </a:cubicBezTo>
                <a:cubicBezTo>
                  <a:pt x="7370732" y="4587287"/>
                  <a:pt x="7358826" y="4531923"/>
                  <a:pt x="7335013" y="4485787"/>
                </a:cubicBezTo>
                <a:cubicBezTo>
                  <a:pt x="7311201" y="4439650"/>
                  <a:pt x="7276970" y="4404303"/>
                  <a:pt x="7232322" y="4379746"/>
                </a:cubicBezTo>
                <a:cubicBezTo>
                  <a:pt x="7187673" y="4355190"/>
                  <a:pt x="7133946" y="4342912"/>
                  <a:pt x="7071141" y="4342912"/>
                </a:cubicBezTo>
                <a:close/>
                <a:moveTo>
                  <a:pt x="5425847" y="3428809"/>
                </a:moveTo>
                <a:lnTo>
                  <a:pt x="5480764" y="3627941"/>
                </a:lnTo>
                <a:lnTo>
                  <a:pt x="5370929" y="3627941"/>
                </a:lnTo>
                <a:close/>
                <a:moveTo>
                  <a:pt x="4178071" y="3428809"/>
                </a:moveTo>
                <a:lnTo>
                  <a:pt x="4232989" y="3627941"/>
                </a:lnTo>
                <a:lnTo>
                  <a:pt x="4123154" y="3627941"/>
                </a:lnTo>
                <a:close/>
                <a:moveTo>
                  <a:pt x="8000721" y="3401127"/>
                </a:moveTo>
                <a:lnTo>
                  <a:pt x="8060104" y="3401127"/>
                </a:lnTo>
                <a:cubicBezTo>
                  <a:pt x="8088381" y="3401127"/>
                  <a:pt x="8113682" y="3406560"/>
                  <a:pt x="8136006" y="3417424"/>
                </a:cubicBezTo>
                <a:cubicBezTo>
                  <a:pt x="8158330" y="3428288"/>
                  <a:pt x="8175967" y="3445031"/>
                  <a:pt x="8188915" y="3467653"/>
                </a:cubicBezTo>
                <a:cubicBezTo>
                  <a:pt x="8201863" y="3490275"/>
                  <a:pt x="8208337" y="3519594"/>
                  <a:pt x="8208337" y="3555611"/>
                </a:cubicBezTo>
                <a:cubicBezTo>
                  <a:pt x="8208337" y="3593116"/>
                  <a:pt x="8202830" y="3623253"/>
                  <a:pt x="8191817" y="3646024"/>
                </a:cubicBezTo>
                <a:cubicBezTo>
                  <a:pt x="8180803" y="3668795"/>
                  <a:pt x="8164283" y="3685314"/>
                  <a:pt x="8142257" y="3695584"/>
                </a:cubicBezTo>
                <a:cubicBezTo>
                  <a:pt x="8120230" y="3705853"/>
                  <a:pt x="8092846" y="3710987"/>
                  <a:pt x="8060104" y="3710987"/>
                </a:cubicBezTo>
                <a:lnTo>
                  <a:pt x="8000721" y="3710987"/>
                </a:lnTo>
                <a:close/>
                <a:moveTo>
                  <a:pt x="8482478" y="3255573"/>
                </a:moveTo>
                <a:lnTo>
                  <a:pt x="8482478" y="3856541"/>
                </a:lnTo>
                <a:lnTo>
                  <a:pt x="8908424" y="3856541"/>
                </a:lnTo>
                <a:lnTo>
                  <a:pt x="8908424" y="3711880"/>
                </a:lnTo>
                <a:lnTo>
                  <a:pt x="8657946" y="3711880"/>
                </a:lnTo>
                <a:lnTo>
                  <a:pt x="8657946" y="3623477"/>
                </a:lnTo>
                <a:lnTo>
                  <a:pt x="8879402" y="3623477"/>
                </a:lnTo>
                <a:lnTo>
                  <a:pt x="8879402" y="3484173"/>
                </a:lnTo>
                <a:lnTo>
                  <a:pt x="8657946" y="3484173"/>
                </a:lnTo>
                <a:lnTo>
                  <a:pt x="8657946" y="3400234"/>
                </a:lnTo>
                <a:lnTo>
                  <a:pt x="8908424" y="3400234"/>
                </a:lnTo>
                <a:lnTo>
                  <a:pt x="8908424" y="3255573"/>
                </a:lnTo>
                <a:close/>
                <a:moveTo>
                  <a:pt x="7825253" y="3255573"/>
                </a:moveTo>
                <a:lnTo>
                  <a:pt x="7825253" y="3856541"/>
                </a:lnTo>
                <a:lnTo>
                  <a:pt x="8073945" y="3856541"/>
                </a:lnTo>
                <a:cubicBezTo>
                  <a:pt x="8138536" y="3856541"/>
                  <a:pt x="8194421" y="3845677"/>
                  <a:pt x="8241600" y="3823948"/>
                </a:cubicBezTo>
                <a:cubicBezTo>
                  <a:pt x="8288778" y="3802219"/>
                  <a:pt x="8325241" y="3769105"/>
                  <a:pt x="8350988" y="3724605"/>
                </a:cubicBezTo>
                <a:cubicBezTo>
                  <a:pt x="8376736" y="3680105"/>
                  <a:pt x="8389609" y="3623774"/>
                  <a:pt x="8389609" y="3555611"/>
                </a:cubicBezTo>
                <a:cubicBezTo>
                  <a:pt x="8389609" y="3489829"/>
                  <a:pt x="8376959" y="3434688"/>
                  <a:pt x="8351658" y="3390188"/>
                </a:cubicBezTo>
                <a:cubicBezTo>
                  <a:pt x="8326357" y="3345689"/>
                  <a:pt x="8290118" y="3312128"/>
                  <a:pt x="8242939" y="3289506"/>
                </a:cubicBezTo>
                <a:cubicBezTo>
                  <a:pt x="8195761" y="3266884"/>
                  <a:pt x="8139429" y="3255573"/>
                  <a:pt x="8073945" y="3255573"/>
                </a:cubicBezTo>
                <a:close/>
                <a:moveTo>
                  <a:pt x="7110878" y="3255573"/>
                </a:moveTo>
                <a:lnTo>
                  <a:pt x="7110878" y="3856541"/>
                </a:lnTo>
                <a:lnTo>
                  <a:pt x="7536824" y="3856541"/>
                </a:lnTo>
                <a:lnTo>
                  <a:pt x="7536824" y="3711880"/>
                </a:lnTo>
                <a:lnTo>
                  <a:pt x="7286346" y="3711880"/>
                </a:lnTo>
                <a:lnTo>
                  <a:pt x="7286346" y="3623477"/>
                </a:lnTo>
                <a:lnTo>
                  <a:pt x="7507803" y="3623477"/>
                </a:lnTo>
                <a:lnTo>
                  <a:pt x="7507803" y="3484173"/>
                </a:lnTo>
                <a:lnTo>
                  <a:pt x="7286346" y="3484173"/>
                </a:lnTo>
                <a:lnTo>
                  <a:pt x="7286346" y="3400234"/>
                </a:lnTo>
                <a:lnTo>
                  <a:pt x="7536824" y="3400234"/>
                </a:lnTo>
                <a:lnTo>
                  <a:pt x="7536824" y="3255573"/>
                </a:lnTo>
                <a:close/>
                <a:moveTo>
                  <a:pt x="6244104" y="3255573"/>
                </a:moveTo>
                <a:lnTo>
                  <a:pt x="6244104" y="3856541"/>
                </a:lnTo>
                <a:lnTo>
                  <a:pt x="6419571" y="3856541"/>
                </a:lnTo>
                <a:lnTo>
                  <a:pt x="6419571" y="3255573"/>
                </a:lnTo>
                <a:close/>
                <a:moveTo>
                  <a:pt x="5777378" y="3255573"/>
                </a:moveTo>
                <a:lnTo>
                  <a:pt x="5777378" y="3856541"/>
                </a:lnTo>
                <a:lnTo>
                  <a:pt x="6176089" y="3856541"/>
                </a:lnTo>
                <a:lnTo>
                  <a:pt x="6176089" y="3711880"/>
                </a:lnTo>
                <a:lnTo>
                  <a:pt x="5952846" y="3711880"/>
                </a:lnTo>
                <a:lnTo>
                  <a:pt x="5952846" y="3255573"/>
                </a:lnTo>
                <a:close/>
                <a:moveTo>
                  <a:pt x="5334317" y="3255573"/>
                </a:moveTo>
                <a:lnTo>
                  <a:pt x="5128041" y="3856541"/>
                </a:lnTo>
                <a:lnTo>
                  <a:pt x="5309760" y="3856541"/>
                </a:lnTo>
                <a:lnTo>
                  <a:pt x="5336103" y="3765012"/>
                </a:lnTo>
                <a:lnTo>
                  <a:pt x="5518268" y="3765012"/>
                </a:lnTo>
                <a:lnTo>
                  <a:pt x="5544612" y="3856541"/>
                </a:lnTo>
                <a:lnTo>
                  <a:pt x="5727670" y="3856541"/>
                </a:lnTo>
                <a:lnTo>
                  <a:pt x="5518268" y="3255573"/>
                </a:lnTo>
                <a:close/>
                <a:moveTo>
                  <a:pt x="4529603" y="3255573"/>
                </a:moveTo>
                <a:lnTo>
                  <a:pt x="4529603" y="3856541"/>
                </a:lnTo>
                <a:lnTo>
                  <a:pt x="4693464" y="3856541"/>
                </a:lnTo>
                <a:lnTo>
                  <a:pt x="4693464" y="3523910"/>
                </a:lnTo>
                <a:lnTo>
                  <a:pt x="4911794" y="3856541"/>
                </a:lnTo>
                <a:lnTo>
                  <a:pt x="5080118" y="3856541"/>
                </a:lnTo>
                <a:lnTo>
                  <a:pt x="5080118" y="3255573"/>
                </a:lnTo>
                <a:lnTo>
                  <a:pt x="4915366" y="3255573"/>
                </a:lnTo>
                <a:lnTo>
                  <a:pt x="4915366" y="3584186"/>
                </a:lnTo>
                <a:lnTo>
                  <a:pt x="4698821" y="3255573"/>
                </a:lnTo>
                <a:close/>
                <a:moveTo>
                  <a:pt x="4086542" y="3255573"/>
                </a:moveTo>
                <a:lnTo>
                  <a:pt x="3880266" y="3856541"/>
                </a:lnTo>
                <a:lnTo>
                  <a:pt x="4061985" y="3856541"/>
                </a:lnTo>
                <a:lnTo>
                  <a:pt x="4088328" y="3765012"/>
                </a:lnTo>
                <a:lnTo>
                  <a:pt x="4270494" y="3765012"/>
                </a:lnTo>
                <a:lnTo>
                  <a:pt x="4296836" y="3856541"/>
                </a:lnTo>
                <a:lnTo>
                  <a:pt x="4479895" y="3856541"/>
                </a:lnTo>
                <a:lnTo>
                  <a:pt x="4270494" y="3255573"/>
                </a:lnTo>
                <a:close/>
                <a:moveTo>
                  <a:pt x="6759941" y="3248429"/>
                </a:moveTo>
                <a:cubicBezTo>
                  <a:pt x="6715888" y="3248429"/>
                  <a:pt x="6675481" y="3253936"/>
                  <a:pt x="6638721" y="3264949"/>
                </a:cubicBezTo>
                <a:cubicBezTo>
                  <a:pt x="6601960" y="3275963"/>
                  <a:pt x="6572567" y="3294268"/>
                  <a:pt x="6550540" y="3319867"/>
                </a:cubicBezTo>
                <a:cubicBezTo>
                  <a:pt x="6528513" y="3345466"/>
                  <a:pt x="6517500" y="3380440"/>
                  <a:pt x="6517500" y="3424791"/>
                </a:cubicBezTo>
                <a:cubicBezTo>
                  <a:pt x="6517500" y="3465570"/>
                  <a:pt x="6527025" y="3498163"/>
                  <a:pt x="6546075" y="3522571"/>
                </a:cubicBezTo>
                <a:cubicBezTo>
                  <a:pt x="6565125" y="3546979"/>
                  <a:pt x="6590426" y="3566475"/>
                  <a:pt x="6621978" y="3581060"/>
                </a:cubicBezTo>
                <a:cubicBezTo>
                  <a:pt x="6653529" y="3595646"/>
                  <a:pt x="6687908" y="3608891"/>
                  <a:pt x="6725115" y="3620798"/>
                </a:cubicBezTo>
                <a:cubicBezTo>
                  <a:pt x="6757560" y="3630918"/>
                  <a:pt x="6781745" y="3639475"/>
                  <a:pt x="6797669" y="3646470"/>
                </a:cubicBezTo>
                <a:cubicBezTo>
                  <a:pt x="6813594" y="3653465"/>
                  <a:pt x="6824235" y="3660088"/>
                  <a:pt x="6829593" y="3666339"/>
                </a:cubicBezTo>
                <a:cubicBezTo>
                  <a:pt x="6834951" y="3672590"/>
                  <a:pt x="6837629" y="3679882"/>
                  <a:pt x="6837629" y="3688217"/>
                </a:cubicBezTo>
                <a:cubicBezTo>
                  <a:pt x="6837629" y="3696253"/>
                  <a:pt x="6835025" y="3703100"/>
                  <a:pt x="6829816" y="3708755"/>
                </a:cubicBezTo>
                <a:cubicBezTo>
                  <a:pt x="6824607" y="3714410"/>
                  <a:pt x="6816719" y="3718652"/>
                  <a:pt x="6806152" y="3721480"/>
                </a:cubicBezTo>
                <a:cubicBezTo>
                  <a:pt x="6795586" y="3724307"/>
                  <a:pt x="6781968" y="3725721"/>
                  <a:pt x="6765299" y="3725721"/>
                </a:cubicBezTo>
                <a:cubicBezTo>
                  <a:pt x="6749226" y="3725721"/>
                  <a:pt x="6735682" y="3723787"/>
                  <a:pt x="6724669" y="3719917"/>
                </a:cubicBezTo>
                <a:cubicBezTo>
                  <a:pt x="6713656" y="3716048"/>
                  <a:pt x="6705172" y="3709797"/>
                  <a:pt x="6699219" y="3701165"/>
                </a:cubicBezTo>
                <a:cubicBezTo>
                  <a:pt x="6693266" y="3692533"/>
                  <a:pt x="6689694" y="3680924"/>
                  <a:pt x="6688504" y="3666339"/>
                </a:cubicBezTo>
                <a:lnTo>
                  <a:pt x="6507231" y="3666339"/>
                </a:lnTo>
                <a:cubicBezTo>
                  <a:pt x="6508124" y="3713964"/>
                  <a:pt x="6519807" y="3752287"/>
                  <a:pt x="6542280" y="3781309"/>
                </a:cubicBezTo>
                <a:cubicBezTo>
                  <a:pt x="6564753" y="3810330"/>
                  <a:pt x="6595188" y="3831464"/>
                  <a:pt x="6633586" y="3844710"/>
                </a:cubicBezTo>
                <a:cubicBezTo>
                  <a:pt x="6671984" y="3857955"/>
                  <a:pt x="6715293" y="3864578"/>
                  <a:pt x="6763513" y="3864578"/>
                </a:cubicBezTo>
                <a:cubicBezTo>
                  <a:pt x="6810543" y="3864578"/>
                  <a:pt x="6853480" y="3858625"/>
                  <a:pt x="6892324" y="3846719"/>
                </a:cubicBezTo>
                <a:cubicBezTo>
                  <a:pt x="6931168" y="3834812"/>
                  <a:pt x="6962199" y="3815242"/>
                  <a:pt x="6985416" y="3788006"/>
                </a:cubicBezTo>
                <a:cubicBezTo>
                  <a:pt x="7008633" y="3760770"/>
                  <a:pt x="7020242" y="3724233"/>
                  <a:pt x="7020242" y="3678394"/>
                </a:cubicBezTo>
                <a:cubicBezTo>
                  <a:pt x="7020242" y="3637913"/>
                  <a:pt x="7013098" y="3605543"/>
                  <a:pt x="6998810" y="3581284"/>
                </a:cubicBezTo>
                <a:cubicBezTo>
                  <a:pt x="6984523" y="3557025"/>
                  <a:pt x="6962794" y="3537082"/>
                  <a:pt x="6933624" y="3521455"/>
                </a:cubicBezTo>
                <a:cubicBezTo>
                  <a:pt x="6904453" y="3505828"/>
                  <a:pt x="6867544" y="3491019"/>
                  <a:pt x="6822895" y="3477030"/>
                </a:cubicBezTo>
                <a:cubicBezTo>
                  <a:pt x="6786581" y="3465421"/>
                  <a:pt x="6759644" y="3456045"/>
                  <a:pt x="6742082" y="3448901"/>
                </a:cubicBezTo>
                <a:cubicBezTo>
                  <a:pt x="6724520" y="3441757"/>
                  <a:pt x="6713060" y="3435432"/>
                  <a:pt x="6707703" y="3429926"/>
                </a:cubicBezTo>
                <a:cubicBezTo>
                  <a:pt x="6702345" y="3424419"/>
                  <a:pt x="6699666" y="3418540"/>
                  <a:pt x="6699666" y="3412289"/>
                </a:cubicBezTo>
                <a:cubicBezTo>
                  <a:pt x="6699666" y="3402764"/>
                  <a:pt x="6705396" y="3395323"/>
                  <a:pt x="6716855" y="3389965"/>
                </a:cubicBezTo>
                <a:cubicBezTo>
                  <a:pt x="6728315" y="3384607"/>
                  <a:pt x="6742677" y="3381928"/>
                  <a:pt x="6759941" y="3381928"/>
                </a:cubicBezTo>
                <a:cubicBezTo>
                  <a:pt x="6779289" y="3381928"/>
                  <a:pt x="6794618" y="3386096"/>
                  <a:pt x="6805929" y="3394430"/>
                </a:cubicBezTo>
                <a:cubicBezTo>
                  <a:pt x="6817240" y="3402764"/>
                  <a:pt x="6822895" y="3414819"/>
                  <a:pt x="6822895" y="3430595"/>
                </a:cubicBezTo>
                <a:lnTo>
                  <a:pt x="7004168" y="3430595"/>
                </a:lnTo>
                <a:cubicBezTo>
                  <a:pt x="7004168" y="3387733"/>
                  <a:pt x="6993229" y="3352907"/>
                  <a:pt x="6971352" y="3326118"/>
                </a:cubicBezTo>
                <a:cubicBezTo>
                  <a:pt x="6949474" y="3299329"/>
                  <a:pt x="6920080" y="3279683"/>
                  <a:pt x="6883171" y="3267182"/>
                </a:cubicBezTo>
                <a:cubicBezTo>
                  <a:pt x="6846261" y="3254680"/>
                  <a:pt x="6805185" y="3248429"/>
                  <a:pt x="6759941" y="3248429"/>
                </a:cubicBezTo>
                <a:close/>
                <a:moveTo>
                  <a:pt x="5429418" y="3083677"/>
                </a:moveTo>
                <a:lnTo>
                  <a:pt x="5348158" y="3210925"/>
                </a:lnTo>
                <a:lnTo>
                  <a:pt x="5468709" y="3210925"/>
                </a:lnTo>
                <a:lnTo>
                  <a:pt x="5601314" y="3083677"/>
                </a:lnTo>
                <a:close/>
                <a:moveTo>
                  <a:pt x="0" y="0"/>
                </a:moveTo>
                <a:lnTo>
                  <a:pt x="12516465" y="0"/>
                </a:lnTo>
                <a:lnTo>
                  <a:pt x="12516465" y="8032955"/>
                </a:lnTo>
                <a:lnTo>
                  <a:pt x="0" y="803295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23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713F0-F571-6F2D-8956-47EC3F411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text&#10;&#10;Description automatically generated">
            <a:extLst>
              <a:ext uri="{FF2B5EF4-FFF2-40B4-BE49-F238E27FC236}">
                <a16:creationId xmlns:a16="http://schemas.microsoft.com/office/drawing/2014/main" id="{EC4E7407-9C4F-2C1D-AAB1-41EB877A9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08" y="1666566"/>
            <a:ext cx="8891312" cy="3996815"/>
          </a:xfrm>
          <a:prstGeom prst="rect">
            <a:avLst/>
          </a:prstGeom>
        </p:spPr>
      </p:pic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AEBFF811-8A29-6414-7EB6-3B6CFF175AEF}"/>
              </a:ext>
            </a:extLst>
          </p:cNvPr>
          <p:cNvSpPr/>
          <p:nvPr/>
        </p:nvSpPr>
        <p:spPr>
          <a:xfrm rot="16200000">
            <a:off x="-1538750" y="5904275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C2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8">
            <a:extLst>
              <a:ext uri="{FF2B5EF4-FFF2-40B4-BE49-F238E27FC236}">
                <a16:creationId xmlns:a16="http://schemas.microsoft.com/office/drawing/2014/main" id="{9985C2F9-1BC1-599D-0917-954708234304}"/>
              </a:ext>
            </a:extLst>
          </p:cNvPr>
          <p:cNvSpPr/>
          <p:nvPr/>
        </p:nvSpPr>
        <p:spPr>
          <a:xfrm rot="16200000">
            <a:off x="-540776" y="4503178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elay 8">
            <a:extLst>
              <a:ext uri="{FF2B5EF4-FFF2-40B4-BE49-F238E27FC236}">
                <a16:creationId xmlns:a16="http://schemas.microsoft.com/office/drawing/2014/main" id="{2FA5BD22-A16A-73B0-0258-F89FF289AB4B}"/>
              </a:ext>
            </a:extLst>
          </p:cNvPr>
          <p:cNvSpPr/>
          <p:nvPr/>
        </p:nvSpPr>
        <p:spPr>
          <a:xfrm rot="16200000">
            <a:off x="454738" y="7069397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C4D596-F007-D469-2E24-021370E17BEB}"/>
              </a:ext>
            </a:extLst>
          </p:cNvPr>
          <p:cNvSpPr txBox="1"/>
          <p:nvPr/>
        </p:nvSpPr>
        <p:spPr>
          <a:xfrm>
            <a:off x="462115" y="1020028"/>
            <a:ext cx="493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IMPORTANDO</a:t>
            </a:r>
          </a:p>
        </p:txBody>
      </p:sp>
      <p:pic>
        <p:nvPicPr>
          <p:cNvPr id="16" name="Picture 15" descr="A blue and yellow snake logo&#10;&#10;Description automatically generated">
            <a:extLst>
              <a:ext uri="{FF2B5EF4-FFF2-40B4-BE49-F238E27FC236}">
                <a16:creationId xmlns:a16="http://schemas.microsoft.com/office/drawing/2014/main" id="{5F68DA0A-15B1-D88C-B0CA-A8D8BCAC8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35" y="5771024"/>
            <a:ext cx="705985" cy="7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454F3-1B90-297F-996D-7C6971A0C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AA110E-E603-6B59-1217-A42C6EF4C023}"/>
              </a:ext>
            </a:extLst>
          </p:cNvPr>
          <p:cNvSpPr txBox="1"/>
          <p:nvPr/>
        </p:nvSpPr>
        <p:spPr>
          <a:xfrm>
            <a:off x="2022987" y="3044279"/>
            <a:ext cx="81460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ea typeface="ADLaM Display" panose="02010000000000000000" pitchFamily="2" charset="0"/>
                <a:cs typeface="ADLaM Display" panose="02010000000000000000" pitchFamily="2" charset="0"/>
              </a:rPr>
              <a:t>LIMPEZA E TRANSFORMAÇÃO</a:t>
            </a:r>
          </a:p>
        </p:txBody>
      </p:sp>
    </p:spTree>
    <p:extLst>
      <p:ext uri="{BB962C8B-B14F-4D97-AF65-F5344CB8AC3E}">
        <p14:creationId xmlns:p14="http://schemas.microsoft.com/office/powerpoint/2010/main" val="4202939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678A8-72E5-65BC-5655-D3FCC6F79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ED5EAFC6-5F91-0262-B4B9-A7402AE20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287" y="1305164"/>
            <a:ext cx="8596598" cy="4715561"/>
          </a:xfrm>
          <a:prstGeom prst="rect">
            <a:avLst/>
          </a:prstGeom>
        </p:spPr>
      </p:pic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18DB7019-958F-6A32-0F00-B87EA674AE15}"/>
              </a:ext>
            </a:extLst>
          </p:cNvPr>
          <p:cNvSpPr/>
          <p:nvPr/>
        </p:nvSpPr>
        <p:spPr>
          <a:xfrm rot="16200000">
            <a:off x="-1538750" y="5904275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C2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8">
            <a:extLst>
              <a:ext uri="{FF2B5EF4-FFF2-40B4-BE49-F238E27FC236}">
                <a16:creationId xmlns:a16="http://schemas.microsoft.com/office/drawing/2014/main" id="{1B92B70B-628A-99B3-A9CB-97448F464A71}"/>
              </a:ext>
            </a:extLst>
          </p:cNvPr>
          <p:cNvSpPr/>
          <p:nvPr/>
        </p:nvSpPr>
        <p:spPr>
          <a:xfrm rot="16200000">
            <a:off x="-540776" y="4503178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elay 8">
            <a:extLst>
              <a:ext uri="{FF2B5EF4-FFF2-40B4-BE49-F238E27FC236}">
                <a16:creationId xmlns:a16="http://schemas.microsoft.com/office/drawing/2014/main" id="{AA681233-8A6D-A38D-EF70-3A8707E76505}"/>
              </a:ext>
            </a:extLst>
          </p:cNvPr>
          <p:cNvSpPr/>
          <p:nvPr/>
        </p:nvSpPr>
        <p:spPr>
          <a:xfrm rot="16200000">
            <a:off x="454738" y="7069397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21F8DD-817B-6D90-B968-9AC04BA87A16}"/>
              </a:ext>
            </a:extLst>
          </p:cNvPr>
          <p:cNvSpPr txBox="1"/>
          <p:nvPr/>
        </p:nvSpPr>
        <p:spPr>
          <a:xfrm>
            <a:off x="462115" y="1020028"/>
            <a:ext cx="493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LIMPEZA</a:t>
            </a:r>
          </a:p>
        </p:txBody>
      </p:sp>
      <p:pic>
        <p:nvPicPr>
          <p:cNvPr id="16" name="Picture 15" descr="A blue and yellow snake logo&#10;&#10;Description automatically generated">
            <a:extLst>
              <a:ext uri="{FF2B5EF4-FFF2-40B4-BE49-F238E27FC236}">
                <a16:creationId xmlns:a16="http://schemas.microsoft.com/office/drawing/2014/main" id="{81CC6C20-FD85-322E-05B0-2C1220F23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35" y="5771024"/>
            <a:ext cx="705985" cy="774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6B544-9B81-A804-7980-D39AA2CA9F0C}"/>
              </a:ext>
            </a:extLst>
          </p:cNvPr>
          <p:cNvSpPr txBox="1"/>
          <p:nvPr/>
        </p:nvSpPr>
        <p:spPr>
          <a:xfrm>
            <a:off x="2743200" y="7629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98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17887-7007-A787-D5FE-247C880AB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text and green dot&#10;&#10;Description automatically generated">
            <a:extLst>
              <a:ext uri="{FF2B5EF4-FFF2-40B4-BE49-F238E27FC236}">
                <a16:creationId xmlns:a16="http://schemas.microsoft.com/office/drawing/2014/main" id="{66BAC3AA-CE0B-A6D2-E9C8-F44737333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75" y="1361371"/>
            <a:ext cx="8260383" cy="4742071"/>
          </a:xfrm>
          <a:prstGeom prst="rect">
            <a:avLst/>
          </a:prstGeom>
        </p:spPr>
      </p:pic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B71840C3-E389-CD1D-DC07-8297C8C2BABB}"/>
              </a:ext>
            </a:extLst>
          </p:cNvPr>
          <p:cNvSpPr/>
          <p:nvPr/>
        </p:nvSpPr>
        <p:spPr>
          <a:xfrm rot="16200000">
            <a:off x="-1538750" y="5904275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C2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8">
            <a:extLst>
              <a:ext uri="{FF2B5EF4-FFF2-40B4-BE49-F238E27FC236}">
                <a16:creationId xmlns:a16="http://schemas.microsoft.com/office/drawing/2014/main" id="{5C06095A-A798-5C4F-3C2B-107B457A61F1}"/>
              </a:ext>
            </a:extLst>
          </p:cNvPr>
          <p:cNvSpPr/>
          <p:nvPr/>
        </p:nvSpPr>
        <p:spPr>
          <a:xfrm rot="16200000">
            <a:off x="-540776" y="4503178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elay 8">
            <a:extLst>
              <a:ext uri="{FF2B5EF4-FFF2-40B4-BE49-F238E27FC236}">
                <a16:creationId xmlns:a16="http://schemas.microsoft.com/office/drawing/2014/main" id="{695DBFD6-BCD3-A503-DA6C-C474B0BB72DF}"/>
              </a:ext>
            </a:extLst>
          </p:cNvPr>
          <p:cNvSpPr/>
          <p:nvPr/>
        </p:nvSpPr>
        <p:spPr>
          <a:xfrm rot="16200000">
            <a:off x="454738" y="7069397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936E8E-E1B2-7053-9EB7-20FFFEA186C5}"/>
              </a:ext>
            </a:extLst>
          </p:cNvPr>
          <p:cNvSpPr txBox="1"/>
          <p:nvPr/>
        </p:nvSpPr>
        <p:spPr>
          <a:xfrm>
            <a:off x="462115" y="1020028"/>
            <a:ext cx="493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LIMPEZA</a:t>
            </a:r>
          </a:p>
        </p:txBody>
      </p:sp>
      <p:pic>
        <p:nvPicPr>
          <p:cNvPr id="16" name="Picture 15" descr="A blue and yellow snake logo&#10;&#10;Description automatically generated">
            <a:extLst>
              <a:ext uri="{FF2B5EF4-FFF2-40B4-BE49-F238E27FC236}">
                <a16:creationId xmlns:a16="http://schemas.microsoft.com/office/drawing/2014/main" id="{943C1868-BC46-EE61-D386-2162AE754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35" y="5771024"/>
            <a:ext cx="705985" cy="7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21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F8894-40AE-5DB5-18B9-CA26C2787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D58920-C54D-6204-3037-C0418443B0B5}"/>
              </a:ext>
            </a:extLst>
          </p:cNvPr>
          <p:cNvSpPr txBox="1"/>
          <p:nvPr/>
        </p:nvSpPr>
        <p:spPr>
          <a:xfrm>
            <a:off x="2022987" y="2705725"/>
            <a:ext cx="81460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ea typeface="ADLaM Display" panose="02010000000000000000" pitchFamily="2" charset="0"/>
                <a:cs typeface="ADLaM Display" panose="02010000000000000000" pitchFamily="2" charset="0"/>
              </a:rPr>
              <a:t>ANÁLISE DE PADRÕES DE COMPRA</a:t>
            </a:r>
          </a:p>
        </p:txBody>
      </p:sp>
    </p:spTree>
    <p:extLst>
      <p:ext uri="{BB962C8B-B14F-4D97-AF65-F5344CB8AC3E}">
        <p14:creationId xmlns:p14="http://schemas.microsoft.com/office/powerpoint/2010/main" val="367849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E1ADB-6ABC-CDA1-E873-6AD07FC09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2084587D-C0FA-E334-1896-FD193DF1B459}"/>
              </a:ext>
            </a:extLst>
          </p:cNvPr>
          <p:cNvSpPr/>
          <p:nvPr/>
        </p:nvSpPr>
        <p:spPr>
          <a:xfrm rot="16200000">
            <a:off x="-1538750" y="5904275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C2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8">
            <a:extLst>
              <a:ext uri="{FF2B5EF4-FFF2-40B4-BE49-F238E27FC236}">
                <a16:creationId xmlns:a16="http://schemas.microsoft.com/office/drawing/2014/main" id="{C815102B-B38E-9346-60E8-CF949BA0F659}"/>
              </a:ext>
            </a:extLst>
          </p:cNvPr>
          <p:cNvSpPr/>
          <p:nvPr/>
        </p:nvSpPr>
        <p:spPr>
          <a:xfrm rot="16200000">
            <a:off x="-540776" y="4503178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elay 8">
            <a:extLst>
              <a:ext uri="{FF2B5EF4-FFF2-40B4-BE49-F238E27FC236}">
                <a16:creationId xmlns:a16="http://schemas.microsoft.com/office/drawing/2014/main" id="{5B7BE0CB-843D-4EE4-0505-A2124234EE44}"/>
              </a:ext>
            </a:extLst>
          </p:cNvPr>
          <p:cNvSpPr/>
          <p:nvPr/>
        </p:nvSpPr>
        <p:spPr>
          <a:xfrm rot="16200000">
            <a:off x="454738" y="7069397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6B9098-1E24-D69D-7ECA-D969B0B6A74B}"/>
              </a:ext>
            </a:extLst>
          </p:cNvPr>
          <p:cNvSpPr txBox="1"/>
          <p:nvPr/>
        </p:nvSpPr>
        <p:spPr>
          <a:xfrm>
            <a:off x="462115" y="1020028"/>
            <a:ext cx="493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ANÁLISE</a:t>
            </a:r>
          </a:p>
        </p:txBody>
      </p:sp>
      <p:pic>
        <p:nvPicPr>
          <p:cNvPr id="16" name="Picture 15" descr="A blue and yellow snake logo&#10;&#10;Description automatically generated">
            <a:extLst>
              <a:ext uri="{FF2B5EF4-FFF2-40B4-BE49-F238E27FC236}">
                <a16:creationId xmlns:a16="http://schemas.microsoft.com/office/drawing/2014/main" id="{737BCD13-6C46-FBD6-5409-00518761F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35" y="5771024"/>
            <a:ext cx="705985" cy="774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415D04-D9C2-E502-8C5A-D15E53E4BD01}"/>
              </a:ext>
            </a:extLst>
          </p:cNvPr>
          <p:cNvSpPr txBox="1"/>
          <p:nvPr/>
        </p:nvSpPr>
        <p:spPr>
          <a:xfrm>
            <a:off x="2743200" y="7629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2089E-3217-01BC-0C13-5949B868B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127" y="1046047"/>
            <a:ext cx="6920215" cy="549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5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7B195-044F-1AF5-DFC6-3DF002B00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4CEFAE-6188-23C9-AB0B-81BFD1BFE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119" y="2073048"/>
            <a:ext cx="7401236" cy="3660719"/>
          </a:xfrm>
          <a:prstGeom prst="rect">
            <a:avLst/>
          </a:prstGeom>
        </p:spPr>
      </p:pic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04924462-3DFF-98BD-3F4F-8596696AEBD4}"/>
              </a:ext>
            </a:extLst>
          </p:cNvPr>
          <p:cNvSpPr/>
          <p:nvPr/>
        </p:nvSpPr>
        <p:spPr>
          <a:xfrm rot="16200000">
            <a:off x="-1538750" y="5904275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C2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8">
            <a:extLst>
              <a:ext uri="{FF2B5EF4-FFF2-40B4-BE49-F238E27FC236}">
                <a16:creationId xmlns:a16="http://schemas.microsoft.com/office/drawing/2014/main" id="{950A892F-DC07-7695-CCF3-9FAF81A29070}"/>
              </a:ext>
            </a:extLst>
          </p:cNvPr>
          <p:cNvSpPr/>
          <p:nvPr/>
        </p:nvSpPr>
        <p:spPr>
          <a:xfrm rot="16200000">
            <a:off x="-540776" y="4503178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elay 8">
            <a:extLst>
              <a:ext uri="{FF2B5EF4-FFF2-40B4-BE49-F238E27FC236}">
                <a16:creationId xmlns:a16="http://schemas.microsoft.com/office/drawing/2014/main" id="{5A38865C-ACCA-BD49-C17B-F41F1AD7259A}"/>
              </a:ext>
            </a:extLst>
          </p:cNvPr>
          <p:cNvSpPr/>
          <p:nvPr/>
        </p:nvSpPr>
        <p:spPr>
          <a:xfrm rot="16200000">
            <a:off x="454738" y="7069397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4D5FC-5444-2C1D-A878-3B5E257E4C3A}"/>
              </a:ext>
            </a:extLst>
          </p:cNvPr>
          <p:cNvSpPr txBox="1"/>
          <p:nvPr/>
        </p:nvSpPr>
        <p:spPr>
          <a:xfrm>
            <a:off x="462115" y="1020028"/>
            <a:ext cx="493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ANÁLISE</a:t>
            </a:r>
          </a:p>
        </p:txBody>
      </p:sp>
      <p:pic>
        <p:nvPicPr>
          <p:cNvPr id="16" name="Picture 15" descr="A blue and yellow snake logo&#10;&#10;Description automatically generated">
            <a:extLst>
              <a:ext uri="{FF2B5EF4-FFF2-40B4-BE49-F238E27FC236}">
                <a16:creationId xmlns:a16="http://schemas.microsoft.com/office/drawing/2014/main" id="{E2C7D25B-695B-A65D-5DFD-36E36D6E5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35" y="5771024"/>
            <a:ext cx="705985" cy="774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826001-4BE3-EE74-7E0D-5EFF8D9A31DE}"/>
              </a:ext>
            </a:extLst>
          </p:cNvPr>
          <p:cNvSpPr txBox="1"/>
          <p:nvPr/>
        </p:nvSpPr>
        <p:spPr>
          <a:xfrm>
            <a:off x="2743200" y="7629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60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BDD36-54D2-D0DA-478E-075DCACFC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8D1142B3-B1CE-60B1-A488-086D50655050}"/>
              </a:ext>
            </a:extLst>
          </p:cNvPr>
          <p:cNvSpPr/>
          <p:nvPr/>
        </p:nvSpPr>
        <p:spPr>
          <a:xfrm rot="16200000">
            <a:off x="-1538750" y="5904275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C2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8">
            <a:extLst>
              <a:ext uri="{FF2B5EF4-FFF2-40B4-BE49-F238E27FC236}">
                <a16:creationId xmlns:a16="http://schemas.microsoft.com/office/drawing/2014/main" id="{1906F4EA-7E8E-9DBF-1B98-220FA5DC3FE6}"/>
              </a:ext>
            </a:extLst>
          </p:cNvPr>
          <p:cNvSpPr/>
          <p:nvPr/>
        </p:nvSpPr>
        <p:spPr>
          <a:xfrm rot="16200000">
            <a:off x="-540776" y="4503178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elay 8">
            <a:extLst>
              <a:ext uri="{FF2B5EF4-FFF2-40B4-BE49-F238E27FC236}">
                <a16:creationId xmlns:a16="http://schemas.microsoft.com/office/drawing/2014/main" id="{2E27A6B3-41CD-9918-B389-E00114EA5677}"/>
              </a:ext>
            </a:extLst>
          </p:cNvPr>
          <p:cNvSpPr/>
          <p:nvPr/>
        </p:nvSpPr>
        <p:spPr>
          <a:xfrm rot="16200000">
            <a:off x="454738" y="7069397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5BCDBB-C6CB-D7E3-BF47-93324FB18DA0}"/>
              </a:ext>
            </a:extLst>
          </p:cNvPr>
          <p:cNvSpPr txBox="1"/>
          <p:nvPr/>
        </p:nvSpPr>
        <p:spPr>
          <a:xfrm>
            <a:off x="462115" y="1020028"/>
            <a:ext cx="493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ANÁLISE</a:t>
            </a:r>
          </a:p>
        </p:txBody>
      </p:sp>
      <p:pic>
        <p:nvPicPr>
          <p:cNvPr id="16" name="Picture 15" descr="A blue and yellow snake logo&#10;&#10;Description automatically generated">
            <a:extLst>
              <a:ext uri="{FF2B5EF4-FFF2-40B4-BE49-F238E27FC236}">
                <a16:creationId xmlns:a16="http://schemas.microsoft.com/office/drawing/2014/main" id="{A1EAA072-B88F-881B-B61D-21BD40029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35" y="5771024"/>
            <a:ext cx="705985" cy="774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7F71D4-CCDC-7648-1E10-89A81536AD9C}"/>
              </a:ext>
            </a:extLst>
          </p:cNvPr>
          <p:cNvSpPr txBox="1"/>
          <p:nvPr/>
        </p:nvSpPr>
        <p:spPr>
          <a:xfrm>
            <a:off x="2743200" y="7629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A81064-6345-5108-C071-28D82563B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6" y="594851"/>
            <a:ext cx="7573409" cy="566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67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3AF07-2A4A-8026-50D7-ED4A19D1F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4DC0A0-145B-8DE0-6BF4-05C6CE2A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72" y="963513"/>
            <a:ext cx="8173067" cy="4874459"/>
          </a:xfrm>
          <a:prstGeom prst="rect">
            <a:avLst/>
          </a:prstGeom>
        </p:spPr>
      </p:pic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12C325EB-6EF9-490E-6AFA-936D80E3DFB1}"/>
              </a:ext>
            </a:extLst>
          </p:cNvPr>
          <p:cNvSpPr/>
          <p:nvPr/>
        </p:nvSpPr>
        <p:spPr>
          <a:xfrm rot="16200000">
            <a:off x="-1538750" y="5904275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C2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8">
            <a:extLst>
              <a:ext uri="{FF2B5EF4-FFF2-40B4-BE49-F238E27FC236}">
                <a16:creationId xmlns:a16="http://schemas.microsoft.com/office/drawing/2014/main" id="{16C91A08-6B8D-8461-C89A-47D149CBD191}"/>
              </a:ext>
            </a:extLst>
          </p:cNvPr>
          <p:cNvSpPr/>
          <p:nvPr/>
        </p:nvSpPr>
        <p:spPr>
          <a:xfrm rot="16200000">
            <a:off x="-540776" y="4503178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elay 8">
            <a:extLst>
              <a:ext uri="{FF2B5EF4-FFF2-40B4-BE49-F238E27FC236}">
                <a16:creationId xmlns:a16="http://schemas.microsoft.com/office/drawing/2014/main" id="{6A78FE14-E3C5-1379-D130-39526D43A189}"/>
              </a:ext>
            </a:extLst>
          </p:cNvPr>
          <p:cNvSpPr/>
          <p:nvPr/>
        </p:nvSpPr>
        <p:spPr>
          <a:xfrm rot="16200000">
            <a:off x="454738" y="7069397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17191-3A29-386F-FD4D-0CCD482CCA93}"/>
              </a:ext>
            </a:extLst>
          </p:cNvPr>
          <p:cNvSpPr txBox="1"/>
          <p:nvPr/>
        </p:nvSpPr>
        <p:spPr>
          <a:xfrm>
            <a:off x="462115" y="1020028"/>
            <a:ext cx="493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ANÁLISE</a:t>
            </a:r>
          </a:p>
        </p:txBody>
      </p:sp>
      <p:pic>
        <p:nvPicPr>
          <p:cNvPr id="16" name="Picture 15" descr="A blue and yellow snake logo&#10;&#10;Description automatically generated">
            <a:extLst>
              <a:ext uri="{FF2B5EF4-FFF2-40B4-BE49-F238E27FC236}">
                <a16:creationId xmlns:a16="http://schemas.microsoft.com/office/drawing/2014/main" id="{6CB8071A-A6AD-328D-8425-611EDE260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35" y="5771024"/>
            <a:ext cx="705985" cy="774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73703D-0FAE-1C36-CB97-50EB04807189}"/>
              </a:ext>
            </a:extLst>
          </p:cNvPr>
          <p:cNvSpPr txBox="1"/>
          <p:nvPr/>
        </p:nvSpPr>
        <p:spPr>
          <a:xfrm>
            <a:off x="2743200" y="7629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0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60652-7027-3D81-D16A-0F65D649B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C3269F-E7F3-1138-9F94-037C5D552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39" y="1020028"/>
            <a:ext cx="7849107" cy="5275006"/>
          </a:xfrm>
          <a:prstGeom prst="rect">
            <a:avLst/>
          </a:prstGeom>
        </p:spPr>
      </p:pic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FDBEA7FB-8D0F-5EA5-3917-D59E25046314}"/>
              </a:ext>
            </a:extLst>
          </p:cNvPr>
          <p:cNvSpPr/>
          <p:nvPr/>
        </p:nvSpPr>
        <p:spPr>
          <a:xfrm rot="16200000">
            <a:off x="-1538750" y="5904275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C2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8">
            <a:extLst>
              <a:ext uri="{FF2B5EF4-FFF2-40B4-BE49-F238E27FC236}">
                <a16:creationId xmlns:a16="http://schemas.microsoft.com/office/drawing/2014/main" id="{F06A9264-6B03-64B4-D3C4-DEA674725001}"/>
              </a:ext>
            </a:extLst>
          </p:cNvPr>
          <p:cNvSpPr/>
          <p:nvPr/>
        </p:nvSpPr>
        <p:spPr>
          <a:xfrm rot="16200000">
            <a:off x="-540776" y="4503178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elay 8">
            <a:extLst>
              <a:ext uri="{FF2B5EF4-FFF2-40B4-BE49-F238E27FC236}">
                <a16:creationId xmlns:a16="http://schemas.microsoft.com/office/drawing/2014/main" id="{01070690-09B3-E964-F5C2-E87F3777D283}"/>
              </a:ext>
            </a:extLst>
          </p:cNvPr>
          <p:cNvSpPr/>
          <p:nvPr/>
        </p:nvSpPr>
        <p:spPr>
          <a:xfrm rot="16200000">
            <a:off x="454738" y="7069397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A8C68-6422-2E45-CE40-D393B6EEF914}"/>
              </a:ext>
            </a:extLst>
          </p:cNvPr>
          <p:cNvSpPr txBox="1"/>
          <p:nvPr/>
        </p:nvSpPr>
        <p:spPr>
          <a:xfrm>
            <a:off x="462115" y="1020028"/>
            <a:ext cx="493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ANÁLISE</a:t>
            </a:r>
          </a:p>
        </p:txBody>
      </p:sp>
      <p:pic>
        <p:nvPicPr>
          <p:cNvPr id="16" name="Picture 15" descr="A blue and yellow snake logo&#10;&#10;Description automatically generated">
            <a:extLst>
              <a:ext uri="{FF2B5EF4-FFF2-40B4-BE49-F238E27FC236}">
                <a16:creationId xmlns:a16="http://schemas.microsoft.com/office/drawing/2014/main" id="{34748A93-33AD-A368-8EE1-EA3D80A09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35" y="5771024"/>
            <a:ext cx="705985" cy="774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7BC153-3D48-EAA0-1D07-37A90AC4990C}"/>
              </a:ext>
            </a:extLst>
          </p:cNvPr>
          <p:cNvSpPr txBox="1"/>
          <p:nvPr/>
        </p:nvSpPr>
        <p:spPr>
          <a:xfrm>
            <a:off x="2743200" y="7629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01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D3E3F-EDE4-2B75-0673-6A71EC1A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colorful graphs and charts&#10;&#10;Description automatically generated">
            <a:extLst>
              <a:ext uri="{FF2B5EF4-FFF2-40B4-BE49-F238E27FC236}">
                <a16:creationId xmlns:a16="http://schemas.microsoft.com/office/drawing/2014/main" id="{203A0A38-3AB7-BAC4-72AE-FE95DDF5A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980" y="-494071"/>
            <a:ext cx="12503959" cy="812144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56D87C-7334-824C-EBFE-E47E748FD0DB}"/>
              </a:ext>
            </a:extLst>
          </p:cNvPr>
          <p:cNvSpPr/>
          <p:nvPr/>
        </p:nvSpPr>
        <p:spPr>
          <a:xfrm>
            <a:off x="-456676516" y="-311210133"/>
            <a:ext cx="914893776" cy="731885760"/>
          </a:xfrm>
          <a:custGeom>
            <a:avLst/>
            <a:gdLst/>
            <a:ahLst/>
            <a:cxnLst/>
            <a:rect l="l" t="t" r="r" b="b"/>
            <a:pathLst>
              <a:path w="12516465" h="8032955">
                <a:moveTo>
                  <a:pt x="5787797" y="4524184"/>
                </a:moveTo>
                <a:lnTo>
                  <a:pt x="5842714" y="4723316"/>
                </a:lnTo>
                <a:lnTo>
                  <a:pt x="5732879" y="4723316"/>
                </a:lnTo>
                <a:close/>
                <a:moveTo>
                  <a:pt x="6314796" y="4496502"/>
                </a:moveTo>
                <a:lnTo>
                  <a:pt x="6374179" y="4496502"/>
                </a:lnTo>
                <a:cubicBezTo>
                  <a:pt x="6402456" y="4496502"/>
                  <a:pt x="6427757" y="4501934"/>
                  <a:pt x="6450081" y="4512799"/>
                </a:cubicBezTo>
                <a:cubicBezTo>
                  <a:pt x="6472405" y="4523663"/>
                  <a:pt x="6490041" y="4540406"/>
                  <a:pt x="6502989" y="4563028"/>
                </a:cubicBezTo>
                <a:cubicBezTo>
                  <a:pt x="6515937" y="4585650"/>
                  <a:pt x="6522411" y="4614969"/>
                  <a:pt x="6522411" y="4650986"/>
                </a:cubicBezTo>
                <a:cubicBezTo>
                  <a:pt x="6522411" y="4688490"/>
                  <a:pt x="6516905" y="4718628"/>
                  <a:pt x="6505892" y="4741399"/>
                </a:cubicBezTo>
                <a:cubicBezTo>
                  <a:pt x="6494878" y="4764170"/>
                  <a:pt x="6478358" y="4780689"/>
                  <a:pt x="6456332" y="4790959"/>
                </a:cubicBezTo>
                <a:cubicBezTo>
                  <a:pt x="6434305" y="4801228"/>
                  <a:pt x="6406921" y="4806362"/>
                  <a:pt x="6374179" y="4806362"/>
                </a:cubicBezTo>
                <a:lnTo>
                  <a:pt x="6314796" y="4806362"/>
                </a:lnTo>
                <a:close/>
                <a:moveTo>
                  <a:pt x="5095596" y="4496502"/>
                </a:moveTo>
                <a:lnTo>
                  <a:pt x="5154979" y="4496502"/>
                </a:lnTo>
                <a:cubicBezTo>
                  <a:pt x="5183257" y="4496502"/>
                  <a:pt x="5208557" y="4501934"/>
                  <a:pt x="5230881" y="4512799"/>
                </a:cubicBezTo>
                <a:cubicBezTo>
                  <a:pt x="5253205" y="4523663"/>
                  <a:pt x="5270842" y="4540406"/>
                  <a:pt x="5283790" y="4563028"/>
                </a:cubicBezTo>
                <a:cubicBezTo>
                  <a:pt x="5296738" y="4585650"/>
                  <a:pt x="5303212" y="4614969"/>
                  <a:pt x="5303212" y="4650986"/>
                </a:cubicBezTo>
                <a:cubicBezTo>
                  <a:pt x="5303212" y="4688490"/>
                  <a:pt x="5297705" y="4718628"/>
                  <a:pt x="5286692" y="4741399"/>
                </a:cubicBezTo>
                <a:cubicBezTo>
                  <a:pt x="5275679" y="4764170"/>
                  <a:pt x="5259159" y="4780689"/>
                  <a:pt x="5237132" y="4790959"/>
                </a:cubicBezTo>
                <a:cubicBezTo>
                  <a:pt x="5215105" y="4801228"/>
                  <a:pt x="5187721" y="4806362"/>
                  <a:pt x="5154979" y="4806362"/>
                </a:cubicBezTo>
                <a:lnTo>
                  <a:pt x="5095596" y="4806362"/>
                </a:lnTo>
                <a:close/>
                <a:moveTo>
                  <a:pt x="7071141" y="4490251"/>
                </a:moveTo>
                <a:cubicBezTo>
                  <a:pt x="7100013" y="4490251"/>
                  <a:pt x="7123231" y="4497693"/>
                  <a:pt x="7140792" y="4512576"/>
                </a:cubicBezTo>
                <a:cubicBezTo>
                  <a:pt x="7158354" y="4527458"/>
                  <a:pt x="7171079" y="4547178"/>
                  <a:pt x="7178967" y="4571735"/>
                </a:cubicBezTo>
                <a:cubicBezTo>
                  <a:pt x="7186855" y="4596291"/>
                  <a:pt x="7190799" y="4623006"/>
                  <a:pt x="7190799" y="4651879"/>
                </a:cubicBezTo>
                <a:cubicBezTo>
                  <a:pt x="7190799" y="4680454"/>
                  <a:pt x="7186855" y="4707020"/>
                  <a:pt x="7178967" y="4731576"/>
                </a:cubicBezTo>
                <a:cubicBezTo>
                  <a:pt x="7171079" y="4756133"/>
                  <a:pt x="7158354" y="4775853"/>
                  <a:pt x="7140792" y="4790735"/>
                </a:cubicBezTo>
                <a:cubicBezTo>
                  <a:pt x="7123231" y="4805618"/>
                  <a:pt x="7100013" y="4813060"/>
                  <a:pt x="7071141" y="4813060"/>
                </a:cubicBezTo>
                <a:cubicBezTo>
                  <a:pt x="7042268" y="4813060"/>
                  <a:pt x="7019051" y="4805990"/>
                  <a:pt x="7001489" y="4791852"/>
                </a:cubicBezTo>
                <a:cubicBezTo>
                  <a:pt x="6983928" y="4777713"/>
                  <a:pt x="6971277" y="4758440"/>
                  <a:pt x="6963538" y="4734032"/>
                </a:cubicBezTo>
                <a:cubicBezTo>
                  <a:pt x="6955799" y="4709624"/>
                  <a:pt x="6951929" y="4682240"/>
                  <a:pt x="6951929" y="4651879"/>
                </a:cubicBezTo>
                <a:cubicBezTo>
                  <a:pt x="6951929" y="4621815"/>
                  <a:pt x="6955799" y="4594580"/>
                  <a:pt x="6963538" y="4570172"/>
                </a:cubicBezTo>
                <a:cubicBezTo>
                  <a:pt x="6971277" y="4545764"/>
                  <a:pt x="6983928" y="4526342"/>
                  <a:pt x="7001489" y="4511906"/>
                </a:cubicBezTo>
                <a:cubicBezTo>
                  <a:pt x="7019051" y="4497470"/>
                  <a:pt x="7042268" y="4490251"/>
                  <a:pt x="7071141" y="4490251"/>
                </a:cubicBezTo>
                <a:close/>
                <a:moveTo>
                  <a:pt x="6139328" y="4350948"/>
                </a:moveTo>
                <a:lnTo>
                  <a:pt x="6139328" y="4951916"/>
                </a:lnTo>
                <a:lnTo>
                  <a:pt x="6388020" y="4951916"/>
                </a:lnTo>
                <a:cubicBezTo>
                  <a:pt x="6452611" y="4951916"/>
                  <a:pt x="6508496" y="4941052"/>
                  <a:pt x="6555675" y="4919323"/>
                </a:cubicBezTo>
                <a:cubicBezTo>
                  <a:pt x="6602853" y="4897594"/>
                  <a:pt x="6639316" y="4864480"/>
                  <a:pt x="6665063" y="4819980"/>
                </a:cubicBezTo>
                <a:cubicBezTo>
                  <a:pt x="6690811" y="4775480"/>
                  <a:pt x="6703684" y="4719149"/>
                  <a:pt x="6703684" y="4650986"/>
                </a:cubicBezTo>
                <a:cubicBezTo>
                  <a:pt x="6703684" y="4585204"/>
                  <a:pt x="6691034" y="4530063"/>
                  <a:pt x="6665733" y="4485563"/>
                </a:cubicBezTo>
                <a:cubicBezTo>
                  <a:pt x="6640432" y="4441064"/>
                  <a:pt x="6604193" y="4407503"/>
                  <a:pt x="6557014" y="4384881"/>
                </a:cubicBezTo>
                <a:cubicBezTo>
                  <a:pt x="6509836" y="4362259"/>
                  <a:pt x="6453504" y="4350948"/>
                  <a:pt x="6388020" y="4350948"/>
                </a:cubicBezTo>
                <a:close/>
                <a:moveTo>
                  <a:pt x="5696267" y="4350948"/>
                </a:moveTo>
                <a:lnTo>
                  <a:pt x="5489991" y="4951916"/>
                </a:lnTo>
                <a:lnTo>
                  <a:pt x="5671710" y="4951916"/>
                </a:lnTo>
                <a:lnTo>
                  <a:pt x="5698053" y="4860387"/>
                </a:lnTo>
                <a:lnTo>
                  <a:pt x="5880218" y="4860387"/>
                </a:lnTo>
                <a:lnTo>
                  <a:pt x="5906562" y="4951916"/>
                </a:lnTo>
                <a:lnTo>
                  <a:pt x="6089619" y="4951916"/>
                </a:lnTo>
                <a:lnTo>
                  <a:pt x="5880218" y="4350948"/>
                </a:lnTo>
                <a:close/>
                <a:moveTo>
                  <a:pt x="4920128" y="4350948"/>
                </a:moveTo>
                <a:lnTo>
                  <a:pt x="4920128" y="4951916"/>
                </a:lnTo>
                <a:lnTo>
                  <a:pt x="5168820" y="4951916"/>
                </a:lnTo>
                <a:cubicBezTo>
                  <a:pt x="5233411" y="4951916"/>
                  <a:pt x="5289296" y="4941052"/>
                  <a:pt x="5336475" y="4919323"/>
                </a:cubicBezTo>
                <a:cubicBezTo>
                  <a:pt x="5383654" y="4897594"/>
                  <a:pt x="5420116" y="4864480"/>
                  <a:pt x="5445864" y="4819980"/>
                </a:cubicBezTo>
                <a:cubicBezTo>
                  <a:pt x="5471611" y="4775480"/>
                  <a:pt x="5484484" y="4719149"/>
                  <a:pt x="5484484" y="4650986"/>
                </a:cubicBezTo>
                <a:cubicBezTo>
                  <a:pt x="5484484" y="4585204"/>
                  <a:pt x="5471834" y="4530063"/>
                  <a:pt x="5446533" y="4485563"/>
                </a:cubicBezTo>
                <a:cubicBezTo>
                  <a:pt x="5421232" y="4441064"/>
                  <a:pt x="5384993" y="4407503"/>
                  <a:pt x="5337814" y="4384881"/>
                </a:cubicBezTo>
                <a:cubicBezTo>
                  <a:pt x="5290636" y="4362259"/>
                  <a:pt x="5234304" y="4350948"/>
                  <a:pt x="5168820" y="4350948"/>
                </a:cubicBezTo>
                <a:close/>
                <a:moveTo>
                  <a:pt x="7683866" y="4343804"/>
                </a:moveTo>
                <a:cubicBezTo>
                  <a:pt x="7639813" y="4343804"/>
                  <a:pt x="7599406" y="4349311"/>
                  <a:pt x="7562646" y="4360324"/>
                </a:cubicBezTo>
                <a:cubicBezTo>
                  <a:pt x="7525885" y="4371338"/>
                  <a:pt x="7496492" y="4389644"/>
                  <a:pt x="7474465" y="4415242"/>
                </a:cubicBezTo>
                <a:cubicBezTo>
                  <a:pt x="7452438" y="4440840"/>
                  <a:pt x="7441425" y="4475815"/>
                  <a:pt x="7441425" y="4520166"/>
                </a:cubicBezTo>
                <a:cubicBezTo>
                  <a:pt x="7441425" y="4560945"/>
                  <a:pt x="7450950" y="4593538"/>
                  <a:pt x="7470000" y="4617946"/>
                </a:cubicBezTo>
                <a:cubicBezTo>
                  <a:pt x="7489050" y="4642354"/>
                  <a:pt x="7514351" y="4661850"/>
                  <a:pt x="7545903" y="4676435"/>
                </a:cubicBezTo>
                <a:cubicBezTo>
                  <a:pt x="7577454" y="4691021"/>
                  <a:pt x="7611833" y="4704266"/>
                  <a:pt x="7649040" y="4716172"/>
                </a:cubicBezTo>
                <a:cubicBezTo>
                  <a:pt x="7681485" y="4726293"/>
                  <a:pt x="7705670" y="4734850"/>
                  <a:pt x="7721594" y="4741845"/>
                </a:cubicBezTo>
                <a:cubicBezTo>
                  <a:pt x="7737519" y="4748840"/>
                  <a:pt x="7748160" y="4755463"/>
                  <a:pt x="7753518" y="4761714"/>
                </a:cubicBezTo>
                <a:cubicBezTo>
                  <a:pt x="7758876" y="4767965"/>
                  <a:pt x="7761554" y="4775257"/>
                  <a:pt x="7761554" y="4783592"/>
                </a:cubicBezTo>
                <a:cubicBezTo>
                  <a:pt x="7761554" y="4791628"/>
                  <a:pt x="7758950" y="4798474"/>
                  <a:pt x="7753741" y="4804130"/>
                </a:cubicBezTo>
                <a:cubicBezTo>
                  <a:pt x="7748532" y="4809785"/>
                  <a:pt x="7740644" y="4814027"/>
                  <a:pt x="7730077" y="4816855"/>
                </a:cubicBezTo>
                <a:cubicBezTo>
                  <a:pt x="7719511" y="4819682"/>
                  <a:pt x="7705893" y="4821096"/>
                  <a:pt x="7689224" y="4821096"/>
                </a:cubicBezTo>
                <a:cubicBezTo>
                  <a:pt x="7673151" y="4821096"/>
                  <a:pt x="7659607" y="4819162"/>
                  <a:pt x="7648594" y="4815292"/>
                </a:cubicBezTo>
                <a:cubicBezTo>
                  <a:pt x="7637581" y="4811422"/>
                  <a:pt x="7629097" y="4805172"/>
                  <a:pt x="7623144" y="4796540"/>
                </a:cubicBezTo>
                <a:cubicBezTo>
                  <a:pt x="7617191" y="4787908"/>
                  <a:pt x="7613619" y="4776299"/>
                  <a:pt x="7612429" y="4761714"/>
                </a:cubicBezTo>
                <a:lnTo>
                  <a:pt x="7431156" y="4761714"/>
                </a:lnTo>
                <a:cubicBezTo>
                  <a:pt x="7432049" y="4809339"/>
                  <a:pt x="7443732" y="4847662"/>
                  <a:pt x="7466205" y="4876684"/>
                </a:cubicBezTo>
                <a:cubicBezTo>
                  <a:pt x="7488678" y="4905705"/>
                  <a:pt x="7519113" y="4926839"/>
                  <a:pt x="7557511" y="4940084"/>
                </a:cubicBezTo>
                <a:cubicBezTo>
                  <a:pt x="7595909" y="4953330"/>
                  <a:pt x="7639218" y="4959953"/>
                  <a:pt x="7687438" y="4959953"/>
                </a:cubicBezTo>
                <a:cubicBezTo>
                  <a:pt x="7734468" y="4959953"/>
                  <a:pt x="7777405" y="4954000"/>
                  <a:pt x="7816249" y="4942094"/>
                </a:cubicBezTo>
                <a:cubicBezTo>
                  <a:pt x="7855093" y="4930187"/>
                  <a:pt x="7886124" y="4910616"/>
                  <a:pt x="7909341" y="4883381"/>
                </a:cubicBezTo>
                <a:cubicBezTo>
                  <a:pt x="7932558" y="4856145"/>
                  <a:pt x="7944167" y="4819608"/>
                  <a:pt x="7944167" y="4773769"/>
                </a:cubicBezTo>
                <a:cubicBezTo>
                  <a:pt x="7944167" y="4733288"/>
                  <a:pt x="7937023" y="4700918"/>
                  <a:pt x="7922735" y="4676659"/>
                </a:cubicBezTo>
                <a:cubicBezTo>
                  <a:pt x="7908448" y="4652400"/>
                  <a:pt x="7886719" y="4632457"/>
                  <a:pt x="7857549" y="4616830"/>
                </a:cubicBezTo>
                <a:cubicBezTo>
                  <a:pt x="7828378" y="4601203"/>
                  <a:pt x="7791469" y="4586394"/>
                  <a:pt x="7746820" y="4572404"/>
                </a:cubicBezTo>
                <a:cubicBezTo>
                  <a:pt x="7710506" y="4560796"/>
                  <a:pt x="7683569" y="4551420"/>
                  <a:pt x="7666007" y="4544276"/>
                </a:cubicBezTo>
                <a:cubicBezTo>
                  <a:pt x="7648445" y="4537132"/>
                  <a:pt x="7636985" y="4530807"/>
                  <a:pt x="7631628" y="4525300"/>
                </a:cubicBezTo>
                <a:cubicBezTo>
                  <a:pt x="7626270" y="4519794"/>
                  <a:pt x="7623591" y="4513915"/>
                  <a:pt x="7623591" y="4507664"/>
                </a:cubicBezTo>
                <a:cubicBezTo>
                  <a:pt x="7623591" y="4498139"/>
                  <a:pt x="7629321" y="4490698"/>
                  <a:pt x="7640780" y="4485340"/>
                </a:cubicBezTo>
                <a:cubicBezTo>
                  <a:pt x="7652240" y="4479982"/>
                  <a:pt x="7666602" y="4477303"/>
                  <a:pt x="7683866" y="4477303"/>
                </a:cubicBezTo>
                <a:cubicBezTo>
                  <a:pt x="7703214" y="4477303"/>
                  <a:pt x="7718543" y="4481471"/>
                  <a:pt x="7729854" y="4489805"/>
                </a:cubicBezTo>
                <a:cubicBezTo>
                  <a:pt x="7741165" y="4498139"/>
                  <a:pt x="7746820" y="4510194"/>
                  <a:pt x="7746820" y="4525970"/>
                </a:cubicBezTo>
                <a:lnTo>
                  <a:pt x="7928093" y="4525970"/>
                </a:lnTo>
                <a:cubicBezTo>
                  <a:pt x="7928093" y="4483108"/>
                  <a:pt x="7917154" y="4448282"/>
                  <a:pt x="7895277" y="4421493"/>
                </a:cubicBezTo>
                <a:cubicBezTo>
                  <a:pt x="7873399" y="4394704"/>
                  <a:pt x="7844005" y="4375058"/>
                  <a:pt x="7807096" y="4362557"/>
                </a:cubicBezTo>
                <a:cubicBezTo>
                  <a:pt x="7770186" y="4350055"/>
                  <a:pt x="7729110" y="4343804"/>
                  <a:pt x="7683866" y="4343804"/>
                </a:cubicBezTo>
                <a:close/>
                <a:moveTo>
                  <a:pt x="7071141" y="4342912"/>
                </a:moveTo>
                <a:cubicBezTo>
                  <a:pt x="7008633" y="4342912"/>
                  <a:pt x="6955055" y="4355190"/>
                  <a:pt x="6910406" y="4379746"/>
                </a:cubicBezTo>
                <a:cubicBezTo>
                  <a:pt x="6865758" y="4404303"/>
                  <a:pt x="6831528" y="4439650"/>
                  <a:pt x="6807715" y="4485787"/>
                </a:cubicBezTo>
                <a:cubicBezTo>
                  <a:pt x="6783903" y="4531923"/>
                  <a:pt x="6771996" y="4587287"/>
                  <a:pt x="6771996" y="4651879"/>
                </a:cubicBezTo>
                <a:cubicBezTo>
                  <a:pt x="6771996" y="4716172"/>
                  <a:pt x="6783903" y="4771313"/>
                  <a:pt x="6807715" y="4817301"/>
                </a:cubicBezTo>
                <a:cubicBezTo>
                  <a:pt x="6831528" y="4863289"/>
                  <a:pt x="6865758" y="4898561"/>
                  <a:pt x="6910406" y="4923118"/>
                </a:cubicBezTo>
                <a:cubicBezTo>
                  <a:pt x="6955055" y="4947675"/>
                  <a:pt x="7008633" y="4959953"/>
                  <a:pt x="7071141" y="4959953"/>
                </a:cubicBezTo>
                <a:cubicBezTo>
                  <a:pt x="7133946" y="4959953"/>
                  <a:pt x="7187673" y="4947675"/>
                  <a:pt x="7232322" y="4923118"/>
                </a:cubicBezTo>
                <a:cubicBezTo>
                  <a:pt x="7276970" y="4898561"/>
                  <a:pt x="7311201" y="4863289"/>
                  <a:pt x="7335013" y="4817301"/>
                </a:cubicBezTo>
                <a:cubicBezTo>
                  <a:pt x="7358826" y="4771313"/>
                  <a:pt x="7370732" y="4716172"/>
                  <a:pt x="7370732" y="4651879"/>
                </a:cubicBezTo>
                <a:cubicBezTo>
                  <a:pt x="7370732" y="4587287"/>
                  <a:pt x="7358826" y="4531923"/>
                  <a:pt x="7335013" y="4485787"/>
                </a:cubicBezTo>
                <a:cubicBezTo>
                  <a:pt x="7311201" y="4439650"/>
                  <a:pt x="7276970" y="4404303"/>
                  <a:pt x="7232322" y="4379746"/>
                </a:cubicBezTo>
                <a:cubicBezTo>
                  <a:pt x="7187673" y="4355190"/>
                  <a:pt x="7133946" y="4342912"/>
                  <a:pt x="7071141" y="4342912"/>
                </a:cubicBezTo>
                <a:close/>
                <a:moveTo>
                  <a:pt x="5425847" y="3428809"/>
                </a:moveTo>
                <a:lnTo>
                  <a:pt x="5480764" y="3627941"/>
                </a:lnTo>
                <a:lnTo>
                  <a:pt x="5370929" y="3627941"/>
                </a:lnTo>
                <a:close/>
                <a:moveTo>
                  <a:pt x="4178071" y="3428809"/>
                </a:moveTo>
                <a:lnTo>
                  <a:pt x="4232989" y="3627941"/>
                </a:lnTo>
                <a:lnTo>
                  <a:pt x="4123154" y="3627941"/>
                </a:lnTo>
                <a:close/>
                <a:moveTo>
                  <a:pt x="8000721" y="3401127"/>
                </a:moveTo>
                <a:lnTo>
                  <a:pt x="8060104" y="3401127"/>
                </a:lnTo>
                <a:cubicBezTo>
                  <a:pt x="8088381" y="3401127"/>
                  <a:pt x="8113682" y="3406560"/>
                  <a:pt x="8136006" y="3417424"/>
                </a:cubicBezTo>
                <a:cubicBezTo>
                  <a:pt x="8158330" y="3428288"/>
                  <a:pt x="8175967" y="3445031"/>
                  <a:pt x="8188915" y="3467653"/>
                </a:cubicBezTo>
                <a:cubicBezTo>
                  <a:pt x="8201863" y="3490275"/>
                  <a:pt x="8208337" y="3519594"/>
                  <a:pt x="8208337" y="3555611"/>
                </a:cubicBezTo>
                <a:cubicBezTo>
                  <a:pt x="8208337" y="3593116"/>
                  <a:pt x="8202830" y="3623253"/>
                  <a:pt x="8191817" y="3646024"/>
                </a:cubicBezTo>
                <a:cubicBezTo>
                  <a:pt x="8180803" y="3668795"/>
                  <a:pt x="8164283" y="3685314"/>
                  <a:pt x="8142257" y="3695584"/>
                </a:cubicBezTo>
                <a:cubicBezTo>
                  <a:pt x="8120230" y="3705853"/>
                  <a:pt x="8092846" y="3710987"/>
                  <a:pt x="8060104" y="3710987"/>
                </a:cubicBezTo>
                <a:lnTo>
                  <a:pt x="8000721" y="3710987"/>
                </a:lnTo>
                <a:close/>
                <a:moveTo>
                  <a:pt x="8482478" y="3255573"/>
                </a:moveTo>
                <a:lnTo>
                  <a:pt x="8482478" y="3856541"/>
                </a:lnTo>
                <a:lnTo>
                  <a:pt x="8908424" y="3856541"/>
                </a:lnTo>
                <a:lnTo>
                  <a:pt x="8908424" y="3711880"/>
                </a:lnTo>
                <a:lnTo>
                  <a:pt x="8657946" y="3711880"/>
                </a:lnTo>
                <a:lnTo>
                  <a:pt x="8657946" y="3623477"/>
                </a:lnTo>
                <a:lnTo>
                  <a:pt x="8879402" y="3623477"/>
                </a:lnTo>
                <a:lnTo>
                  <a:pt x="8879402" y="3484173"/>
                </a:lnTo>
                <a:lnTo>
                  <a:pt x="8657946" y="3484173"/>
                </a:lnTo>
                <a:lnTo>
                  <a:pt x="8657946" y="3400234"/>
                </a:lnTo>
                <a:lnTo>
                  <a:pt x="8908424" y="3400234"/>
                </a:lnTo>
                <a:lnTo>
                  <a:pt x="8908424" y="3255573"/>
                </a:lnTo>
                <a:close/>
                <a:moveTo>
                  <a:pt x="7825253" y="3255573"/>
                </a:moveTo>
                <a:lnTo>
                  <a:pt x="7825253" y="3856541"/>
                </a:lnTo>
                <a:lnTo>
                  <a:pt x="8073945" y="3856541"/>
                </a:lnTo>
                <a:cubicBezTo>
                  <a:pt x="8138536" y="3856541"/>
                  <a:pt x="8194421" y="3845677"/>
                  <a:pt x="8241600" y="3823948"/>
                </a:cubicBezTo>
                <a:cubicBezTo>
                  <a:pt x="8288778" y="3802219"/>
                  <a:pt x="8325241" y="3769105"/>
                  <a:pt x="8350988" y="3724605"/>
                </a:cubicBezTo>
                <a:cubicBezTo>
                  <a:pt x="8376736" y="3680105"/>
                  <a:pt x="8389609" y="3623774"/>
                  <a:pt x="8389609" y="3555611"/>
                </a:cubicBezTo>
                <a:cubicBezTo>
                  <a:pt x="8389609" y="3489829"/>
                  <a:pt x="8376959" y="3434688"/>
                  <a:pt x="8351658" y="3390188"/>
                </a:cubicBezTo>
                <a:cubicBezTo>
                  <a:pt x="8326357" y="3345689"/>
                  <a:pt x="8290118" y="3312128"/>
                  <a:pt x="8242939" y="3289506"/>
                </a:cubicBezTo>
                <a:cubicBezTo>
                  <a:pt x="8195761" y="3266884"/>
                  <a:pt x="8139429" y="3255573"/>
                  <a:pt x="8073945" y="3255573"/>
                </a:cubicBezTo>
                <a:close/>
                <a:moveTo>
                  <a:pt x="7110878" y="3255573"/>
                </a:moveTo>
                <a:lnTo>
                  <a:pt x="7110878" y="3856541"/>
                </a:lnTo>
                <a:lnTo>
                  <a:pt x="7536824" y="3856541"/>
                </a:lnTo>
                <a:lnTo>
                  <a:pt x="7536824" y="3711880"/>
                </a:lnTo>
                <a:lnTo>
                  <a:pt x="7286346" y="3711880"/>
                </a:lnTo>
                <a:lnTo>
                  <a:pt x="7286346" y="3623477"/>
                </a:lnTo>
                <a:lnTo>
                  <a:pt x="7507803" y="3623477"/>
                </a:lnTo>
                <a:lnTo>
                  <a:pt x="7507803" y="3484173"/>
                </a:lnTo>
                <a:lnTo>
                  <a:pt x="7286346" y="3484173"/>
                </a:lnTo>
                <a:lnTo>
                  <a:pt x="7286346" y="3400234"/>
                </a:lnTo>
                <a:lnTo>
                  <a:pt x="7536824" y="3400234"/>
                </a:lnTo>
                <a:lnTo>
                  <a:pt x="7536824" y="3255573"/>
                </a:lnTo>
                <a:close/>
                <a:moveTo>
                  <a:pt x="6244104" y="3255573"/>
                </a:moveTo>
                <a:lnTo>
                  <a:pt x="6244104" y="3856541"/>
                </a:lnTo>
                <a:lnTo>
                  <a:pt x="6419571" y="3856541"/>
                </a:lnTo>
                <a:lnTo>
                  <a:pt x="6419571" y="3255573"/>
                </a:lnTo>
                <a:close/>
                <a:moveTo>
                  <a:pt x="5777378" y="3255573"/>
                </a:moveTo>
                <a:lnTo>
                  <a:pt x="5777378" y="3856541"/>
                </a:lnTo>
                <a:lnTo>
                  <a:pt x="6176089" y="3856541"/>
                </a:lnTo>
                <a:lnTo>
                  <a:pt x="6176089" y="3711880"/>
                </a:lnTo>
                <a:lnTo>
                  <a:pt x="5952846" y="3711880"/>
                </a:lnTo>
                <a:lnTo>
                  <a:pt x="5952846" y="3255573"/>
                </a:lnTo>
                <a:close/>
                <a:moveTo>
                  <a:pt x="5334317" y="3255573"/>
                </a:moveTo>
                <a:lnTo>
                  <a:pt x="5128041" y="3856541"/>
                </a:lnTo>
                <a:lnTo>
                  <a:pt x="5309760" y="3856541"/>
                </a:lnTo>
                <a:lnTo>
                  <a:pt x="5336103" y="3765012"/>
                </a:lnTo>
                <a:lnTo>
                  <a:pt x="5518268" y="3765012"/>
                </a:lnTo>
                <a:lnTo>
                  <a:pt x="5544612" y="3856541"/>
                </a:lnTo>
                <a:lnTo>
                  <a:pt x="5727670" y="3856541"/>
                </a:lnTo>
                <a:lnTo>
                  <a:pt x="5518268" y="3255573"/>
                </a:lnTo>
                <a:close/>
                <a:moveTo>
                  <a:pt x="4529603" y="3255573"/>
                </a:moveTo>
                <a:lnTo>
                  <a:pt x="4529603" y="3856541"/>
                </a:lnTo>
                <a:lnTo>
                  <a:pt x="4693464" y="3856541"/>
                </a:lnTo>
                <a:lnTo>
                  <a:pt x="4693464" y="3523910"/>
                </a:lnTo>
                <a:lnTo>
                  <a:pt x="4911794" y="3856541"/>
                </a:lnTo>
                <a:lnTo>
                  <a:pt x="5080118" y="3856541"/>
                </a:lnTo>
                <a:lnTo>
                  <a:pt x="5080118" y="3255573"/>
                </a:lnTo>
                <a:lnTo>
                  <a:pt x="4915366" y="3255573"/>
                </a:lnTo>
                <a:lnTo>
                  <a:pt x="4915366" y="3584186"/>
                </a:lnTo>
                <a:lnTo>
                  <a:pt x="4698821" y="3255573"/>
                </a:lnTo>
                <a:close/>
                <a:moveTo>
                  <a:pt x="4086542" y="3255573"/>
                </a:moveTo>
                <a:lnTo>
                  <a:pt x="3880266" y="3856541"/>
                </a:lnTo>
                <a:lnTo>
                  <a:pt x="4061985" y="3856541"/>
                </a:lnTo>
                <a:lnTo>
                  <a:pt x="4088328" y="3765012"/>
                </a:lnTo>
                <a:lnTo>
                  <a:pt x="4270494" y="3765012"/>
                </a:lnTo>
                <a:lnTo>
                  <a:pt x="4296836" y="3856541"/>
                </a:lnTo>
                <a:lnTo>
                  <a:pt x="4479895" y="3856541"/>
                </a:lnTo>
                <a:lnTo>
                  <a:pt x="4270494" y="3255573"/>
                </a:lnTo>
                <a:close/>
                <a:moveTo>
                  <a:pt x="6759941" y="3248429"/>
                </a:moveTo>
                <a:cubicBezTo>
                  <a:pt x="6715888" y="3248429"/>
                  <a:pt x="6675481" y="3253936"/>
                  <a:pt x="6638721" y="3264949"/>
                </a:cubicBezTo>
                <a:cubicBezTo>
                  <a:pt x="6601960" y="3275963"/>
                  <a:pt x="6572567" y="3294268"/>
                  <a:pt x="6550540" y="3319867"/>
                </a:cubicBezTo>
                <a:cubicBezTo>
                  <a:pt x="6528513" y="3345466"/>
                  <a:pt x="6517500" y="3380440"/>
                  <a:pt x="6517500" y="3424791"/>
                </a:cubicBezTo>
                <a:cubicBezTo>
                  <a:pt x="6517500" y="3465570"/>
                  <a:pt x="6527025" y="3498163"/>
                  <a:pt x="6546075" y="3522571"/>
                </a:cubicBezTo>
                <a:cubicBezTo>
                  <a:pt x="6565125" y="3546979"/>
                  <a:pt x="6590426" y="3566475"/>
                  <a:pt x="6621978" y="3581060"/>
                </a:cubicBezTo>
                <a:cubicBezTo>
                  <a:pt x="6653529" y="3595646"/>
                  <a:pt x="6687908" y="3608891"/>
                  <a:pt x="6725115" y="3620798"/>
                </a:cubicBezTo>
                <a:cubicBezTo>
                  <a:pt x="6757560" y="3630918"/>
                  <a:pt x="6781745" y="3639475"/>
                  <a:pt x="6797669" y="3646470"/>
                </a:cubicBezTo>
                <a:cubicBezTo>
                  <a:pt x="6813594" y="3653465"/>
                  <a:pt x="6824235" y="3660088"/>
                  <a:pt x="6829593" y="3666339"/>
                </a:cubicBezTo>
                <a:cubicBezTo>
                  <a:pt x="6834951" y="3672590"/>
                  <a:pt x="6837629" y="3679882"/>
                  <a:pt x="6837629" y="3688217"/>
                </a:cubicBezTo>
                <a:cubicBezTo>
                  <a:pt x="6837629" y="3696253"/>
                  <a:pt x="6835025" y="3703100"/>
                  <a:pt x="6829816" y="3708755"/>
                </a:cubicBezTo>
                <a:cubicBezTo>
                  <a:pt x="6824607" y="3714410"/>
                  <a:pt x="6816719" y="3718652"/>
                  <a:pt x="6806152" y="3721480"/>
                </a:cubicBezTo>
                <a:cubicBezTo>
                  <a:pt x="6795586" y="3724307"/>
                  <a:pt x="6781968" y="3725721"/>
                  <a:pt x="6765299" y="3725721"/>
                </a:cubicBezTo>
                <a:cubicBezTo>
                  <a:pt x="6749226" y="3725721"/>
                  <a:pt x="6735682" y="3723787"/>
                  <a:pt x="6724669" y="3719917"/>
                </a:cubicBezTo>
                <a:cubicBezTo>
                  <a:pt x="6713656" y="3716048"/>
                  <a:pt x="6705172" y="3709797"/>
                  <a:pt x="6699219" y="3701165"/>
                </a:cubicBezTo>
                <a:cubicBezTo>
                  <a:pt x="6693266" y="3692533"/>
                  <a:pt x="6689694" y="3680924"/>
                  <a:pt x="6688504" y="3666339"/>
                </a:cubicBezTo>
                <a:lnTo>
                  <a:pt x="6507231" y="3666339"/>
                </a:lnTo>
                <a:cubicBezTo>
                  <a:pt x="6508124" y="3713964"/>
                  <a:pt x="6519807" y="3752287"/>
                  <a:pt x="6542280" y="3781309"/>
                </a:cubicBezTo>
                <a:cubicBezTo>
                  <a:pt x="6564753" y="3810330"/>
                  <a:pt x="6595188" y="3831464"/>
                  <a:pt x="6633586" y="3844710"/>
                </a:cubicBezTo>
                <a:cubicBezTo>
                  <a:pt x="6671984" y="3857955"/>
                  <a:pt x="6715293" y="3864578"/>
                  <a:pt x="6763513" y="3864578"/>
                </a:cubicBezTo>
                <a:cubicBezTo>
                  <a:pt x="6810543" y="3864578"/>
                  <a:pt x="6853480" y="3858625"/>
                  <a:pt x="6892324" y="3846719"/>
                </a:cubicBezTo>
                <a:cubicBezTo>
                  <a:pt x="6931168" y="3834812"/>
                  <a:pt x="6962199" y="3815242"/>
                  <a:pt x="6985416" y="3788006"/>
                </a:cubicBezTo>
                <a:cubicBezTo>
                  <a:pt x="7008633" y="3760770"/>
                  <a:pt x="7020242" y="3724233"/>
                  <a:pt x="7020242" y="3678394"/>
                </a:cubicBezTo>
                <a:cubicBezTo>
                  <a:pt x="7020242" y="3637913"/>
                  <a:pt x="7013098" y="3605543"/>
                  <a:pt x="6998810" y="3581284"/>
                </a:cubicBezTo>
                <a:cubicBezTo>
                  <a:pt x="6984523" y="3557025"/>
                  <a:pt x="6962794" y="3537082"/>
                  <a:pt x="6933624" y="3521455"/>
                </a:cubicBezTo>
                <a:cubicBezTo>
                  <a:pt x="6904453" y="3505828"/>
                  <a:pt x="6867544" y="3491019"/>
                  <a:pt x="6822895" y="3477030"/>
                </a:cubicBezTo>
                <a:cubicBezTo>
                  <a:pt x="6786581" y="3465421"/>
                  <a:pt x="6759644" y="3456045"/>
                  <a:pt x="6742082" y="3448901"/>
                </a:cubicBezTo>
                <a:cubicBezTo>
                  <a:pt x="6724520" y="3441757"/>
                  <a:pt x="6713060" y="3435432"/>
                  <a:pt x="6707703" y="3429926"/>
                </a:cubicBezTo>
                <a:cubicBezTo>
                  <a:pt x="6702345" y="3424419"/>
                  <a:pt x="6699666" y="3418540"/>
                  <a:pt x="6699666" y="3412289"/>
                </a:cubicBezTo>
                <a:cubicBezTo>
                  <a:pt x="6699666" y="3402764"/>
                  <a:pt x="6705396" y="3395323"/>
                  <a:pt x="6716855" y="3389965"/>
                </a:cubicBezTo>
                <a:cubicBezTo>
                  <a:pt x="6728315" y="3384607"/>
                  <a:pt x="6742677" y="3381928"/>
                  <a:pt x="6759941" y="3381928"/>
                </a:cubicBezTo>
                <a:cubicBezTo>
                  <a:pt x="6779289" y="3381928"/>
                  <a:pt x="6794618" y="3386096"/>
                  <a:pt x="6805929" y="3394430"/>
                </a:cubicBezTo>
                <a:cubicBezTo>
                  <a:pt x="6817240" y="3402764"/>
                  <a:pt x="6822895" y="3414819"/>
                  <a:pt x="6822895" y="3430595"/>
                </a:cubicBezTo>
                <a:lnTo>
                  <a:pt x="7004168" y="3430595"/>
                </a:lnTo>
                <a:cubicBezTo>
                  <a:pt x="7004168" y="3387733"/>
                  <a:pt x="6993229" y="3352907"/>
                  <a:pt x="6971352" y="3326118"/>
                </a:cubicBezTo>
                <a:cubicBezTo>
                  <a:pt x="6949474" y="3299329"/>
                  <a:pt x="6920080" y="3279683"/>
                  <a:pt x="6883171" y="3267182"/>
                </a:cubicBezTo>
                <a:cubicBezTo>
                  <a:pt x="6846261" y="3254680"/>
                  <a:pt x="6805185" y="3248429"/>
                  <a:pt x="6759941" y="3248429"/>
                </a:cubicBezTo>
                <a:close/>
                <a:moveTo>
                  <a:pt x="5429418" y="3083677"/>
                </a:moveTo>
                <a:lnTo>
                  <a:pt x="5348158" y="3210925"/>
                </a:lnTo>
                <a:lnTo>
                  <a:pt x="5468709" y="3210925"/>
                </a:lnTo>
                <a:lnTo>
                  <a:pt x="5601314" y="3083677"/>
                </a:lnTo>
                <a:close/>
                <a:moveTo>
                  <a:pt x="0" y="0"/>
                </a:moveTo>
                <a:lnTo>
                  <a:pt x="12516465" y="0"/>
                </a:lnTo>
                <a:lnTo>
                  <a:pt x="12516465" y="8032955"/>
                </a:lnTo>
                <a:lnTo>
                  <a:pt x="0" y="8032955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52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97F78-5C1A-CF2A-8690-5FC7D1848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FD9CD0-FD12-0E59-03C5-D5834F83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559" y="253251"/>
            <a:ext cx="8627326" cy="5392994"/>
          </a:xfrm>
          <a:prstGeom prst="rect">
            <a:avLst/>
          </a:prstGeom>
        </p:spPr>
      </p:pic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67B44269-FD3E-F5C1-2F8D-99FA923853BF}"/>
              </a:ext>
            </a:extLst>
          </p:cNvPr>
          <p:cNvSpPr/>
          <p:nvPr/>
        </p:nvSpPr>
        <p:spPr>
          <a:xfrm rot="16200000">
            <a:off x="-1538750" y="5904275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C2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8">
            <a:extLst>
              <a:ext uri="{FF2B5EF4-FFF2-40B4-BE49-F238E27FC236}">
                <a16:creationId xmlns:a16="http://schemas.microsoft.com/office/drawing/2014/main" id="{ECBC85D6-8279-5221-F3E9-8E6568BBD7B9}"/>
              </a:ext>
            </a:extLst>
          </p:cNvPr>
          <p:cNvSpPr/>
          <p:nvPr/>
        </p:nvSpPr>
        <p:spPr>
          <a:xfrm rot="16200000">
            <a:off x="-540776" y="4503178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elay 8">
            <a:extLst>
              <a:ext uri="{FF2B5EF4-FFF2-40B4-BE49-F238E27FC236}">
                <a16:creationId xmlns:a16="http://schemas.microsoft.com/office/drawing/2014/main" id="{363FDE83-DCBF-158A-F930-D9D4A0F0150E}"/>
              </a:ext>
            </a:extLst>
          </p:cNvPr>
          <p:cNvSpPr/>
          <p:nvPr/>
        </p:nvSpPr>
        <p:spPr>
          <a:xfrm rot="16200000">
            <a:off x="454738" y="7069397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2F4BA6-066C-AE3C-42AE-D9D794884C8E}"/>
              </a:ext>
            </a:extLst>
          </p:cNvPr>
          <p:cNvSpPr txBox="1"/>
          <p:nvPr/>
        </p:nvSpPr>
        <p:spPr>
          <a:xfrm>
            <a:off x="462115" y="1020028"/>
            <a:ext cx="493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ANÁLISE</a:t>
            </a:r>
          </a:p>
        </p:txBody>
      </p:sp>
      <p:pic>
        <p:nvPicPr>
          <p:cNvPr id="16" name="Picture 15" descr="A blue and yellow snake logo&#10;&#10;Description automatically generated">
            <a:extLst>
              <a:ext uri="{FF2B5EF4-FFF2-40B4-BE49-F238E27FC236}">
                <a16:creationId xmlns:a16="http://schemas.microsoft.com/office/drawing/2014/main" id="{FB5A1E5C-41B2-1957-56A0-05F3F6923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35" y="5771024"/>
            <a:ext cx="705985" cy="774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372448-6890-58F7-D4A7-7EB876030061}"/>
              </a:ext>
            </a:extLst>
          </p:cNvPr>
          <p:cNvSpPr txBox="1"/>
          <p:nvPr/>
        </p:nvSpPr>
        <p:spPr>
          <a:xfrm>
            <a:off x="2743200" y="7629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15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0D810-B0B6-78EA-9BBA-4D428556D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44DFDE-5CB0-CAF4-4ED4-7E78D60224F3}"/>
              </a:ext>
            </a:extLst>
          </p:cNvPr>
          <p:cNvSpPr txBox="1"/>
          <p:nvPr/>
        </p:nvSpPr>
        <p:spPr>
          <a:xfrm>
            <a:off x="2022987" y="3044279"/>
            <a:ext cx="81460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ea typeface="ADLaM Display" panose="02010000000000000000" pitchFamily="2" charset="0"/>
                <a:cs typeface="ADLaM Display" panose="02010000000000000000" pitchFamily="2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916231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07F31-5BCF-9AF9-CE67-476CF559A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A959DA-F41E-64C6-E759-CECA2400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020" y="1702700"/>
            <a:ext cx="8296971" cy="4401415"/>
          </a:xfrm>
          <a:prstGeom prst="rect">
            <a:avLst/>
          </a:prstGeom>
        </p:spPr>
      </p:pic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F353F0C4-55FB-6DB2-D5D8-BFA98C08E0B0}"/>
              </a:ext>
            </a:extLst>
          </p:cNvPr>
          <p:cNvSpPr/>
          <p:nvPr/>
        </p:nvSpPr>
        <p:spPr>
          <a:xfrm rot="16200000">
            <a:off x="-1538750" y="5904275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C2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8">
            <a:extLst>
              <a:ext uri="{FF2B5EF4-FFF2-40B4-BE49-F238E27FC236}">
                <a16:creationId xmlns:a16="http://schemas.microsoft.com/office/drawing/2014/main" id="{2B789DCE-9E62-05B8-2518-FCC2BE436AA1}"/>
              </a:ext>
            </a:extLst>
          </p:cNvPr>
          <p:cNvSpPr/>
          <p:nvPr/>
        </p:nvSpPr>
        <p:spPr>
          <a:xfrm rot="16200000">
            <a:off x="-540776" y="4503178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elay 8">
            <a:extLst>
              <a:ext uri="{FF2B5EF4-FFF2-40B4-BE49-F238E27FC236}">
                <a16:creationId xmlns:a16="http://schemas.microsoft.com/office/drawing/2014/main" id="{9509BD07-4AF9-C045-4381-A239AAA6E25F}"/>
              </a:ext>
            </a:extLst>
          </p:cNvPr>
          <p:cNvSpPr/>
          <p:nvPr/>
        </p:nvSpPr>
        <p:spPr>
          <a:xfrm rot="16200000">
            <a:off x="454738" y="7069397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75571-09A7-6013-70FF-9BB1077E13BD}"/>
              </a:ext>
            </a:extLst>
          </p:cNvPr>
          <p:cNvSpPr txBox="1"/>
          <p:nvPr/>
        </p:nvSpPr>
        <p:spPr>
          <a:xfrm>
            <a:off x="462115" y="1020028"/>
            <a:ext cx="493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DASHBOARD</a:t>
            </a:r>
          </a:p>
        </p:txBody>
      </p:sp>
      <p:pic>
        <p:nvPicPr>
          <p:cNvPr id="16" name="Picture 15" descr="A blue and yellow snake logo&#10;&#10;Description automatically generated">
            <a:extLst>
              <a:ext uri="{FF2B5EF4-FFF2-40B4-BE49-F238E27FC236}">
                <a16:creationId xmlns:a16="http://schemas.microsoft.com/office/drawing/2014/main" id="{15340B31-F090-4EC5-F7A9-7340C1CEE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35" y="5771024"/>
            <a:ext cx="705985" cy="774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10B317-DF8F-6C1D-2E6C-693B63309776}"/>
              </a:ext>
            </a:extLst>
          </p:cNvPr>
          <p:cNvSpPr txBox="1"/>
          <p:nvPr/>
        </p:nvSpPr>
        <p:spPr>
          <a:xfrm>
            <a:off x="2743200" y="7629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3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C179D-392C-F4EA-2070-70221091D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50A1C0-A1EE-98AF-3B8E-B5B12DE294B2}"/>
              </a:ext>
            </a:extLst>
          </p:cNvPr>
          <p:cNvSpPr txBox="1"/>
          <p:nvPr/>
        </p:nvSpPr>
        <p:spPr>
          <a:xfrm>
            <a:off x="2022987" y="3044279"/>
            <a:ext cx="81460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ea typeface="ADLaM Display" panose="02010000000000000000" pitchFamily="2" charset="0"/>
                <a:cs typeface="ADLaM Display" panose="02010000000000000000" pitchFamily="2" charset="0"/>
              </a:rPr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2213728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F04F7-1AC7-AC50-523B-029B3CA4F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4608F9-AC92-A74B-60A0-6E6D10C5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39" y="1404748"/>
            <a:ext cx="8244349" cy="4391794"/>
          </a:xfrm>
          <a:prstGeom prst="rect">
            <a:avLst/>
          </a:prstGeom>
        </p:spPr>
      </p:pic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2EA6D908-4099-7ACA-0643-BCE977759A13}"/>
              </a:ext>
            </a:extLst>
          </p:cNvPr>
          <p:cNvSpPr/>
          <p:nvPr/>
        </p:nvSpPr>
        <p:spPr>
          <a:xfrm rot="16200000">
            <a:off x="-1538750" y="5904275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C2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8">
            <a:extLst>
              <a:ext uri="{FF2B5EF4-FFF2-40B4-BE49-F238E27FC236}">
                <a16:creationId xmlns:a16="http://schemas.microsoft.com/office/drawing/2014/main" id="{BFA65AA0-BC4A-F20D-003F-CA45312FE96B}"/>
              </a:ext>
            </a:extLst>
          </p:cNvPr>
          <p:cNvSpPr/>
          <p:nvPr/>
        </p:nvSpPr>
        <p:spPr>
          <a:xfrm rot="16200000">
            <a:off x="-540776" y="4503178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elay 8">
            <a:extLst>
              <a:ext uri="{FF2B5EF4-FFF2-40B4-BE49-F238E27FC236}">
                <a16:creationId xmlns:a16="http://schemas.microsoft.com/office/drawing/2014/main" id="{44D3042A-5DEE-0299-C8A7-1F00C48629D4}"/>
              </a:ext>
            </a:extLst>
          </p:cNvPr>
          <p:cNvSpPr/>
          <p:nvPr/>
        </p:nvSpPr>
        <p:spPr>
          <a:xfrm rot="16200000">
            <a:off x="454738" y="7069397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F047DC-90F9-B421-DC0E-A11F2F296B38}"/>
              </a:ext>
            </a:extLst>
          </p:cNvPr>
          <p:cNvSpPr txBox="1"/>
          <p:nvPr/>
        </p:nvSpPr>
        <p:spPr>
          <a:xfrm>
            <a:off x="462115" y="1020028"/>
            <a:ext cx="493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HEATMAP</a:t>
            </a:r>
          </a:p>
        </p:txBody>
      </p:sp>
      <p:pic>
        <p:nvPicPr>
          <p:cNvPr id="16" name="Picture 15" descr="A blue and yellow snake logo&#10;&#10;Description automatically generated">
            <a:extLst>
              <a:ext uri="{FF2B5EF4-FFF2-40B4-BE49-F238E27FC236}">
                <a16:creationId xmlns:a16="http://schemas.microsoft.com/office/drawing/2014/main" id="{E7965469-9470-7750-F3D8-89A6B7D53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35" y="5771024"/>
            <a:ext cx="705985" cy="774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BF1869-61CF-72FA-C2A6-867E64913345}"/>
              </a:ext>
            </a:extLst>
          </p:cNvPr>
          <p:cNvSpPr txBox="1"/>
          <p:nvPr/>
        </p:nvSpPr>
        <p:spPr>
          <a:xfrm>
            <a:off x="2743200" y="7629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44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F2DBE-8A6E-F495-CC2E-D0603A633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colorful graphs and charts&#10;&#10;Description automatically generated">
            <a:extLst>
              <a:ext uri="{FF2B5EF4-FFF2-40B4-BE49-F238E27FC236}">
                <a16:creationId xmlns:a16="http://schemas.microsoft.com/office/drawing/2014/main" id="{DE9B5180-B082-69A1-A841-E3CE5281F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980" y="-494071"/>
            <a:ext cx="12503959" cy="81214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29F003-886A-6DF6-8CE9-7632C7EF2AE2}"/>
              </a:ext>
            </a:extLst>
          </p:cNvPr>
          <p:cNvSpPr txBox="1"/>
          <p:nvPr/>
        </p:nvSpPr>
        <p:spPr>
          <a:xfrm>
            <a:off x="3038166" y="2828835"/>
            <a:ext cx="611566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sz="7200" b="1" dirty="0">
                <a:ln w="95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46555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07235-3506-F279-523A-D6C6D2EC4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FC6E05-A07A-894C-41AE-E083A21FFE08}"/>
              </a:ext>
            </a:extLst>
          </p:cNvPr>
          <p:cNvSpPr txBox="1"/>
          <p:nvPr/>
        </p:nvSpPr>
        <p:spPr>
          <a:xfrm>
            <a:off x="678425" y="570270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a typeface="ADLaM Display" panose="02010000000000000000" pitchFamily="2" charset="0"/>
                <a:cs typeface="ADLaM Display" panose="02010000000000000000" pitchFamily="2" charset="0"/>
              </a:rPr>
              <a:t>TÓPICOS: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54754-08E8-66EE-12C7-40A3498D0040}"/>
              </a:ext>
            </a:extLst>
          </p:cNvPr>
          <p:cNvSpPr txBox="1"/>
          <p:nvPr/>
        </p:nvSpPr>
        <p:spPr>
          <a:xfrm>
            <a:off x="678424" y="1774722"/>
            <a:ext cx="937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ADLaM Display" panose="02010000000000000000" pitchFamily="2" charset="0"/>
                <a:cs typeface="ADLaM Display" panose="02010000000000000000" pitchFamily="2" charset="0"/>
              </a:rPr>
              <a:t>- </a:t>
            </a:r>
            <a:r>
              <a:rPr lang="en-US" sz="3200" dirty="0" err="1">
                <a:ea typeface="ADLaM Display" panose="02010000000000000000" pitchFamily="2" charset="0"/>
                <a:cs typeface="ADLaM Display" panose="02010000000000000000" pitchFamily="2" charset="0"/>
              </a:rPr>
              <a:t>Sobre</a:t>
            </a:r>
            <a:r>
              <a:rPr lang="en-US" sz="3200" dirty="0"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3200" dirty="0" err="1">
                <a:ea typeface="ADLaM Display" panose="02010000000000000000" pitchFamily="2" charset="0"/>
                <a:cs typeface="ADLaM Display" panose="02010000000000000000" pitchFamily="2" charset="0"/>
              </a:rPr>
              <a:t>os</a:t>
            </a:r>
            <a:r>
              <a:rPr lang="en-US" sz="3200" dirty="0">
                <a:ea typeface="ADLaM Display" panose="02010000000000000000" pitchFamily="2" charset="0"/>
                <a:cs typeface="ADLaM Display" panose="02010000000000000000" pitchFamily="2" charset="0"/>
              </a:rPr>
              <a:t> Dados: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0E3ED7-3968-FA49-52E1-17D231677ACC}"/>
              </a:ext>
            </a:extLst>
          </p:cNvPr>
          <p:cNvSpPr txBox="1"/>
          <p:nvPr/>
        </p:nvSpPr>
        <p:spPr>
          <a:xfrm>
            <a:off x="678421" y="3222374"/>
            <a:ext cx="937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ADLaM Display" panose="02010000000000000000" pitchFamily="2" charset="0"/>
                <a:cs typeface="ADLaM Display" panose="02010000000000000000" pitchFamily="2" charset="0"/>
              </a:rPr>
              <a:t>- </a:t>
            </a:r>
            <a:r>
              <a:rPr lang="en-US" sz="3200" dirty="0" err="1">
                <a:ea typeface="ADLaM Display" panose="02010000000000000000" pitchFamily="2" charset="0"/>
                <a:cs typeface="ADLaM Display" panose="02010000000000000000" pitchFamily="2" charset="0"/>
              </a:rPr>
              <a:t>Análise</a:t>
            </a:r>
            <a:r>
              <a:rPr lang="en-US" sz="3200" dirty="0">
                <a:ea typeface="ADLaM Display" panose="02010000000000000000" pitchFamily="2" charset="0"/>
                <a:cs typeface="ADLaM Display" panose="02010000000000000000" pitchFamily="2" charset="0"/>
              </a:rPr>
              <a:t> de </a:t>
            </a:r>
            <a:r>
              <a:rPr lang="en-US" sz="3200" dirty="0" err="1">
                <a:ea typeface="ADLaM Display" panose="02010000000000000000" pitchFamily="2" charset="0"/>
                <a:cs typeface="ADLaM Display" panose="02010000000000000000" pitchFamily="2" charset="0"/>
              </a:rPr>
              <a:t>Padrões</a:t>
            </a:r>
            <a:r>
              <a:rPr lang="en-US" sz="3200" dirty="0">
                <a:ea typeface="ADLaM Display" panose="02010000000000000000" pitchFamily="2" charset="0"/>
                <a:cs typeface="ADLaM Display" panose="02010000000000000000" pitchFamily="2" charset="0"/>
              </a:rPr>
              <a:t> de </a:t>
            </a:r>
            <a:r>
              <a:rPr lang="en-US" sz="3200" dirty="0" err="1">
                <a:ea typeface="ADLaM Display" panose="02010000000000000000" pitchFamily="2" charset="0"/>
                <a:cs typeface="ADLaM Display" panose="02010000000000000000" pitchFamily="2" charset="0"/>
              </a:rPr>
              <a:t>Compra</a:t>
            </a:r>
            <a:endParaRPr lang="en-US" sz="3200" dirty="0"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2C0CF-5A59-C886-AABD-5885AC195374}"/>
              </a:ext>
            </a:extLst>
          </p:cNvPr>
          <p:cNvSpPr txBox="1"/>
          <p:nvPr/>
        </p:nvSpPr>
        <p:spPr>
          <a:xfrm>
            <a:off x="678421" y="3946200"/>
            <a:ext cx="937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ADLaM Display" panose="02010000000000000000" pitchFamily="2" charset="0"/>
                <a:cs typeface="ADLaM Display" panose="02010000000000000000" pitchFamily="2" charset="0"/>
              </a:rPr>
              <a:t>- </a:t>
            </a:r>
            <a:r>
              <a:rPr lang="en-US" sz="3200" dirty="0" err="1">
                <a:ea typeface="ADLaM Display" panose="02010000000000000000" pitchFamily="2" charset="0"/>
                <a:cs typeface="ADLaM Display" panose="02010000000000000000" pitchFamily="2" charset="0"/>
              </a:rPr>
              <a:t>Criação</a:t>
            </a:r>
            <a:r>
              <a:rPr lang="en-US" sz="3200" dirty="0">
                <a:ea typeface="ADLaM Display" panose="02010000000000000000" pitchFamily="2" charset="0"/>
                <a:cs typeface="ADLaM Display" panose="02010000000000000000" pitchFamily="2" charset="0"/>
              </a:rPr>
              <a:t> de </a:t>
            </a:r>
            <a:r>
              <a:rPr lang="en-US" sz="3200" dirty="0" err="1">
                <a:ea typeface="ADLaM Display" panose="02010000000000000000" pitchFamily="2" charset="0"/>
                <a:cs typeface="ADLaM Display" panose="02010000000000000000" pitchFamily="2" charset="0"/>
              </a:rPr>
              <a:t>DashBoard</a:t>
            </a:r>
            <a:r>
              <a:rPr lang="en-US" sz="3200" dirty="0"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3200" dirty="0" err="1">
                <a:ea typeface="ADLaM Display" panose="02010000000000000000" pitchFamily="2" charset="0"/>
                <a:cs typeface="ADLaM Display" panose="02010000000000000000" pitchFamily="2" charset="0"/>
              </a:rPr>
              <a:t>Interativo</a:t>
            </a:r>
            <a:endParaRPr lang="en-US" sz="3200" dirty="0"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54D7E-AC71-A5F7-2777-DA5BB21B5133}"/>
              </a:ext>
            </a:extLst>
          </p:cNvPr>
          <p:cNvSpPr txBox="1"/>
          <p:nvPr/>
        </p:nvSpPr>
        <p:spPr>
          <a:xfrm>
            <a:off x="678421" y="4670026"/>
            <a:ext cx="937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ADLaM Display" panose="02010000000000000000" pitchFamily="2" charset="0"/>
                <a:cs typeface="ADLaM Display" panose="02010000000000000000" pitchFamily="2" charset="0"/>
              </a:rPr>
              <a:t>- </a:t>
            </a:r>
            <a:r>
              <a:rPr lang="en-US" sz="3200" dirty="0" err="1">
                <a:ea typeface="ADLaM Display" panose="02010000000000000000" pitchFamily="2" charset="0"/>
                <a:cs typeface="ADLaM Display" panose="02010000000000000000" pitchFamily="2" charset="0"/>
              </a:rPr>
              <a:t>HeatMap</a:t>
            </a:r>
            <a:r>
              <a:rPr lang="en-US" sz="3200" dirty="0">
                <a:ea typeface="ADLaM Display" panose="02010000000000000000" pitchFamily="2" charset="0"/>
                <a:cs typeface="ADLaM Display" panose="02010000000000000000" pitchFamily="2" charset="0"/>
              </a:rPr>
              <a:t> de Tempo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DFCB1-2FF7-B3B4-F206-598DBDABF067}"/>
              </a:ext>
            </a:extLst>
          </p:cNvPr>
          <p:cNvSpPr txBox="1"/>
          <p:nvPr/>
        </p:nvSpPr>
        <p:spPr>
          <a:xfrm>
            <a:off x="678421" y="2498548"/>
            <a:ext cx="937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ADLaM Display" panose="02010000000000000000" pitchFamily="2" charset="0"/>
                <a:cs typeface="ADLaM Display" panose="02010000000000000000" pitchFamily="2" charset="0"/>
              </a:rPr>
              <a:t>- </a:t>
            </a:r>
            <a:r>
              <a:rPr lang="en-US" sz="3200" dirty="0" err="1">
                <a:ea typeface="ADLaM Display" panose="02010000000000000000" pitchFamily="2" charset="0"/>
                <a:cs typeface="ADLaM Display" panose="02010000000000000000" pitchFamily="2" charset="0"/>
              </a:rPr>
              <a:t>Limpeza</a:t>
            </a:r>
            <a:r>
              <a:rPr lang="en-US" sz="3200" dirty="0">
                <a:ea typeface="ADLaM Display" panose="02010000000000000000" pitchFamily="2" charset="0"/>
                <a:cs typeface="ADLaM Display" panose="02010000000000000000" pitchFamily="2" charset="0"/>
              </a:rPr>
              <a:t> e </a:t>
            </a:r>
            <a:r>
              <a:rPr lang="en-US" sz="3200" dirty="0" err="1">
                <a:ea typeface="ADLaM Display" panose="02010000000000000000" pitchFamily="2" charset="0"/>
                <a:cs typeface="ADLaM Display" panose="02010000000000000000" pitchFamily="2" charset="0"/>
              </a:rPr>
              <a:t>Transformação</a:t>
            </a:r>
            <a:endParaRPr lang="en-US" sz="3200" dirty="0"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8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CDA96-F6CC-9808-7850-EC9D0A8C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A8720A-07F7-19A2-D856-AADD56EDD232}"/>
              </a:ext>
            </a:extLst>
          </p:cNvPr>
          <p:cNvSpPr txBox="1"/>
          <p:nvPr/>
        </p:nvSpPr>
        <p:spPr>
          <a:xfrm>
            <a:off x="3249561" y="3044279"/>
            <a:ext cx="5692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ea typeface="ADLaM Display" panose="02010000000000000000" pitchFamily="2" charset="0"/>
                <a:cs typeface="ADLaM Display" panose="02010000000000000000" pitchFamily="2" charset="0"/>
              </a:rPr>
              <a:t>SOBRE OS DADOS</a:t>
            </a:r>
          </a:p>
        </p:txBody>
      </p:sp>
    </p:spTree>
    <p:extLst>
      <p:ext uri="{BB962C8B-B14F-4D97-AF65-F5344CB8AC3E}">
        <p14:creationId xmlns:p14="http://schemas.microsoft.com/office/powerpoint/2010/main" val="1501928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537493F5-4B02-6C7B-2206-BC82B3696E49}"/>
              </a:ext>
            </a:extLst>
          </p:cNvPr>
          <p:cNvSpPr/>
          <p:nvPr/>
        </p:nvSpPr>
        <p:spPr>
          <a:xfrm rot="16200000">
            <a:off x="-1538750" y="5904275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C2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8">
            <a:extLst>
              <a:ext uri="{FF2B5EF4-FFF2-40B4-BE49-F238E27FC236}">
                <a16:creationId xmlns:a16="http://schemas.microsoft.com/office/drawing/2014/main" id="{4BBB02A5-5895-8D2E-4A13-C69B21668E8F}"/>
              </a:ext>
            </a:extLst>
          </p:cNvPr>
          <p:cNvSpPr/>
          <p:nvPr/>
        </p:nvSpPr>
        <p:spPr>
          <a:xfrm rot="16200000">
            <a:off x="-540776" y="4503178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elay 8">
            <a:extLst>
              <a:ext uri="{FF2B5EF4-FFF2-40B4-BE49-F238E27FC236}">
                <a16:creationId xmlns:a16="http://schemas.microsoft.com/office/drawing/2014/main" id="{C5C59CE4-743D-DE76-8D08-025568D9FD7D}"/>
              </a:ext>
            </a:extLst>
          </p:cNvPr>
          <p:cNvSpPr/>
          <p:nvPr/>
        </p:nvSpPr>
        <p:spPr>
          <a:xfrm rot="16200000">
            <a:off x="454738" y="7069397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8E0E4-B06B-0F76-9034-1A8521978BE6}"/>
              </a:ext>
            </a:extLst>
          </p:cNvPr>
          <p:cNvSpPr txBox="1"/>
          <p:nvPr/>
        </p:nvSpPr>
        <p:spPr>
          <a:xfrm>
            <a:off x="462115" y="1020028"/>
            <a:ext cx="4470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INFORMAÇÕES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55A18-CDDD-0C7B-A454-DE4440B3D8BA}"/>
              </a:ext>
            </a:extLst>
          </p:cNvPr>
          <p:cNvSpPr txBox="1"/>
          <p:nvPr/>
        </p:nvSpPr>
        <p:spPr>
          <a:xfrm>
            <a:off x="3330675" y="2502312"/>
            <a:ext cx="8654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effectLst/>
                <a:latin typeface="system-ui"/>
              </a:rPr>
              <a:t>Esse banco de dados possui uma vasta lista de eventos que aconteceram dentro de 5 meses em uma loja de cosmético. Cada linha representa um evento. Todos os eventos são relacionados a produtos e usuários.</a:t>
            </a:r>
          </a:p>
          <a:p>
            <a:endParaRPr lang="pt-BR" sz="2000" dirty="0">
              <a:latin typeface="system-ui"/>
            </a:endParaRPr>
          </a:p>
          <a:p>
            <a:r>
              <a:rPr lang="pt-BR" sz="2000" b="0" i="1" dirty="0">
                <a:effectLst/>
                <a:latin typeface="system-ui"/>
              </a:rPr>
              <a:t>"Usuário </a:t>
            </a:r>
            <a:r>
              <a:rPr lang="pt-BR" sz="2000" b="1" i="1" dirty="0">
                <a:effectLst/>
                <a:latin typeface="system-ui"/>
              </a:rPr>
              <a:t>user_id</a:t>
            </a:r>
            <a:r>
              <a:rPr lang="pt-BR" sz="2000" b="0" i="1" dirty="0">
                <a:effectLst/>
                <a:latin typeface="system-ui"/>
              </a:rPr>
              <a:t> durante uma sessão </a:t>
            </a:r>
            <a:r>
              <a:rPr lang="pt-BR" sz="2000" b="1" i="1" dirty="0">
                <a:effectLst/>
                <a:latin typeface="system-ui"/>
              </a:rPr>
              <a:t>user_session</a:t>
            </a:r>
            <a:r>
              <a:rPr lang="pt-BR" sz="2000" b="0" i="1" dirty="0">
                <a:effectLst/>
                <a:latin typeface="system-ui"/>
              </a:rPr>
              <a:t> adicionou ao carrinho (se </a:t>
            </a:r>
            <a:r>
              <a:rPr lang="pt-BR" sz="2000" b="1" i="1" dirty="0">
                <a:effectLst/>
                <a:latin typeface="system-ui"/>
              </a:rPr>
              <a:t>event_type == cart</a:t>
            </a:r>
            <a:r>
              <a:rPr lang="pt-BR" sz="2000" b="0" i="1" dirty="0">
                <a:effectLst/>
                <a:latin typeface="system-ui"/>
              </a:rPr>
              <a:t>) o produto </a:t>
            </a:r>
            <a:r>
              <a:rPr lang="pt-BR" sz="2000" b="1" i="1" dirty="0">
                <a:effectLst/>
                <a:latin typeface="system-ui"/>
              </a:rPr>
              <a:t>product_id</a:t>
            </a:r>
            <a:r>
              <a:rPr lang="pt-BR" sz="2000" b="0" i="1" dirty="0">
                <a:effectLst/>
                <a:latin typeface="system-ui"/>
              </a:rPr>
              <a:t> da marca </a:t>
            </a:r>
            <a:r>
              <a:rPr lang="pt-BR" sz="2000" b="1" i="1" dirty="0">
                <a:effectLst/>
                <a:latin typeface="system-ui"/>
              </a:rPr>
              <a:t>brand</a:t>
            </a:r>
            <a:r>
              <a:rPr lang="pt-BR" sz="2000" b="0" i="1" dirty="0">
                <a:effectLst/>
                <a:latin typeface="system-ui"/>
              </a:rPr>
              <a:t> da categoria </a:t>
            </a:r>
            <a:r>
              <a:rPr lang="pt-BR" sz="2000" b="1" i="1" dirty="0">
                <a:effectLst/>
                <a:latin typeface="system-ui"/>
              </a:rPr>
              <a:t>category_code</a:t>
            </a:r>
            <a:r>
              <a:rPr lang="pt-BR" sz="2000" b="0" i="1" dirty="0">
                <a:effectLst/>
                <a:latin typeface="system-ui"/>
              </a:rPr>
              <a:t> com o preço </a:t>
            </a:r>
            <a:r>
              <a:rPr lang="pt-BR" sz="2000" b="1" i="1" dirty="0">
                <a:effectLst/>
                <a:latin typeface="system-ui"/>
              </a:rPr>
              <a:t>price</a:t>
            </a:r>
            <a:r>
              <a:rPr lang="pt-BR" sz="2000" b="0" i="1" dirty="0">
                <a:effectLst/>
                <a:latin typeface="system-ui"/>
              </a:rPr>
              <a:t> no momento </a:t>
            </a:r>
            <a:r>
              <a:rPr lang="pt-BR" sz="2000" b="1" i="1" dirty="0">
                <a:effectLst/>
                <a:latin typeface="system-ui"/>
              </a:rPr>
              <a:t>event_time</a:t>
            </a:r>
            <a:r>
              <a:rPr lang="pt-BR" sz="2000" b="0" i="1" dirty="0">
                <a:effectLst/>
                <a:latin typeface="system-ui"/>
              </a:rPr>
              <a:t>."</a:t>
            </a:r>
            <a:endParaRPr lang="en-US" sz="2000" dirty="0"/>
          </a:p>
        </p:txBody>
      </p:sp>
      <p:pic>
        <p:nvPicPr>
          <p:cNvPr id="16" name="Picture 15" descr="A blue and yellow snake logo&#10;&#10;Description automatically generated">
            <a:extLst>
              <a:ext uri="{FF2B5EF4-FFF2-40B4-BE49-F238E27FC236}">
                <a16:creationId xmlns:a16="http://schemas.microsoft.com/office/drawing/2014/main" id="{558B31E9-8B01-0E62-85E7-0D6F7FDC2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35" y="5771024"/>
            <a:ext cx="705985" cy="7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87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7DB89-4CB4-FD60-98B7-F61DF5863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610345F9-5915-C87B-9D46-099DB79DF1F0}"/>
              </a:ext>
            </a:extLst>
          </p:cNvPr>
          <p:cNvSpPr/>
          <p:nvPr/>
        </p:nvSpPr>
        <p:spPr>
          <a:xfrm rot="16200000">
            <a:off x="-1538750" y="5904275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C2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8">
            <a:extLst>
              <a:ext uri="{FF2B5EF4-FFF2-40B4-BE49-F238E27FC236}">
                <a16:creationId xmlns:a16="http://schemas.microsoft.com/office/drawing/2014/main" id="{BC2BA197-804F-B7AA-8929-949A3D725702}"/>
              </a:ext>
            </a:extLst>
          </p:cNvPr>
          <p:cNvSpPr/>
          <p:nvPr/>
        </p:nvSpPr>
        <p:spPr>
          <a:xfrm rot="16200000">
            <a:off x="-540776" y="4503178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elay 8">
            <a:extLst>
              <a:ext uri="{FF2B5EF4-FFF2-40B4-BE49-F238E27FC236}">
                <a16:creationId xmlns:a16="http://schemas.microsoft.com/office/drawing/2014/main" id="{33C24610-6EA4-5F92-B343-D05B83D9125C}"/>
              </a:ext>
            </a:extLst>
          </p:cNvPr>
          <p:cNvSpPr/>
          <p:nvPr/>
        </p:nvSpPr>
        <p:spPr>
          <a:xfrm rot="16200000">
            <a:off x="454738" y="7069397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12747F-5B9E-D8AF-CAC9-06E2D64FCDA7}"/>
              </a:ext>
            </a:extLst>
          </p:cNvPr>
          <p:cNvSpPr txBox="1"/>
          <p:nvPr/>
        </p:nvSpPr>
        <p:spPr>
          <a:xfrm>
            <a:off x="462115" y="1020028"/>
            <a:ext cx="4470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ESTRUTURA</a:t>
            </a:r>
          </a:p>
        </p:txBody>
      </p:sp>
      <p:pic>
        <p:nvPicPr>
          <p:cNvPr id="16" name="Picture 15" descr="A blue and yellow snake logo&#10;&#10;Description automatically generated">
            <a:extLst>
              <a:ext uri="{FF2B5EF4-FFF2-40B4-BE49-F238E27FC236}">
                <a16:creationId xmlns:a16="http://schemas.microsoft.com/office/drawing/2014/main" id="{123F021A-8412-9698-2720-791621408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35" y="5771024"/>
            <a:ext cx="705985" cy="7747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BD2BE5-EE6F-8EFD-385F-C790C7A02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19" y="2066518"/>
            <a:ext cx="8346828" cy="339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9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68964-3AA6-EB89-AE56-9BA2A8102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667BD6F2-B112-3DDD-3746-304DD30996E3}"/>
              </a:ext>
            </a:extLst>
          </p:cNvPr>
          <p:cNvSpPr/>
          <p:nvPr/>
        </p:nvSpPr>
        <p:spPr>
          <a:xfrm rot="16200000">
            <a:off x="-1538750" y="5904275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C2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8">
            <a:extLst>
              <a:ext uri="{FF2B5EF4-FFF2-40B4-BE49-F238E27FC236}">
                <a16:creationId xmlns:a16="http://schemas.microsoft.com/office/drawing/2014/main" id="{FA27C7A9-59AB-74AA-A33D-D67DA9C31958}"/>
              </a:ext>
            </a:extLst>
          </p:cNvPr>
          <p:cNvSpPr/>
          <p:nvPr/>
        </p:nvSpPr>
        <p:spPr>
          <a:xfrm rot="16200000">
            <a:off x="-540776" y="4503178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elay 8">
            <a:extLst>
              <a:ext uri="{FF2B5EF4-FFF2-40B4-BE49-F238E27FC236}">
                <a16:creationId xmlns:a16="http://schemas.microsoft.com/office/drawing/2014/main" id="{9C382D6C-6351-1B22-83C7-5319B2C92EC6}"/>
              </a:ext>
            </a:extLst>
          </p:cNvPr>
          <p:cNvSpPr/>
          <p:nvPr/>
        </p:nvSpPr>
        <p:spPr>
          <a:xfrm rot="16200000">
            <a:off x="454738" y="7069397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ACBD2-BF6A-E0F4-E722-4466B8BCB94A}"/>
              </a:ext>
            </a:extLst>
          </p:cNvPr>
          <p:cNvSpPr txBox="1"/>
          <p:nvPr/>
        </p:nvSpPr>
        <p:spPr>
          <a:xfrm>
            <a:off x="462115" y="1020028"/>
            <a:ext cx="493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TIPOS DE EVENTO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8EE27C-3358-30EA-0DBB-9D294E244A1A}"/>
              </a:ext>
            </a:extLst>
          </p:cNvPr>
          <p:cNvSpPr txBox="1"/>
          <p:nvPr/>
        </p:nvSpPr>
        <p:spPr>
          <a:xfrm>
            <a:off x="3330675" y="2502312"/>
            <a:ext cx="865484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|- </a:t>
            </a:r>
            <a:r>
              <a:rPr lang="pt-BR" b="1" dirty="0"/>
              <a:t>view</a:t>
            </a:r>
            <a:r>
              <a:rPr lang="pt-BR" dirty="0"/>
              <a:t>: o usuário visualizou o produto.</a:t>
            </a:r>
            <a:br>
              <a:rPr lang="pt-BR" sz="2000" dirty="0"/>
            </a:br>
            <a:r>
              <a:rPr lang="pt-BR" dirty="0"/>
              <a:t>|- </a:t>
            </a:r>
            <a:r>
              <a:rPr lang="pt-BR" b="1" dirty="0"/>
              <a:t>cart</a:t>
            </a:r>
            <a:r>
              <a:rPr lang="pt-BR" dirty="0"/>
              <a:t>: o usuário adicionou um produto ao carrinho.</a:t>
            </a:r>
            <a:br>
              <a:rPr lang="pt-BR" sz="2000" dirty="0"/>
            </a:br>
            <a:r>
              <a:rPr lang="pt-BR" dirty="0"/>
              <a:t>|- </a:t>
            </a:r>
            <a:r>
              <a:rPr lang="pt-BR" b="1" dirty="0"/>
              <a:t>remove_from_cart</a:t>
            </a:r>
            <a:r>
              <a:rPr lang="pt-BR" dirty="0"/>
              <a:t>: o usuário removeu um produto do carrinho.</a:t>
            </a:r>
            <a:br>
              <a:rPr lang="pt-BR" sz="2000" dirty="0"/>
            </a:br>
            <a:r>
              <a:rPr lang="pt-BR" dirty="0"/>
              <a:t>|- </a:t>
            </a:r>
            <a:r>
              <a:rPr lang="pt-BR" b="1" dirty="0"/>
              <a:t>purchase</a:t>
            </a:r>
            <a:r>
              <a:rPr lang="pt-BR" dirty="0"/>
              <a:t>: o usuário comprou um produto.</a:t>
            </a:r>
          </a:p>
          <a:p>
            <a:endParaRPr lang="pt-BR" sz="2000" dirty="0"/>
          </a:p>
          <a:p>
            <a:r>
              <a:rPr lang="pt-BR" b="1" i="1" dirty="0"/>
              <a:t>OBSERVAÇÃO</a:t>
            </a:r>
            <a:br>
              <a:rPr lang="pt-BR" sz="2000" dirty="0"/>
            </a:br>
            <a:r>
              <a:rPr lang="pt-BR" dirty="0"/>
              <a:t>|- Uma única sessão pode ter vários eventos de purchase (compra). Nesse caso, seria considerado uma única ordem.</a:t>
            </a:r>
            <a:endParaRPr lang="en-US" sz="2000" dirty="0"/>
          </a:p>
        </p:txBody>
      </p:sp>
      <p:pic>
        <p:nvPicPr>
          <p:cNvPr id="16" name="Picture 15" descr="A blue and yellow snake logo&#10;&#10;Description automatically generated">
            <a:extLst>
              <a:ext uri="{FF2B5EF4-FFF2-40B4-BE49-F238E27FC236}">
                <a16:creationId xmlns:a16="http://schemas.microsoft.com/office/drawing/2014/main" id="{AB2835AC-C390-9017-B773-8C9342C28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35" y="5771024"/>
            <a:ext cx="705985" cy="7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6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42D14-F8D7-FF37-96BA-C92D05A66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virtual reality goggles&#10;&#10;Description automatically generated">
            <a:extLst>
              <a:ext uri="{FF2B5EF4-FFF2-40B4-BE49-F238E27FC236}">
                <a16:creationId xmlns:a16="http://schemas.microsoft.com/office/drawing/2014/main" id="{64AFC2FC-6391-9F98-4AC7-1EEBA28A5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675" y="4061491"/>
            <a:ext cx="2779763" cy="2796509"/>
          </a:xfrm>
          <a:prstGeom prst="rect">
            <a:avLst/>
          </a:prstGeom>
        </p:spPr>
      </p:pic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129035C2-DD67-D8FA-799E-B874576E7F79}"/>
              </a:ext>
            </a:extLst>
          </p:cNvPr>
          <p:cNvSpPr/>
          <p:nvPr/>
        </p:nvSpPr>
        <p:spPr>
          <a:xfrm rot="16200000">
            <a:off x="-1538750" y="5904275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C2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8">
            <a:extLst>
              <a:ext uri="{FF2B5EF4-FFF2-40B4-BE49-F238E27FC236}">
                <a16:creationId xmlns:a16="http://schemas.microsoft.com/office/drawing/2014/main" id="{47ACB7E5-317A-38D1-693B-94EB3120569F}"/>
              </a:ext>
            </a:extLst>
          </p:cNvPr>
          <p:cNvSpPr/>
          <p:nvPr/>
        </p:nvSpPr>
        <p:spPr>
          <a:xfrm rot="16200000">
            <a:off x="-540776" y="4503178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elay 8">
            <a:extLst>
              <a:ext uri="{FF2B5EF4-FFF2-40B4-BE49-F238E27FC236}">
                <a16:creationId xmlns:a16="http://schemas.microsoft.com/office/drawing/2014/main" id="{2EEA656A-1620-3E61-E6CE-2A9CA36E3FC1}"/>
              </a:ext>
            </a:extLst>
          </p:cNvPr>
          <p:cNvSpPr/>
          <p:nvPr/>
        </p:nvSpPr>
        <p:spPr>
          <a:xfrm rot="16200000">
            <a:off x="454738" y="7069397"/>
            <a:ext cx="4876802" cy="875070"/>
          </a:xfrm>
          <a:custGeom>
            <a:avLst/>
            <a:gdLst>
              <a:gd name="connsiteX0" fmla="*/ 0 w 914400"/>
              <a:gd name="connsiteY0" fmla="*/ 0 h 875070"/>
              <a:gd name="connsiteX1" fmla="*/ 457200 w 914400"/>
              <a:gd name="connsiteY1" fmla="*/ 0 h 875070"/>
              <a:gd name="connsiteX2" fmla="*/ 914400 w 914400"/>
              <a:gd name="connsiteY2" fmla="*/ 437535 h 875070"/>
              <a:gd name="connsiteX3" fmla="*/ 457200 w 914400"/>
              <a:gd name="connsiteY3" fmla="*/ 875070 h 875070"/>
              <a:gd name="connsiteX4" fmla="*/ 0 w 914400"/>
              <a:gd name="connsiteY4" fmla="*/ 875070 h 875070"/>
              <a:gd name="connsiteX5" fmla="*/ 0 w 914400"/>
              <a:gd name="connsiteY5" fmla="*/ 0 h 875070"/>
              <a:gd name="connsiteX0" fmla="*/ 3706761 w 4621161"/>
              <a:gd name="connsiteY0" fmla="*/ 0 h 875070"/>
              <a:gd name="connsiteX1" fmla="*/ 4163961 w 4621161"/>
              <a:gd name="connsiteY1" fmla="*/ 0 h 875070"/>
              <a:gd name="connsiteX2" fmla="*/ 4621161 w 4621161"/>
              <a:gd name="connsiteY2" fmla="*/ 437535 h 875070"/>
              <a:gd name="connsiteX3" fmla="*/ 4163961 w 4621161"/>
              <a:gd name="connsiteY3" fmla="*/ 875070 h 875070"/>
              <a:gd name="connsiteX4" fmla="*/ 0 w 4621161"/>
              <a:gd name="connsiteY4" fmla="*/ 875070 h 875070"/>
              <a:gd name="connsiteX5" fmla="*/ 3706761 w 4621161"/>
              <a:gd name="connsiteY5" fmla="*/ 0 h 875070"/>
              <a:gd name="connsiteX0" fmla="*/ 0 w 4709652"/>
              <a:gd name="connsiteY0" fmla="*/ 98324 h 875070"/>
              <a:gd name="connsiteX1" fmla="*/ 4252452 w 4709652"/>
              <a:gd name="connsiteY1" fmla="*/ 0 h 875070"/>
              <a:gd name="connsiteX2" fmla="*/ 4709652 w 4709652"/>
              <a:gd name="connsiteY2" fmla="*/ 437535 h 875070"/>
              <a:gd name="connsiteX3" fmla="*/ 4252452 w 4709652"/>
              <a:gd name="connsiteY3" fmla="*/ 875070 h 875070"/>
              <a:gd name="connsiteX4" fmla="*/ 88491 w 4709652"/>
              <a:gd name="connsiteY4" fmla="*/ 875070 h 875070"/>
              <a:gd name="connsiteX5" fmla="*/ 0 w 4709652"/>
              <a:gd name="connsiteY5" fmla="*/ 98324 h 875070"/>
              <a:gd name="connsiteX0" fmla="*/ 0 w 4798143"/>
              <a:gd name="connsiteY0" fmla="*/ 49162 h 875070"/>
              <a:gd name="connsiteX1" fmla="*/ 4340943 w 4798143"/>
              <a:gd name="connsiteY1" fmla="*/ 0 h 875070"/>
              <a:gd name="connsiteX2" fmla="*/ 4798143 w 4798143"/>
              <a:gd name="connsiteY2" fmla="*/ 437535 h 875070"/>
              <a:gd name="connsiteX3" fmla="*/ 4340943 w 4798143"/>
              <a:gd name="connsiteY3" fmla="*/ 875070 h 875070"/>
              <a:gd name="connsiteX4" fmla="*/ 176982 w 4798143"/>
              <a:gd name="connsiteY4" fmla="*/ 875070 h 875070"/>
              <a:gd name="connsiteX5" fmla="*/ 0 w 4798143"/>
              <a:gd name="connsiteY5" fmla="*/ 49162 h 875070"/>
              <a:gd name="connsiteX0" fmla="*/ 0 w 4876802"/>
              <a:gd name="connsiteY0" fmla="*/ 19667 h 875070"/>
              <a:gd name="connsiteX1" fmla="*/ 4419602 w 4876802"/>
              <a:gd name="connsiteY1" fmla="*/ 0 h 875070"/>
              <a:gd name="connsiteX2" fmla="*/ 4876802 w 4876802"/>
              <a:gd name="connsiteY2" fmla="*/ 437535 h 875070"/>
              <a:gd name="connsiteX3" fmla="*/ 4419602 w 4876802"/>
              <a:gd name="connsiteY3" fmla="*/ 875070 h 875070"/>
              <a:gd name="connsiteX4" fmla="*/ 255641 w 4876802"/>
              <a:gd name="connsiteY4" fmla="*/ 875070 h 875070"/>
              <a:gd name="connsiteX5" fmla="*/ 0 w 4876802"/>
              <a:gd name="connsiteY5" fmla="*/ 19667 h 87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2" h="875070">
                <a:moveTo>
                  <a:pt x="0" y="19667"/>
                </a:moveTo>
                <a:lnTo>
                  <a:pt x="4419602" y="0"/>
                </a:lnTo>
                <a:cubicBezTo>
                  <a:pt x="4672107" y="0"/>
                  <a:pt x="4876802" y="195891"/>
                  <a:pt x="4876802" y="437535"/>
                </a:cubicBezTo>
                <a:cubicBezTo>
                  <a:pt x="4876802" y="679179"/>
                  <a:pt x="4672107" y="875070"/>
                  <a:pt x="4419602" y="875070"/>
                </a:cubicBezTo>
                <a:lnTo>
                  <a:pt x="255641" y="875070"/>
                </a:lnTo>
                <a:lnTo>
                  <a:pt x="0" y="1966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4B405-7FF3-953B-996A-5ED21ACC395C}"/>
              </a:ext>
            </a:extLst>
          </p:cNvPr>
          <p:cNvSpPr txBox="1"/>
          <p:nvPr/>
        </p:nvSpPr>
        <p:spPr>
          <a:xfrm>
            <a:off x="2455604" y="1130090"/>
            <a:ext cx="959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 é um exemplo de como os dados são organizados no DataFrame:</a:t>
            </a:r>
          </a:p>
        </p:txBody>
      </p:sp>
      <p:pic>
        <p:nvPicPr>
          <p:cNvPr id="16" name="Picture 15" descr="A blue and yellow snake logo&#10;&#10;Description automatically generated">
            <a:extLst>
              <a:ext uri="{FF2B5EF4-FFF2-40B4-BE49-F238E27FC236}">
                <a16:creationId xmlns:a16="http://schemas.microsoft.com/office/drawing/2014/main" id="{2D79CF3D-7910-EA23-4C12-781052587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35" y="5771024"/>
            <a:ext cx="705985" cy="7747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18E199-771B-D603-1041-84269EAB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604" y="1825955"/>
            <a:ext cx="9590398" cy="1352714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2C3115DD-F390-AC8F-77D1-C04683A06C56}"/>
              </a:ext>
            </a:extLst>
          </p:cNvPr>
          <p:cNvSpPr/>
          <p:nvPr/>
        </p:nvSpPr>
        <p:spPr>
          <a:xfrm>
            <a:off x="6676103" y="3398214"/>
            <a:ext cx="3060293" cy="2153264"/>
          </a:xfrm>
          <a:prstGeom prst="cloud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3835BD-1DEA-B758-518B-79133BA6F2DF}"/>
              </a:ext>
            </a:extLst>
          </p:cNvPr>
          <p:cNvSpPr/>
          <p:nvPr/>
        </p:nvSpPr>
        <p:spPr>
          <a:xfrm>
            <a:off x="6518787" y="5319252"/>
            <a:ext cx="235974" cy="23222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C5F418-3C83-DDDF-FB2E-F7987EE65BD7}"/>
              </a:ext>
            </a:extLst>
          </p:cNvPr>
          <p:cNvSpPr/>
          <p:nvPr/>
        </p:nvSpPr>
        <p:spPr>
          <a:xfrm>
            <a:off x="6096000" y="5551478"/>
            <a:ext cx="171754" cy="17643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B067B0-611E-764B-69C6-60A57243238B}"/>
              </a:ext>
            </a:extLst>
          </p:cNvPr>
          <p:cNvSpPr txBox="1"/>
          <p:nvPr/>
        </p:nvSpPr>
        <p:spPr>
          <a:xfrm>
            <a:off x="7393858" y="4290180"/>
            <a:ext cx="204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CARAMBA!!!!</a:t>
            </a:r>
          </a:p>
        </p:txBody>
      </p:sp>
    </p:spTree>
    <p:extLst>
      <p:ext uri="{BB962C8B-B14F-4D97-AF65-F5344CB8AC3E}">
        <p14:creationId xmlns:p14="http://schemas.microsoft.com/office/powerpoint/2010/main" val="347678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8" grpId="0" animBg="1"/>
      <p:bldP spid="12" grpId="0" animBg="1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225</Words>
  <Application>Microsoft Office PowerPoint</Application>
  <PresentationFormat>Widescreen</PresentationFormat>
  <Paragraphs>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ADLaM Display</vt:lpstr>
      <vt:lpstr>Aptos</vt:lpstr>
      <vt:lpstr>Aptos Display</vt:lpstr>
      <vt:lpstr>Arial</vt:lpstr>
      <vt:lpstr>Comic Sans MS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MIGUEL RADWANSKI</dc:creator>
  <cp:lastModifiedBy>PEDRO MIGUEL RADWANSKI</cp:lastModifiedBy>
  <cp:revision>2</cp:revision>
  <dcterms:created xsi:type="dcterms:W3CDTF">2024-10-23T00:21:20Z</dcterms:created>
  <dcterms:modified xsi:type="dcterms:W3CDTF">2024-10-23T18:05:23Z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2024-10-23T02:06:58Z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38ae2f02-5710-4e12-80bb-83600c3fdf1e</vt:lpwstr>
  </property>
  <property fmtid="{D5CDD505-2E9C-101B-9397-08002B2CF9AE}" pid="7" name="MSIP_Label_defa4170-0d19-0005-0004-bc88714345d2_ActionId">
    <vt:lpwstr>a45d99c4-f7a0-4438-a399-ea6ab9799cfd</vt:lpwstr>
  </property>
  <property fmtid="{D5CDD505-2E9C-101B-9397-08002B2CF9AE}" pid="8" name="MSIP_Label_defa4170-0d19-0005-0004-bc88714345d2_ContentBits">
    <vt:lpwstr>0</vt:lpwstr>
  </property>
</Properties>
</file>