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CB25C-D873-4451-85D6-AE5FDDCE40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89E43-0910-482F-8230-ABB6112A2EE8}">
      <dgm:prSet phldrT="[Text]" custT="1"/>
      <dgm:spPr/>
      <dgm:t>
        <a:bodyPr/>
        <a:lstStyle/>
        <a:p>
          <a:r>
            <a:rPr lang="en-US" sz="2000" smtClean="0"/>
            <a:t>Lương Đức Duy</a:t>
          </a:r>
          <a:endParaRPr lang="en-US" sz="2000"/>
        </a:p>
      </dgm:t>
    </dgm:pt>
    <dgm:pt modelId="{F235C754-3D14-4747-B6EA-5FFDE437397E}" type="parTrans" cxnId="{4E3F48F4-6BA6-4805-BD5A-A406E5463DD3}">
      <dgm:prSet/>
      <dgm:spPr/>
      <dgm:t>
        <a:bodyPr/>
        <a:lstStyle/>
        <a:p>
          <a:endParaRPr lang="en-US" sz="900"/>
        </a:p>
      </dgm:t>
    </dgm:pt>
    <dgm:pt modelId="{B2194046-E1AB-4288-A79D-1BDB423550FB}" type="sibTrans" cxnId="{4E3F48F4-6BA6-4805-BD5A-A406E5463DD3}">
      <dgm:prSet/>
      <dgm:spPr/>
      <dgm:t>
        <a:bodyPr/>
        <a:lstStyle/>
        <a:p>
          <a:endParaRPr lang="en-US" sz="900"/>
        </a:p>
      </dgm:t>
    </dgm:pt>
    <dgm:pt modelId="{1781B182-627B-4ECF-89B5-2EE12F81E9F0}">
      <dgm:prSet phldrT="[Text]" custT="1"/>
      <dgm:spPr/>
      <dgm:t>
        <a:bodyPr/>
        <a:lstStyle/>
        <a:p>
          <a:r>
            <a:rPr lang="en-US" sz="2000" smtClean="0"/>
            <a:t>Nguyễn Hoàng Đông</a:t>
          </a:r>
          <a:endParaRPr lang="en-US" sz="2000"/>
        </a:p>
      </dgm:t>
    </dgm:pt>
    <dgm:pt modelId="{49039BB9-F00A-4A69-BC98-321C0416C545}" type="parTrans" cxnId="{28C11628-B840-4FD4-8F77-9A29C17180D1}">
      <dgm:prSet/>
      <dgm:spPr/>
      <dgm:t>
        <a:bodyPr/>
        <a:lstStyle/>
        <a:p>
          <a:endParaRPr lang="en-US" sz="900"/>
        </a:p>
      </dgm:t>
    </dgm:pt>
    <dgm:pt modelId="{76E531B6-BFF7-4AA8-A7D8-0682BC5C2CE1}" type="sibTrans" cxnId="{28C11628-B840-4FD4-8F77-9A29C17180D1}">
      <dgm:prSet/>
      <dgm:spPr/>
      <dgm:t>
        <a:bodyPr/>
        <a:lstStyle/>
        <a:p>
          <a:endParaRPr lang="en-US" sz="900"/>
        </a:p>
      </dgm:t>
    </dgm:pt>
    <dgm:pt modelId="{7D241BC5-6C7C-418F-8C1B-5AEA5734266C}">
      <dgm:prSet phldrT="[Text]" custT="1"/>
      <dgm:spPr/>
      <dgm:t>
        <a:bodyPr/>
        <a:lstStyle/>
        <a:p>
          <a:r>
            <a:rPr lang="en-US" sz="2000" smtClean="0"/>
            <a:t>Ngô Minh Phương</a:t>
          </a:r>
          <a:endParaRPr lang="en-US" sz="2000"/>
        </a:p>
      </dgm:t>
    </dgm:pt>
    <dgm:pt modelId="{8BFB5D24-8399-473F-9EEF-4B39141456C9}" type="parTrans" cxnId="{85236B7B-06C3-464C-9CC1-EECF557C017D}">
      <dgm:prSet/>
      <dgm:spPr/>
      <dgm:t>
        <a:bodyPr/>
        <a:lstStyle/>
        <a:p>
          <a:endParaRPr lang="en-US" sz="900"/>
        </a:p>
      </dgm:t>
    </dgm:pt>
    <dgm:pt modelId="{93A9FB87-7C41-4200-ABDF-D261ABF14A76}" type="sibTrans" cxnId="{85236B7B-06C3-464C-9CC1-EECF557C017D}">
      <dgm:prSet/>
      <dgm:spPr/>
      <dgm:t>
        <a:bodyPr/>
        <a:lstStyle/>
        <a:p>
          <a:endParaRPr lang="en-US" sz="900"/>
        </a:p>
      </dgm:t>
    </dgm:pt>
    <dgm:pt modelId="{7CF2DE4C-1416-4850-9ADD-F0DAFA32E167}" type="pres">
      <dgm:prSet presAssocID="{779CB25C-D873-4451-85D6-AE5FDDCE40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123A32-D72A-4CBD-9641-002C14849133}" type="pres">
      <dgm:prSet presAssocID="{CDF89E43-0910-482F-8230-ABB6112A2EE8}" presName="hierRoot1" presStyleCnt="0">
        <dgm:presLayoutVars>
          <dgm:hierBranch val="init"/>
        </dgm:presLayoutVars>
      </dgm:prSet>
      <dgm:spPr/>
    </dgm:pt>
    <dgm:pt modelId="{385F290D-C858-4C10-ABD8-E8980478C5B8}" type="pres">
      <dgm:prSet presAssocID="{CDF89E43-0910-482F-8230-ABB6112A2EE8}" presName="rootComposite1" presStyleCnt="0"/>
      <dgm:spPr/>
    </dgm:pt>
    <dgm:pt modelId="{05BBB6DD-027D-45BC-B086-2D143F57BCCE}" type="pres">
      <dgm:prSet presAssocID="{CDF89E43-0910-482F-8230-ABB6112A2EE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4A89D-90F5-4997-99C4-DA5C430ACC00}" type="pres">
      <dgm:prSet presAssocID="{CDF89E43-0910-482F-8230-ABB6112A2EE8}" presName="rootConnector1" presStyleLbl="node1" presStyleIdx="0" presStyleCnt="0"/>
      <dgm:spPr/>
    </dgm:pt>
    <dgm:pt modelId="{0840243D-A62E-4C5A-A467-657546841E87}" type="pres">
      <dgm:prSet presAssocID="{CDF89E43-0910-482F-8230-ABB6112A2EE8}" presName="hierChild2" presStyleCnt="0"/>
      <dgm:spPr/>
    </dgm:pt>
    <dgm:pt modelId="{F8016569-E2EA-4547-8F53-233676BA5B2C}" type="pres">
      <dgm:prSet presAssocID="{49039BB9-F00A-4A69-BC98-321C0416C545}" presName="Name37" presStyleLbl="parChTrans1D2" presStyleIdx="0" presStyleCnt="2"/>
      <dgm:spPr/>
    </dgm:pt>
    <dgm:pt modelId="{5CDCE9D4-33D0-4A5C-86D9-18D0C2BC0044}" type="pres">
      <dgm:prSet presAssocID="{1781B182-627B-4ECF-89B5-2EE12F81E9F0}" presName="hierRoot2" presStyleCnt="0">
        <dgm:presLayoutVars>
          <dgm:hierBranch val="init"/>
        </dgm:presLayoutVars>
      </dgm:prSet>
      <dgm:spPr/>
    </dgm:pt>
    <dgm:pt modelId="{980E4552-23C4-40D7-AED8-B75AB5210568}" type="pres">
      <dgm:prSet presAssocID="{1781B182-627B-4ECF-89B5-2EE12F81E9F0}" presName="rootComposite" presStyleCnt="0"/>
      <dgm:spPr/>
    </dgm:pt>
    <dgm:pt modelId="{01792829-4886-455B-A91C-88A88BDB7AF0}" type="pres">
      <dgm:prSet presAssocID="{1781B182-627B-4ECF-89B5-2EE12F81E9F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88F62-4960-4BD9-89CB-4B59B73BE176}" type="pres">
      <dgm:prSet presAssocID="{1781B182-627B-4ECF-89B5-2EE12F81E9F0}" presName="rootConnector" presStyleLbl="node2" presStyleIdx="0" presStyleCnt="2"/>
      <dgm:spPr/>
    </dgm:pt>
    <dgm:pt modelId="{119509C0-C499-4D96-8212-DE2467FA52CA}" type="pres">
      <dgm:prSet presAssocID="{1781B182-627B-4ECF-89B5-2EE12F81E9F0}" presName="hierChild4" presStyleCnt="0"/>
      <dgm:spPr/>
    </dgm:pt>
    <dgm:pt modelId="{74EDB3E6-6427-4D5B-B50B-C118EB43DB11}" type="pres">
      <dgm:prSet presAssocID="{1781B182-627B-4ECF-89B5-2EE12F81E9F0}" presName="hierChild5" presStyleCnt="0"/>
      <dgm:spPr/>
    </dgm:pt>
    <dgm:pt modelId="{E54CDE51-E83D-48F0-87AF-5355223EB7B3}" type="pres">
      <dgm:prSet presAssocID="{8BFB5D24-8399-473F-9EEF-4B39141456C9}" presName="Name37" presStyleLbl="parChTrans1D2" presStyleIdx="1" presStyleCnt="2"/>
      <dgm:spPr/>
    </dgm:pt>
    <dgm:pt modelId="{73FD9639-597F-4EF5-8A8C-44448DB4A260}" type="pres">
      <dgm:prSet presAssocID="{7D241BC5-6C7C-418F-8C1B-5AEA5734266C}" presName="hierRoot2" presStyleCnt="0">
        <dgm:presLayoutVars>
          <dgm:hierBranch val="init"/>
        </dgm:presLayoutVars>
      </dgm:prSet>
      <dgm:spPr/>
    </dgm:pt>
    <dgm:pt modelId="{A2C136BA-4AC6-4D2E-A873-52A71435B627}" type="pres">
      <dgm:prSet presAssocID="{7D241BC5-6C7C-418F-8C1B-5AEA5734266C}" presName="rootComposite" presStyleCnt="0"/>
      <dgm:spPr/>
    </dgm:pt>
    <dgm:pt modelId="{29888ACB-A532-459D-9213-1E7F148EE712}" type="pres">
      <dgm:prSet presAssocID="{7D241BC5-6C7C-418F-8C1B-5AEA5734266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A2BD9-98F7-4652-8663-AF457D89F4A2}" type="pres">
      <dgm:prSet presAssocID="{7D241BC5-6C7C-418F-8C1B-5AEA5734266C}" presName="rootConnector" presStyleLbl="node2" presStyleIdx="1" presStyleCnt="2"/>
      <dgm:spPr/>
    </dgm:pt>
    <dgm:pt modelId="{6E80CE52-CA9F-4D30-BB88-CAE9626A3724}" type="pres">
      <dgm:prSet presAssocID="{7D241BC5-6C7C-418F-8C1B-5AEA5734266C}" presName="hierChild4" presStyleCnt="0"/>
      <dgm:spPr/>
    </dgm:pt>
    <dgm:pt modelId="{FCA1AA84-5F0E-483A-B28E-FE1DABA06548}" type="pres">
      <dgm:prSet presAssocID="{7D241BC5-6C7C-418F-8C1B-5AEA5734266C}" presName="hierChild5" presStyleCnt="0"/>
      <dgm:spPr/>
    </dgm:pt>
    <dgm:pt modelId="{3D3C5AD2-9267-45FE-A3E6-CEC8B0672DFA}" type="pres">
      <dgm:prSet presAssocID="{CDF89E43-0910-482F-8230-ABB6112A2EE8}" presName="hierChild3" presStyleCnt="0"/>
      <dgm:spPr/>
    </dgm:pt>
  </dgm:ptLst>
  <dgm:cxnLst>
    <dgm:cxn modelId="{6FC86475-C786-4A18-BD7B-6B73D8A94965}" type="presOf" srcId="{CDF89E43-0910-482F-8230-ABB6112A2EE8}" destId="{E9F4A89D-90F5-4997-99C4-DA5C430ACC00}" srcOrd="1" destOrd="0" presId="urn:microsoft.com/office/officeart/2005/8/layout/orgChart1"/>
    <dgm:cxn modelId="{85236B7B-06C3-464C-9CC1-EECF557C017D}" srcId="{CDF89E43-0910-482F-8230-ABB6112A2EE8}" destId="{7D241BC5-6C7C-418F-8C1B-5AEA5734266C}" srcOrd="1" destOrd="0" parTransId="{8BFB5D24-8399-473F-9EEF-4B39141456C9}" sibTransId="{93A9FB87-7C41-4200-ABDF-D261ABF14A76}"/>
    <dgm:cxn modelId="{F9FE44C9-2C37-4CB0-A209-A55409D86E59}" type="presOf" srcId="{7D241BC5-6C7C-418F-8C1B-5AEA5734266C}" destId="{EB0A2BD9-98F7-4652-8663-AF457D89F4A2}" srcOrd="1" destOrd="0" presId="urn:microsoft.com/office/officeart/2005/8/layout/orgChart1"/>
    <dgm:cxn modelId="{EC297607-419D-49F9-8E97-6F052C4BC459}" type="presOf" srcId="{CDF89E43-0910-482F-8230-ABB6112A2EE8}" destId="{05BBB6DD-027D-45BC-B086-2D143F57BCCE}" srcOrd="0" destOrd="0" presId="urn:microsoft.com/office/officeart/2005/8/layout/orgChart1"/>
    <dgm:cxn modelId="{E75F193A-6D44-4BE8-A1FA-B66868B8BE39}" type="presOf" srcId="{49039BB9-F00A-4A69-BC98-321C0416C545}" destId="{F8016569-E2EA-4547-8F53-233676BA5B2C}" srcOrd="0" destOrd="0" presId="urn:microsoft.com/office/officeart/2005/8/layout/orgChart1"/>
    <dgm:cxn modelId="{3FB2908D-4465-4F38-925E-E505C2A7890D}" type="presOf" srcId="{1781B182-627B-4ECF-89B5-2EE12F81E9F0}" destId="{01792829-4886-455B-A91C-88A88BDB7AF0}" srcOrd="0" destOrd="0" presId="urn:microsoft.com/office/officeart/2005/8/layout/orgChart1"/>
    <dgm:cxn modelId="{B4168F44-2DB3-4B4D-83CB-ADC6C088A2D9}" type="presOf" srcId="{779CB25C-D873-4451-85D6-AE5FDDCE400C}" destId="{7CF2DE4C-1416-4850-9ADD-F0DAFA32E167}" srcOrd="0" destOrd="0" presId="urn:microsoft.com/office/officeart/2005/8/layout/orgChart1"/>
    <dgm:cxn modelId="{4E3F48F4-6BA6-4805-BD5A-A406E5463DD3}" srcId="{779CB25C-D873-4451-85D6-AE5FDDCE400C}" destId="{CDF89E43-0910-482F-8230-ABB6112A2EE8}" srcOrd="0" destOrd="0" parTransId="{F235C754-3D14-4747-B6EA-5FFDE437397E}" sibTransId="{B2194046-E1AB-4288-A79D-1BDB423550FB}"/>
    <dgm:cxn modelId="{4C40A902-7850-490A-B074-23C20DF33BB7}" type="presOf" srcId="{1781B182-627B-4ECF-89B5-2EE12F81E9F0}" destId="{EC488F62-4960-4BD9-89CB-4B59B73BE176}" srcOrd="1" destOrd="0" presId="urn:microsoft.com/office/officeart/2005/8/layout/orgChart1"/>
    <dgm:cxn modelId="{28C11628-B840-4FD4-8F77-9A29C17180D1}" srcId="{CDF89E43-0910-482F-8230-ABB6112A2EE8}" destId="{1781B182-627B-4ECF-89B5-2EE12F81E9F0}" srcOrd="0" destOrd="0" parTransId="{49039BB9-F00A-4A69-BC98-321C0416C545}" sibTransId="{76E531B6-BFF7-4AA8-A7D8-0682BC5C2CE1}"/>
    <dgm:cxn modelId="{1C14CB62-5884-4AC4-BF23-F568C9607F41}" type="presOf" srcId="{7D241BC5-6C7C-418F-8C1B-5AEA5734266C}" destId="{29888ACB-A532-459D-9213-1E7F148EE712}" srcOrd="0" destOrd="0" presId="urn:microsoft.com/office/officeart/2005/8/layout/orgChart1"/>
    <dgm:cxn modelId="{9935E934-75C0-4FB0-B356-56A291C2C5B3}" type="presOf" srcId="{8BFB5D24-8399-473F-9EEF-4B39141456C9}" destId="{E54CDE51-E83D-48F0-87AF-5355223EB7B3}" srcOrd="0" destOrd="0" presId="urn:microsoft.com/office/officeart/2005/8/layout/orgChart1"/>
    <dgm:cxn modelId="{39211E3C-9EA3-4949-8AF8-63F8DAC93A80}" type="presParOf" srcId="{7CF2DE4C-1416-4850-9ADD-F0DAFA32E167}" destId="{28123A32-D72A-4CBD-9641-002C14849133}" srcOrd="0" destOrd="0" presId="urn:microsoft.com/office/officeart/2005/8/layout/orgChart1"/>
    <dgm:cxn modelId="{1315F0D4-A4E9-4C6C-940D-6C9379957910}" type="presParOf" srcId="{28123A32-D72A-4CBD-9641-002C14849133}" destId="{385F290D-C858-4C10-ABD8-E8980478C5B8}" srcOrd="0" destOrd="0" presId="urn:microsoft.com/office/officeart/2005/8/layout/orgChart1"/>
    <dgm:cxn modelId="{5986909B-C776-4E33-80F9-B3FCBC9E8A84}" type="presParOf" srcId="{385F290D-C858-4C10-ABD8-E8980478C5B8}" destId="{05BBB6DD-027D-45BC-B086-2D143F57BCCE}" srcOrd="0" destOrd="0" presId="urn:microsoft.com/office/officeart/2005/8/layout/orgChart1"/>
    <dgm:cxn modelId="{36246FC0-CCC5-4C2E-934C-BD4B112A011C}" type="presParOf" srcId="{385F290D-C858-4C10-ABD8-E8980478C5B8}" destId="{E9F4A89D-90F5-4997-99C4-DA5C430ACC00}" srcOrd="1" destOrd="0" presId="urn:microsoft.com/office/officeart/2005/8/layout/orgChart1"/>
    <dgm:cxn modelId="{D6CA7050-9DBC-4E84-A44C-B7F9E7798FD2}" type="presParOf" srcId="{28123A32-D72A-4CBD-9641-002C14849133}" destId="{0840243D-A62E-4C5A-A467-657546841E87}" srcOrd="1" destOrd="0" presId="urn:microsoft.com/office/officeart/2005/8/layout/orgChart1"/>
    <dgm:cxn modelId="{06D84F37-3931-47BA-8A37-E53FB8FFCFD3}" type="presParOf" srcId="{0840243D-A62E-4C5A-A467-657546841E87}" destId="{F8016569-E2EA-4547-8F53-233676BA5B2C}" srcOrd="0" destOrd="0" presId="urn:microsoft.com/office/officeart/2005/8/layout/orgChart1"/>
    <dgm:cxn modelId="{B7C01BD4-DD90-45C8-96FA-E8253F3E6013}" type="presParOf" srcId="{0840243D-A62E-4C5A-A467-657546841E87}" destId="{5CDCE9D4-33D0-4A5C-86D9-18D0C2BC0044}" srcOrd="1" destOrd="0" presId="urn:microsoft.com/office/officeart/2005/8/layout/orgChart1"/>
    <dgm:cxn modelId="{0DE4BB22-B9D8-46F3-8F54-FF65F0DF31EE}" type="presParOf" srcId="{5CDCE9D4-33D0-4A5C-86D9-18D0C2BC0044}" destId="{980E4552-23C4-40D7-AED8-B75AB5210568}" srcOrd="0" destOrd="0" presId="urn:microsoft.com/office/officeart/2005/8/layout/orgChart1"/>
    <dgm:cxn modelId="{57BC293F-48DB-426F-B1CC-DFA621359DCF}" type="presParOf" srcId="{980E4552-23C4-40D7-AED8-B75AB5210568}" destId="{01792829-4886-455B-A91C-88A88BDB7AF0}" srcOrd="0" destOrd="0" presId="urn:microsoft.com/office/officeart/2005/8/layout/orgChart1"/>
    <dgm:cxn modelId="{4CB22F4B-571A-42D8-9857-FAFEE9E150A6}" type="presParOf" srcId="{980E4552-23C4-40D7-AED8-B75AB5210568}" destId="{EC488F62-4960-4BD9-89CB-4B59B73BE176}" srcOrd="1" destOrd="0" presId="urn:microsoft.com/office/officeart/2005/8/layout/orgChart1"/>
    <dgm:cxn modelId="{6F4CAE49-9A5B-4881-819C-DEDD4275A5B2}" type="presParOf" srcId="{5CDCE9D4-33D0-4A5C-86D9-18D0C2BC0044}" destId="{119509C0-C499-4D96-8212-DE2467FA52CA}" srcOrd="1" destOrd="0" presId="urn:microsoft.com/office/officeart/2005/8/layout/orgChart1"/>
    <dgm:cxn modelId="{1E7E06D1-680A-404A-BA52-0599A9E6DE7D}" type="presParOf" srcId="{5CDCE9D4-33D0-4A5C-86D9-18D0C2BC0044}" destId="{74EDB3E6-6427-4D5B-B50B-C118EB43DB11}" srcOrd="2" destOrd="0" presId="urn:microsoft.com/office/officeart/2005/8/layout/orgChart1"/>
    <dgm:cxn modelId="{4BB71253-4E06-4349-905E-7A954F1BD61E}" type="presParOf" srcId="{0840243D-A62E-4C5A-A467-657546841E87}" destId="{E54CDE51-E83D-48F0-87AF-5355223EB7B3}" srcOrd="2" destOrd="0" presId="urn:microsoft.com/office/officeart/2005/8/layout/orgChart1"/>
    <dgm:cxn modelId="{E4AFB7ED-99F1-4246-9127-27D15F75C202}" type="presParOf" srcId="{0840243D-A62E-4C5A-A467-657546841E87}" destId="{73FD9639-597F-4EF5-8A8C-44448DB4A260}" srcOrd="3" destOrd="0" presId="urn:microsoft.com/office/officeart/2005/8/layout/orgChart1"/>
    <dgm:cxn modelId="{884D953C-79D8-4DAA-9D74-DC69B1958261}" type="presParOf" srcId="{73FD9639-597F-4EF5-8A8C-44448DB4A260}" destId="{A2C136BA-4AC6-4D2E-A873-52A71435B627}" srcOrd="0" destOrd="0" presId="urn:microsoft.com/office/officeart/2005/8/layout/orgChart1"/>
    <dgm:cxn modelId="{9A05640F-9A07-47FF-A19C-69E9CE4C2168}" type="presParOf" srcId="{A2C136BA-4AC6-4D2E-A873-52A71435B627}" destId="{29888ACB-A532-459D-9213-1E7F148EE712}" srcOrd="0" destOrd="0" presId="urn:microsoft.com/office/officeart/2005/8/layout/orgChart1"/>
    <dgm:cxn modelId="{FEABD303-4F77-4EE6-8BB6-AA84172FE2D3}" type="presParOf" srcId="{A2C136BA-4AC6-4D2E-A873-52A71435B627}" destId="{EB0A2BD9-98F7-4652-8663-AF457D89F4A2}" srcOrd="1" destOrd="0" presId="urn:microsoft.com/office/officeart/2005/8/layout/orgChart1"/>
    <dgm:cxn modelId="{BC5E9AB7-CCC9-46CC-95ED-8935C6C04258}" type="presParOf" srcId="{73FD9639-597F-4EF5-8A8C-44448DB4A260}" destId="{6E80CE52-CA9F-4D30-BB88-CAE9626A3724}" srcOrd="1" destOrd="0" presId="urn:microsoft.com/office/officeart/2005/8/layout/orgChart1"/>
    <dgm:cxn modelId="{4CF6491D-ECB7-4E23-9825-6B21C878D826}" type="presParOf" srcId="{73FD9639-597F-4EF5-8A8C-44448DB4A260}" destId="{FCA1AA84-5F0E-483A-B28E-FE1DABA06548}" srcOrd="2" destOrd="0" presId="urn:microsoft.com/office/officeart/2005/8/layout/orgChart1"/>
    <dgm:cxn modelId="{53B431E9-5C38-4882-808F-18F737E365CC}" type="presParOf" srcId="{28123A32-D72A-4CBD-9641-002C14849133}" destId="{3D3C5AD2-9267-45FE-A3E6-CEC8B0672D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DE51-E83D-48F0-87AF-5355223EB7B3}">
      <dsp:nvSpPr>
        <dsp:cNvPr id="0" name=""/>
        <dsp:cNvSpPr/>
      </dsp:nvSpPr>
      <dsp:spPr>
        <a:xfrm>
          <a:off x="5257006" y="1522570"/>
          <a:ext cx="1842214" cy="639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723"/>
              </a:lnTo>
              <a:lnTo>
                <a:pt x="1842214" y="319723"/>
              </a:lnTo>
              <a:lnTo>
                <a:pt x="1842214" y="639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16569-E2EA-4547-8F53-233676BA5B2C}">
      <dsp:nvSpPr>
        <dsp:cNvPr id="0" name=""/>
        <dsp:cNvSpPr/>
      </dsp:nvSpPr>
      <dsp:spPr>
        <a:xfrm>
          <a:off x="3414791" y="1522570"/>
          <a:ext cx="1842214" cy="639446"/>
        </a:xfrm>
        <a:custGeom>
          <a:avLst/>
          <a:gdLst/>
          <a:ahLst/>
          <a:cxnLst/>
          <a:rect l="0" t="0" r="0" b="0"/>
          <a:pathLst>
            <a:path>
              <a:moveTo>
                <a:pt x="1842214" y="0"/>
              </a:moveTo>
              <a:lnTo>
                <a:pt x="1842214" y="319723"/>
              </a:lnTo>
              <a:lnTo>
                <a:pt x="0" y="319723"/>
              </a:lnTo>
              <a:lnTo>
                <a:pt x="0" y="639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BB6DD-027D-45BC-B086-2D143F57BCCE}">
      <dsp:nvSpPr>
        <dsp:cNvPr id="0" name=""/>
        <dsp:cNvSpPr/>
      </dsp:nvSpPr>
      <dsp:spPr>
        <a:xfrm>
          <a:off x="3734514" y="79"/>
          <a:ext cx="3044982" cy="1522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Lương Đức Duy</a:t>
          </a:r>
          <a:endParaRPr lang="en-US" sz="2000" kern="1200"/>
        </a:p>
      </dsp:txBody>
      <dsp:txXfrm>
        <a:off x="3734514" y="79"/>
        <a:ext cx="3044982" cy="1522491"/>
      </dsp:txXfrm>
    </dsp:sp>
    <dsp:sp modelId="{01792829-4886-455B-A91C-88A88BDB7AF0}">
      <dsp:nvSpPr>
        <dsp:cNvPr id="0" name=""/>
        <dsp:cNvSpPr/>
      </dsp:nvSpPr>
      <dsp:spPr>
        <a:xfrm>
          <a:off x="1892300" y="2162017"/>
          <a:ext cx="3044982" cy="1522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Nguyễn Hoàng Đông</a:t>
          </a:r>
          <a:endParaRPr lang="en-US" sz="2000" kern="1200"/>
        </a:p>
      </dsp:txBody>
      <dsp:txXfrm>
        <a:off x="1892300" y="2162017"/>
        <a:ext cx="3044982" cy="1522491"/>
      </dsp:txXfrm>
    </dsp:sp>
    <dsp:sp modelId="{29888ACB-A532-459D-9213-1E7F148EE712}">
      <dsp:nvSpPr>
        <dsp:cNvPr id="0" name=""/>
        <dsp:cNvSpPr/>
      </dsp:nvSpPr>
      <dsp:spPr>
        <a:xfrm>
          <a:off x="5576729" y="2162017"/>
          <a:ext cx="3044982" cy="1522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Ngô Minh Phương</a:t>
          </a:r>
          <a:endParaRPr lang="en-US" sz="2000" kern="1200"/>
        </a:p>
      </dsp:txBody>
      <dsp:txXfrm>
        <a:off x="5576729" y="2162017"/>
        <a:ext cx="3044982" cy="152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22363"/>
            <a:ext cx="9144000" cy="2387600"/>
          </a:xfrm>
        </p:spPr>
        <p:txBody>
          <a:bodyPr anchor="b"/>
          <a:lstStyle>
            <a:lvl1pPr algn="r">
              <a:defRPr sz="6000" baseline="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3115925" cy="4583115"/>
            <a:chOff x="0" y="0"/>
            <a:chExt cx="13115925" cy="4583115"/>
          </a:xfrm>
        </p:grpSpPr>
        <p:sp>
          <p:nvSpPr>
            <p:cNvPr id="9" name="Right Triangle 8"/>
            <p:cNvSpPr/>
            <p:nvPr/>
          </p:nvSpPr>
          <p:spPr>
            <a:xfrm flipV="1">
              <a:off x="0" y="0"/>
              <a:ext cx="13115925" cy="164782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0" y="0"/>
              <a:ext cx="7267574" cy="458311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flipV="1">
              <a:off x="0" y="0"/>
              <a:ext cx="8497019" cy="2000250"/>
            </a:xfrm>
            <a:prstGeom prst="rtTriangl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34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/>
          <p:cNvSpPr/>
          <p:nvPr/>
        </p:nvSpPr>
        <p:spPr>
          <a:xfrm flipV="1">
            <a:off x="0" y="0"/>
            <a:ext cx="13115925" cy="1647825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ight Triangle 8"/>
          <p:cNvSpPr/>
          <p:nvPr/>
        </p:nvSpPr>
        <p:spPr>
          <a:xfrm flipV="1">
            <a:off x="0" y="0"/>
            <a:ext cx="7267574" cy="4583115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ight Triangle 9"/>
          <p:cNvSpPr/>
          <p:nvPr/>
        </p:nvSpPr>
        <p:spPr>
          <a:xfrm flipV="1">
            <a:off x="0" y="0"/>
            <a:ext cx="8497019" cy="2000250"/>
          </a:xfrm>
          <a:prstGeom prst="rt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74158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1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6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 flipH="1" flipV="1">
            <a:off x="1" y="4453467"/>
            <a:ext cx="12191999" cy="2404533"/>
            <a:chOff x="0" y="0"/>
            <a:chExt cx="13115925" cy="4583115"/>
          </a:xfrm>
        </p:grpSpPr>
        <p:sp>
          <p:nvSpPr>
            <p:cNvPr id="12" name="Right Triangle 11"/>
            <p:cNvSpPr/>
            <p:nvPr/>
          </p:nvSpPr>
          <p:spPr>
            <a:xfrm flipV="1">
              <a:off x="0" y="0"/>
              <a:ext cx="13115925" cy="164782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flipV="1">
              <a:off x="0" y="0"/>
              <a:ext cx="7267574" cy="458311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0" y="0"/>
              <a:ext cx="8497019" cy="2000250"/>
            </a:xfrm>
            <a:prstGeom prst="rtTriangl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4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 flipH="1" flipV="1">
            <a:off x="1" y="4453467"/>
            <a:ext cx="12191999" cy="2404533"/>
            <a:chOff x="0" y="0"/>
            <a:chExt cx="13115925" cy="4583115"/>
          </a:xfrm>
        </p:grpSpPr>
        <p:sp>
          <p:nvSpPr>
            <p:cNvPr id="11" name="Right Triangle 10"/>
            <p:cNvSpPr/>
            <p:nvPr/>
          </p:nvSpPr>
          <p:spPr>
            <a:xfrm flipV="1">
              <a:off x="0" y="0"/>
              <a:ext cx="13115925" cy="164782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flipV="1">
              <a:off x="0" y="0"/>
              <a:ext cx="7267574" cy="458311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flipV="1">
              <a:off x="0" y="0"/>
              <a:ext cx="8497019" cy="2000250"/>
            </a:xfrm>
            <a:prstGeom prst="rtTriangl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47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1" y="5993468"/>
            <a:ext cx="12191999" cy="864532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5436376" y="4453467"/>
            <a:ext cx="6755624" cy="2404533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flipH="1">
            <a:off x="4293537" y="5808568"/>
            <a:ext cx="7898463" cy="1049432"/>
          </a:xfrm>
          <a:prstGeom prst="rtTriangl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2D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1" y="5993468"/>
            <a:ext cx="12191999" cy="864532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5436376" y="4453467"/>
            <a:ext cx="6755624" cy="2404533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4293537" y="5808568"/>
            <a:ext cx="7898463" cy="1049432"/>
          </a:xfrm>
          <a:prstGeom prst="rtTriangl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1" y="5993468"/>
            <a:ext cx="12191999" cy="864532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5436376" y="4453467"/>
            <a:ext cx="6755624" cy="2404533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flipH="1">
            <a:off x="4293537" y="5808568"/>
            <a:ext cx="7898463" cy="1049432"/>
          </a:xfrm>
          <a:prstGeom prst="rt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1" y="5993468"/>
            <a:ext cx="12191999" cy="864532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5436376" y="4453467"/>
            <a:ext cx="6755624" cy="2404533"/>
          </a:xfrm>
          <a:prstGeom prst="rtTriangle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4293537" y="5808568"/>
            <a:ext cx="7898463" cy="1049432"/>
          </a:xfrm>
          <a:prstGeom prst="rt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3115925" cy="4583115"/>
            <a:chOff x="0" y="0"/>
            <a:chExt cx="13115925" cy="4583115"/>
          </a:xfrm>
        </p:grpSpPr>
        <p:sp>
          <p:nvSpPr>
            <p:cNvPr id="8" name="Right Triangle 7"/>
            <p:cNvSpPr/>
            <p:nvPr/>
          </p:nvSpPr>
          <p:spPr>
            <a:xfrm flipV="1">
              <a:off x="0" y="0"/>
              <a:ext cx="13115925" cy="164782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0" y="0"/>
              <a:ext cx="7267574" cy="4583115"/>
            </a:xfrm>
            <a:prstGeom prst="rtTriangle">
              <a:avLst/>
            </a:prstGeom>
            <a:solidFill>
              <a:srgbClr val="00B050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0" y="0"/>
              <a:ext cx="8497019" cy="2000250"/>
            </a:xfrm>
            <a:prstGeom prst="rtTriangl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09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/>
          <p:cNvSpPr/>
          <p:nvPr/>
        </p:nvSpPr>
        <p:spPr>
          <a:xfrm flipV="1">
            <a:off x="0" y="0"/>
            <a:ext cx="13115925" cy="1647825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ight Triangle 8"/>
          <p:cNvSpPr/>
          <p:nvPr/>
        </p:nvSpPr>
        <p:spPr>
          <a:xfrm flipV="1">
            <a:off x="0" y="0"/>
            <a:ext cx="7267574" cy="4583115"/>
          </a:xfrm>
          <a:prstGeom prst="rtTriangle">
            <a:avLst/>
          </a:prstGeom>
          <a:solidFill>
            <a:srgbClr val="00B0F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ight Triangle 9"/>
          <p:cNvSpPr/>
          <p:nvPr/>
        </p:nvSpPr>
        <p:spPr>
          <a:xfrm flipV="1">
            <a:off x="0" y="0"/>
            <a:ext cx="8497019" cy="2000250"/>
          </a:xfrm>
          <a:prstGeom prst="rtTriangl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49723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7B4F-64A3-4178-AB39-192FCD8CC57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F543-C4B8-484C-A092-64252A3C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63" r:id="rId5"/>
    <p:sldLayoutId id="2147483665" r:id="rId6"/>
    <p:sldLayoutId id="2147483666" r:id="rId7"/>
    <p:sldLayoutId id="2147483651" r:id="rId8"/>
    <p:sldLayoutId id="2147483661" r:id="rId9"/>
    <p:sldLayoutId id="2147483664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4000" smtClean="0"/>
              <a:t>Báo cáo niên luận</a:t>
            </a:r>
            <a:br>
              <a:rPr lang="en-US" sz="4000" smtClean="0"/>
            </a:br>
            <a:r>
              <a:rPr lang="en-US" smtClean="0">
                <a:solidFill>
                  <a:srgbClr val="00B050"/>
                </a:solidFill>
              </a:rPr>
              <a:t>Website Thông tin nhà trọ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mtClean="0"/>
              <a:t>Nhóm 6</a:t>
            </a:r>
          </a:p>
          <a:p>
            <a:pPr algn="r"/>
            <a:r>
              <a:rPr lang="en-US" smtClean="0"/>
              <a:t>Lương Đức Duy</a:t>
            </a:r>
          </a:p>
          <a:p>
            <a:pPr algn="r"/>
            <a:r>
              <a:rPr lang="en-US" smtClean="0"/>
              <a:t>Ngô Minh Phương</a:t>
            </a:r>
          </a:p>
          <a:p>
            <a:pPr algn="r"/>
            <a:r>
              <a:rPr lang="en-US" smtClean="0"/>
              <a:t>Nguyễn Hoàng Đông</a:t>
            </a:r>
          </a:p>
        </p:txBody>
      </p:sp>
    </p:spTree>
    <p:extLst>
      <p:ext uri="{BB962C8B-B14F-4D97-AF65-F5344CB8AC3E}">
        <p14:creationId xmlns:p14="http://schemas.microsoft.com/office/powerpoint/2010/main" val="28102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979" y="1489633"/>
            <a:ext cx="4498043" cy="49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Sản phẩm</a:t>
            </a:r>
            <a:br>
              <a:rPr lang="en-US" sz="48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mtClean="0"/>
              <a:t>Website thông tin nhà trọ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72332"/>
              </p:ext>
            </p:extLst>
          </p:nvPr>
        </p:nvGraphicFramePr>
        <p:xfrm>
          <a:off x="838200" y="1489195"/>
          <a:ext cx="10515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Tác</a:t>
                      </a:r>
                      <a:r>
                        <a:rPr lang="en-US" baseline="0" smtClean="0"/>
                        <a:t> giả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 nhà trọ</a:t>
                      </a:r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mtClean="0"/>
                        <a:t>Lương</a:t>
                      </a:r>
                      <a:r>
                        <a:rPr lang="en-US" baseline="0" smtClean="0"/>
                        <a:t> Đức Duy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Yêu</a:t>
                      </a:r>
                      <a:r>
                        <a:rPr lang="en-US" baseline="0" smtClean="0"/>
                        <a:t> cầu đăng thông tin nhà trọ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Xem thông</a:t>
                      </a:r>
                      <a:r>
                        <a:rPr lang="en-US" baseline="0" smtClean="0"/>
                        <a:t> tin nhà trọ: like, bình luận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Sửa</a:t>
                      </a:r>
                      <a:r>
                        <a:rPr lang="en-US" baseline="0" smtClean="0"/>
                        <a:t> thông tin nhà trọ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smtClean="0"/>
                        <a:t>Đăng kí tài khoản</a:t>
                      </a:r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Hoàng Đông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Sửa</a:t>
                      </a:r>
                      <a:r>
                        <a:rPr lang="en-US" baseline="0" smtClean="0"/>
                        <a:t> đổi thông tin tài khoản cá nhân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Xem các</a:t>
                      </a:r>
                      <a:r>
                        <a:rPr lang="en-US" baseline="0" smtClean="0"/>
                        <a:t> nhà trọ đã đăng của thành viên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Xóa</a:t>
                      </a:r>
                      <a:r>
                        <a:rPr lang="en-US" baseline="0" smtClean="0"/>
                        <a:t> nhà trọ của thành viên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 nhận yêu cầu đăng thông tin nhà trọ</a:t>
                      </a:r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mtClean="0"/>
                        <a:t>Ngô</a:t>
                      </a:r>
                      <a:r>
                        <a:rPr lang="en-US" baseline="0" smtClean="0"/>
                        <a:t> Minh Phương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 kê thành viên: tìm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kiếm, xem hồ sơ, xóa thành viên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Thống</a:t>
                      </a:r>
                      <a:r>
                        <a:rPr lang="en-US" baseline="0" smtClean="0"/>
                        <a:t> kê nhà trọ: tìm kiếm, xem thông tin nhà trọ, xóa nhà trọ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441275"/>
            <a:ext cx="2139351" cy="2139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Kế hoạch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6325" y="2441274"/>
            <a:ext cx="2139351" cy="213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Mô hình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14449" y="2441274"/>
            <a:ext cx="2139351" cy="213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Tổ chức nhóm phát triển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3683483"/>
              </p:ext>
            </p:extLst>
          </p:nvPr>
        </p:nvGraphicFramePr>
        <p:xfrm>
          <a:off x="839788" y="2505075"/>
          <a:ext cx="10514012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0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Đảm bảo chất lượng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88" y="3124152"/>
            <a:ext cx="1905000" cy="1857375"/>
          </a:xfrm>
        </p:spPr>
      </p:pic>
      <p:sp>
        <p:nvSpPr>
          <p:cNvPr id="5" name="TextBox 4"/>
          <p:cNvSpPr txBox="1"/>
          <p:nvPr/>
        </p:nvSpPr>
        <p:spPr>
          <a:xfrm>
            <a:off x="839788" y="3729674"/>
            <a:ext cx="217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Checkstyle</a:t>
            </a:r>
            <a:endParaRPr lang="en-US" sz="3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61" y="3727691"/>
            <a:ext cx="1625741" cy="650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74" y="3006726"/>
            <a:ext cx="2092226" cy="20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Quản lý cấu hình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4" y="3251994"/>
            <a:ext cx="5524500" cy="2190750"/>
          </a:xfrm>
        </p:spPr>
      </p:pic>
    </p:spTree>
    <p:extLst>
      <p:ext uri="{BB962C8B-B14F-4D97-AF65-F5344CB8AC3E}">
        <p14:creationId xmlns:p14="http://schemas.microsoft.com/office/powerpoint/2010/main" val="8479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hoạch chi tiết</a:t>
            </a:r>
            <a:endParaRPr lang="en-US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95248"/>
              </p:ext>
            </p:extLst>
          </p:nvPr>
        </p:nvGraphicFramePr>
        <p:xfrm>
          <a:off x="974785" y="1681665"/>
          <a:ext cx="9808234" cy="386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758"/>
                <a:gridCol w="5184476"/>
              </a:tblGrid>
              <a:tr h="152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Tuần bắt đầu - kết thúc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Tên công việc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42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3 </a:t>
                      </a:r>
                      <a:r>
                        <a:rPr lang="en-US" sz="1800">
                          <a:effectLst/>
                        </a:rPr>
                        <a:t>- 3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lịch phân công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kế hoạch </a:t>
                      </a:r>
                      <a:r>
                        <a:rPr lang="en-US" sz="1800">
                          <a:effectLst/>
                        </a:rPr>
                        <a:t>thực </a:t>
                      </a:r>
                      <a:r>
                        <a:rPr lang="en-US" sz="1800" smtClean="0">
                          <a:effectLst/>
                        </a:rPr>
                        <a:t>hiện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4 - 5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bản đặc tả yêu cầu phần mềm.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high </a:t>
                      </a:r>
                      <a:r>
                        <a:rPr lang="en-US" sz="1800">
                          <a:effectLst/>
                        </a:rPr>
                        <a:t>level </a:t>
                      </a:r>
                      <a:r>
                        <a:rPr lang="en-US" sz="1800" smtClean="0">
                          <a:effectLst/>
                        </a:rPr>
                        <a:t>design</a:t>
                      </a:r>
                      <a:endParaRPr lang="en-US" sz="1800">
                        <a:effectLst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7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6 - 7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Viết </a:t>
                      </a:r>
                      <a:r>
                        <a:rPr lang="en-US" sz="1800">
                          <a:effectLst/>
                        </a:rPr>
                        <a:t>Detail </a:t>
                      </a:r>
                      <a:r>
                        <a:rPr lang="en-US" sz="1800" smtClean="0">
                          <a:effectLst/>
                        </a:rPr>
                        <a:t>design</a:t>
                      </a:r>
                      <a:endParaRPr lang="en-US" sz="1800">
                        <a:effectLst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8 - 10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Tạo </a:t>
                      </a:r>
                      <a:r>
                        <a:rPr lang="en-US" sz="1800">
                          <a:effectLst/>
                        </a:rPr>
                        <a:t>database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trình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11 - 12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Lập </a:t>
                      </a:r>
                      <a:r>
                        <a:rPr lang="en-US" sz="1800">
                          <a:effectLst/>
                        </a:rPr>
                        <a:t>tài liệu </a:t>
                      </a:r>
                      <a:r>
                        <a:rPr lang="en-US" sz="1800">
                          <a:effectLst/>
                        </a:rPr>
                        <a:t>kiểm </a:t>
                      </a:r>
                      <a:r>
                        <a:rPr lang="en-US" sz="1800" smtClean="0">
                          <a:effectLst/>
                        </a:rPr>
                        <a:t>thử</a:t>
                      </a:r>
                      <a:endParaRPr lang="en-US" sz="1800">
                        <a:effectLst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13 - 13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mtClean="0">
                          <a:effectLst/>
                        </a:rPr>
                        <a:t>Chuẩn </a:t>
                      </a:r>
                      <a:r>
                        <a:rPr lang="en-US" sz="1800">
                          <a:effectLst/>
                        </a:rPr>
                        <a:t>bị cho việc báo cáo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79" marR="5337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3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52" y="2030052"/>
            <a:ext cx="6392310" cy="39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ien luan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0070C0"/>
      </a:accent2>
      <a:accent3>
        <a:srgbClr val="00B0F0"/>
      </a:accent3>
      <a:accent4>
        <a:srgbClr val="FFC000"/>
      </a:accent4>
      <a:accent5>
        <a:srgbClr val="C00000"/>
      </a:accent5>
      <a:accent6>
        <a:srgbClr val="6F3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Báo cáo niên luận Website Thông tin nhà trọ</vt:lpstr>
      <vt:lpstr>Nội dung chính</vt:lpstr>
      <vt:lpstr>Kế hoạch</vt:lpstr>
      <vt:lpstr>Kế hoạch</vt:lpstr>
      <vt:lpstr>Kế hoạch</vt:lpstr>
      <vt:lpstr>Kế hoạch</vt:lpstr>
      <vt:lpstr>Kế hoạch chi tiết</vt:lpstr>
      <vt:lpstr>Mô hình</vt:lpstr>
      <vt:lpstr>Mô hình</vt:lpstr>
      <vt:lpstr>Mô hình</vt:lpstr>
      <vt:lpstr>Sản phẩm Website thông tin nhà trọ</vt:lpstr>
      <vt:lpstr>Chức năng</vt:lpstr>
    </vt:vector>
  </TitlesOfParts>
  <Company>Cần Thơ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Duy Lương</dc:creator>
  <cp:lastModifiedBy>Đức Duy Lương</cp:lastModifiedBy>
  <cp:revision>23</cp:revision>
  <dcterms:created xsi:type="dcterms:W3CDTF">2014-11-10T03:01:29Z</dcterms:created>
  <dcterms:modified xsi:type="dcterms:W3CDTF">2014-11-10T03:54:25Z</dcterms:modified>
</cp:coreProperties>
</file>