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4"/>
  </p:handoutMasterIdLst>
  <p:sldIdLst>
    <p:sldId id="259" r:id="rId2"/>
    <p:sldId id="260" r:id="rId3"/>
  </p:sldIdLst>
  <p:sldSz cx="12192000" cy="6858000"/>
  <p:notesSz cx="7104063" cy="10234613"/>
  <p:embeddedFontLst>
    <p:embeddedFont>
      <p:font typeface="나눔스퀘어 네오 Bold" pitchFamily="2" charset="-127"/>
      <p:bold r:id="rId5"/>
    </p:embeddedFont>
    <p:embeddedFont>
      <p:font typeface="나눔스퀘어 네오 Light" pitchFamily="2" charset="-127"/>
      <p:regular r:id="rId6"/>
    </p:embeddedFont>
    <p:embeddedFont>
      <p:font typeface="굴림" panose="020B0600000101010101" pitchFamily="34" charset="-127"/>
      <p:regular r:id="rId7"/>
    </p:embeddedFont>
    <p:embeddedFont>
      <p:font typeface="굴림" panose="020B0600000101010101" pitchFamily="34" charset="-127"/>
      <p:regular r:id="rId7"/>
    </p:embeddedFont>
    <p:embeddedFont>
      <p:font typeface="맑은 고딕" panose="020B0503020000020004" pitchFamily="34" charset="-127"/>
      <p:regular r:id="rId8"/>
      <p:bold r:id="rId9"/>
    </p:embeddedFont>
    <p:embeddedFont>
      <p:font typeface="HY헤드라인M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C497F-0163-3FEA-8A68-5C381C3DF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19B33-BF6B-6DDF-F312-DF92E4710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84FA6F8-2549-4A43-ABEA-C3B91CB82FB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53705-14D9-F954-43AF-21A9082FC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8AFF-FA73-F24C-A041-C08A34B555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0C4E942-2161-4B2C-B06A-2C0FED9FD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41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8E2B-73A0-EF3B-8F7D-512CA1171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E8A09-E2BF-D42C-00B0-98E7A810D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6B62A-30F0-7022-900C-66D65F79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E9B3-5B54-4E68-273D-E8BECC6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49E7-D75B-C83F-A9F1-5AD9B992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9F3C-8732-56BF-FCBC-573A3F6B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B7D8C-B9BB-4439-6DD1-681C9A15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0864-9ED1-1F99-D392-86BFB121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514D-6B8F-852C-ED19-C32381DE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CA6D-4185-76AA-690E-7A1FEBA8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39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EDAF9-EFD3-AFE7-421F-B1E61FF35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1142F-A0CF-1D84-8DC7-FBBA65CB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C1E3-FC38-887B-025A-67C8F752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2748-F0CF-3C87-61E7-EEDC96DA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F850-4A26-B4A9-96B6-C27AC2F6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8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EFF5-6C0A-3E81-D51B-8B08BF1F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00ED-AC49-E739-CF84-45C7A6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13"/>
            <a:ext cx="10515600" cy="4351338"/>
          </a:xfrm>
        </p:spPr>
        <p:txBody>
          <a:bodyPr/>
          <a:lstStyle>
            <a:lvl1pPr>
              <a:defRPr>
                <a:latin typeface="나눔스퀘어 네오 Light" panose="00000400000000000000" pitchFamily="2" charset="-127"/>
                <a:ea typeface="나눔스퀘어 네오 Light" panose="00000400000000000000" pitchFamily="2" charset="-127"/>
              </a:defRPr>
            </a:lvl1pPr>
            <a:lvl2pPr>
              <a:defRPr>
                <a:latin typeface="나눔스퀘어 네오 Light" panose="00000400000000000000" pitchFamily="2" charset="-127"/>
                <a:ea typeface="나눔스퀘어 네오 Light" panose="00000400000000000000" pitchFamily="2" charset="-127"/>
              </a:defRPr>
            </a:lvl2pPr>
            <a:lvl3pPr>
              <a:defRPr>
                <a:latin typeface="나눔스퀘어 네오 Light" panose="00000400000000000000" pitchFamily="2" charset="-127"/>
                <a:ea typeface="나눔스퀘어 네오 Light" panose="00000400000000000000" pitchFamily="2" charset="-127"/>
              </a:defRPr>
            </a:lvl3pPr>
            <a:lvl4pPr>
              <a:defRPr>
                <a:latin typeface="나눔스퀘어 네오 Light" panose="00000400000000000000" pitchFamily="2" charset="-127"/>
                <a:ea typeface="나눔스퀘어 네오 Light" panose="00000400000000000000" pitchFamily="2" charset="-127"/>
              </a:defRPr>
            </a:lvl4pPr>
            <a:lvl5pPr>
              <a:defRPr>
                <a:latin typeface="나눔스퀘어 네오 Light" panose="00000400000000000000" pitchFamily="2" charset="-127"/>
                <a:ea typeface="나눔스퀘어 네오 Light" panose="00000400000000000000" pitchFamily="2" charset="-127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8B41-7D12-D82C-BEC6-D7D475DA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AF76A-1AAA-C381-DD11-EB5C9A76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95D8-45F2-2101-718D-94CD96D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909" y="6356350"/>
            <a:ext cx="2928891" cy="365125"/>
          </a:xfrm>
        </p:spPr>
        <p:txBody>
          <a:bodyPr/>
          <a:lstStyle>
            <a:lvl1pPr>
              <a:defRPr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r>
              <a:rPr lang="en-US" altLang="ko-KR"/>
              <a:t>2023-2 HandS </a:t>
            </a:r>
            <a:r>
              <a:rPr lang="ko-KR" altLang="en-US"/>
              <a:t>파이썬 세미나 계획서</a:t>
            </a:r>
            <a:endParaRPr lang="ko-KR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4FBA42-A26A-5915-395C-750ED4049E8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8910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7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32FD-54E6-3019-6279-2B6626CC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8C669-897B-BF17-3758-4078CD5A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44B4-B236-E4E1-BE5D-CCE04B17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3489-F85D-D3FF-BB1B-05CFE325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343EE-7B54-EC4B-FFCF-8AE1C1E5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A4D3-ECF4-6B58-BEEE-33138793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8341-A40D-85C1-7171-21CCC19CB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CCF2-80B4-D979-B87B-67E838A7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6CB0-06FE-E2D0-0F5A-A69D7978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8AA12-8FAB-3083-7254-7ECEA5D6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7642-3FE5-A8B5-C252-49C35D24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B35C-AD61-F2CE-5EF8-075DA05E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E4CD4-528E-5281-10F8-1607AFA9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49C0-F1AF-80D3-0744-FA2DEB306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F90E6-3CAF-74A3-ABD3-EED3640A0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6A1A-526E-6238-DED0-ACD1F7645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BD402-6297-9375-9015-F5D3F951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C27FE-CF73-2B7F-7765-67B1CDCE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D10F2-88D9-07C3-9573-FECE48B2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1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FD26-EB1F-117A-5A28-17123F7F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BCB24-E174-4E85-8158-6DB89391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CB318-592B-3F6C-FF35-C1F32713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0353-08B1-21EA-50F5-5458501B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79AE-6655-61DA-C97E-C6F63AF5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170F4-0AFD-0E4B-C8F1-9F01DACA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4119-6C20-513E-F38F-EBA74D58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0B1E-AE1C-A487-C3E5-915A4102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1EEB-E6A9-4A7B-76FD-5EA0C41F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B630D-C4A0-A3EC-A8AD-AE277E9C2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03D16-73CF-F1E4-8B79-A4C1BE83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482D2-1327-A795-038D-EDFCFDD8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48F1-8DCA-C669-15B8-6EF7F99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AF92-4E77-A583-B71B-0D247C70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93A22-2C88-A83E-074D-F12545519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C2AD-5066-6E8C-E4FC-18E9DFCE7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5E752-0E1E-0D0A-57A3-A803CB3D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00AA3-FBD0-1781-3C79-E9BB4F18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B7F7-4255-6A4D-3DC3-AC91FF17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A495-B2D4-3E2C-41BE-52305E77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1F3EC-E6A5-4381-57F4-B5DDCF460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5EE7-FFB5-1F95-46C4-5F4980F59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446A-6AFB-418C-9AA7-F04EA094BA02}" type="datetimeFigureOut">
              <a:rPr lang="ko-KR" altLang="en-US" smtClean="0"/>
              <a:t>2025. 3. 21.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2B73-B4B1-AAF9-1E58-C242BE83C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3B8C-22ED-818F-5544-D5BC866BB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3CBAD-4A0B-40B3-8B20-1CFE43689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E05FEA-5098-E970-EFEC-3EE4838D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PyTorch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세미나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A69D5-611C-9504-DDF0-67762B69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420"/>
            <a:ext cx="10515600" cy="461056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진행자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김두현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세미나 내용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PyTorch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기초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NST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대상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Python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대한 기초가 있는 자 </a:t>
            </a: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b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기초를 알아낼 수 있다고 생각하는 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진행방식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현강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인강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영상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진행기간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2025 5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월 한달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7CF4F-8744-D851-1279-C0564C7C29BA}"/>
              </a:ext>
            </a:extLst>
          </p:cNvPr>
          <p:cNvSpPr txBox="1"/>
          <p:nvPr/>
        </p:nvSpPr>
        <p:spPr>
          <a:xfrm>
            <a:off x="9539656" y="57348"/>
            <a:ext cx="427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2025-1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HandS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세미나 계획서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4E018E-D362-6729-0DC0-EF07C27B00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959152" y="6371742"/>
            <a:ext cx="1031308" cy="37455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5C77104-79AF-AAE9-9111-FD98E09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1195859"/>
            <a:ext cx="1381125" cy="3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846F5FD-E12D-60F8-4901-DDC65DB45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86" y="2728031"/>
            <a:ext cx="4459188" cy="23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A69D5-611C-9504-DDF0-67762B6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세미나 계획서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</a:p>
          <a:p>
            <a:pPr marL="0" indent="0">
              <a:buNone/>
            </a:pP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ko-KR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ko-KR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b="1" dirty="0">
                <a:latin typeface="Gulim" panose="020B0600000101010101" pitchFamily="34" charset="-127"/>
                <a:ea typeface="Gulim" panose="020B0600000101010101" pitchFamily="34" charset="-127"/>
              </a:rPr>
              <a:t>세미나 수료 기준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: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과제 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개 중 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2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개 완료</a:t>
            </a: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-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필수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! 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자신만의 </a:t>
            </a:r>
            <a:r>
              <a:rPr lang="en-US" altLang="ko-KR" dirty="0">
                <a:latin typeface="Gulim" panose="020B0600000101010101" pitchFamily="34" charset="-127"/>
                <a:ea typeface="Gulim" panose="020B0600000101010101" pitchFamily="34" charset="-127"/>
              </a:rPr>
              <a:t>custom loss function</a:t>
            </a:r>
            <a:r>
              <a:rPr lang="ko-KR" altLang="en-US" dirty="0">
                <a:latin typeface="Gulim" panose="020B0600000101010101" pitchFamily="34" charset="-127"/>
                <a:ea typeface="Gulim" panose="020B0600000101010101" pitchFamily="34" charset="-127"/>
              </a:rPr>
              <a:t>을 만들기</a:t>
            </a:r>
            <a:endParaRPr lang="en-US" altLang="ko-K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553A2-A4C6-DDDB-7639-DAC09BEDE5C4}"/>
              </a:ext>
            </a:extLst>
          </p:cNvPr>
          <p:cNvSpPr txBox="1"/>
          <p:nvPr/>
        </p:nvSpPr>
        <p:spPr>
          <a:xfrm>
            <a:off x="9539656" y="57348"/>
            <a:ext cx="427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2025-1 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HandS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세미나 계획서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B1064-FA14-07D7-7400-B3B89E32BB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959152" y="6371742"/>
            <a:ext cx="1031308" cy="37455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967737E-519F-7A5B-2973-74001B97E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75391"/>
              </p:ext>
            </p:extLst>
          </p:nvPr>
        </p:nvGraphicFramePr>
        <p:xfrm>
          <a:off x="1250072" y="2616840"/>
          <a:ext cx="97090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0893">
                  <a:extLst>
                    <a:ext uri="{9D8B030D-6E8A-4147-A177-3AD203B41FA5}">
                      <a16:colId xmlns:a16="http://schemas.microsoft.com/office/drawing/2014/main" val="966418783"/>
                    </a:ext>
                  </a:extLst>
                </a:gridCol>
                <a:gridCol w="3791398">
                  <a:extLst>
                    <a:ext uri="{9D8B030D-6E8A-4147-A177-3AD203B41FA5}">
                      <a16:colId xmlns:a16="http://schemas.microsoft.com/office/drawing/2014/main" val="3922331110"/>
                    </a:ext>
                  </a:extLst>
                </a:gridCol>
                <a:gridCol w="3486788">
                  <a:extLst>
                    <a:ext uri="{9D8B030D-6E8A-4147-A177-3AD203B41FA5}">
                      <a16:colId xmlns:a16="http://schemas.microsoft.com/office/drawing/2014/main" val="90857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커리큘럼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1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PyTorch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Good code for </a:t>
                      </a:r>
                      <a:r>
                        <a:rPr lang="en-US" altLang="ko-KR" dirty="0" err="1"/>
                        <a:t>PyTorch</a:t>
                      </a:r>
                      <a:r>
                        <a:rPr lang="en-US" altLang="ko-KR" dirty="0"/>
                        <a:t> training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CIFAR10 dataset </a:t>
                      </a:r>
                      <a:r>
                        <a:rPr lang="ko-KR" altLang="en-US" dirty="0"/>
                        <a:t>학습하기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31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NST(Neural Style Transfer) </a:t>
                      </a:r>
                      <a:r>
                        <a:rPr lang="ko-KR" altLang="en-US" dirty="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NST </a:t>
                      </a:r>
                      <a:r>
                        <a:rPr lang="ko-KR" altLang="en-US" dirty="0"/>
                        <a:t>실습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3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NST custom</a:t>
                      </a:r>
                      <a:r>
                        <a:rPr lang="ko-KR" altLang="en-US" dirty="0"/>
                        <a:t>하고 분석하기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Custom loss function</a:t>
                      </a:r>
                      <a:r>
                        <a:rPr lang="ko-KR" altLang="en-US" dirty="0"/>
                        <a:t> 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27068"/>
                  </a:ext>
                </a:extLst>
              </a:tr>
            </a:tbl>
          </a:graphicData>
        </a:graphic>
      </p:graphicFrame>
      <p:sp>
        <p:nvSpPr>
          <p:cNvPr id="7" name="Title 4">
            <a:extLst>
              <a:ext uri="{FF2B5EF4-FFF2-40B4-BE49-F238E27FC236}">
                <a16:creationId xmlns:a16="http://schemas.microsoft.com/office/drawing/2014/main" id="{1FED2B68-4CE3-A222-7F8B-F037F4BD94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+mj-cs"/>
              </a:defRPr>
            </a:lvl1pPr>
          </a:lstStyle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PyTorch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세미나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EBB152B-B60F-9DEB-2939-B94735C6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1195859"/>
            <a:ext cx="1381125" cy="3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1435</TotalTime>
  <Words>120</Words>
  <Application>Microsoft Macintosh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Arial</vt:lpstr>
      <vt:lpstr>나눔스퀘어 네오 Light</vt:lpstr>
      <vt:lpstr>HY헤드라인M</vt:lpstr>
      <vt:lpstr>굴림</vt:lpstr>
      <vt:lpstr>나눔스퀘어 네오 Bold</vt:lpstr>
      <vt:lpstr>굴림</vt:lpstr>
      <vt:lpstr>맑은 고딕</vt:lpstr>
      <vt:lpstr>Office Theme</vt:lpstr>
      <vt:lpstr>PyTorch 세미나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세미나</dc:title>
  <dc:creator>엄지혜[ 학부재학 / 전기전자공학부 ]</dc:creator>
  <cp:lastModifiedBy>김두현[ 학부미수강유예 / 전기전자공학부 ]</cp:lastModifiedBy>
  <cp:revision>34</cp:revision>
  <cp:lastPrinted>2025-03-10T12:17:06Z</cp:lastPrinted>
  <dcterms:created xsi:type="dcterms:W3CDTF">2023-09-10T03:26:29Z</dcterms:created>
  <dcterms:modified xsi:type="dcterms:W3CDTF">2025-03-21T01:06:01Z</dcterms:modified>
</cp:coreProperties>
</file>