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76f46165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76f46165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cce0a9c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6cce0a9c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7720d0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7720d0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7720d0b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7720d0b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7720d0b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7720d0b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720d0b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7720d0b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7720d0b4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7720d0b4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7720d0b4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7720d0b4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76f46165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76f4616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6cce0a9c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6cce0a9c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6cce0a9c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6cce0a9c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6cce0a9c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6cce0a9c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6cce0a9c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6cce0a9c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6f4616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76f4616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76f4616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76f4616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6f4616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76f4616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0GMCj_qsPGk" TargetMode="External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aUjxIa1c43DsnszJxokPDzsdI6wBydDj/view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MnLZ6JEgTtCyHvNa9nBQ_cT9snIOcRhS/view" TargetMode="External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-D0pK1v2s2wrMyZBmPu8nIdomZO0ORLj/view" TargetMode="External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5dEX6HEIL8Q" TargetMode="External"/><Relationship Id="rId4" Type="http://schemas.openxmlformats.org/officeDocument/2006/relationships/image" Target="../media/image15.jp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lIN6jsfvfqI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FlashBoteco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Feraso &amp; Lucas Gulich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98100"/>
            <a:ext cx="775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Relato dos Testes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632075"/>
            <a:ext cx="85206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pt-BR" sz="1000"/>
              <a:t>Teste de caixa branca</a:t>
            </a:r>
            <a:endParaRPr b="1" sz="1000"/>
          </a:p>
          <a:p>
            <a:pPr indent="-2921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Durante a revisão das classes individualmente, foi realizada uma análise a fim de evitar redundâncias e otimizar o código. Durante essa revisão, foram identificados alguns assets que não estavam mais sendo utilizados e também foram encontradas algumas melhorias que foram desconsideradas durante o desenvolvimento do software.</a:t>
            </a:r>
            <a:endParaRPr sz="10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pt-BR" sz="1000"/>
              <a:t>Teste de caixa preta</a:t>
            </a:r>
            <a:endParaRPr b="1" sz="1000"/>
          </a:p>
          <a:p>
            <a:pPr indent="-2921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Durante os testes de caixa preta, foi identificado um bug no timer. Quando o usuário tinha outras aplicações abertas e, por algum motivo, mantinha o foco nessas aplicações ou clicava nelas, o timer parava e não voltava a funcionar. Portanto, uma melhoria foi implementada para verificar se o timer está ativo.</a:t>
            </a:r>
            <a:endParaRPr sz="10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pt-BR" sz="1000"/>
              <a:t>Teste de experiência do usuário (UX)</a:t>
            </a:r>
            <a:endParaRPr b="1" sz="1000"/>
          </a:p>
          <a:p>
            <a:pPr indent="-2921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Durante os testes, foi identificado um problema relacionado ao idioma. O usuário precisava iniciar o jogo para alterar o idioma, o que dificultava a visualização. Além disso, durante os testes, percebeu-se que não estava claro para o usuário que era necessário clicar na carta para ver a resposta. Para solucionar esse problema, foi implementado um recurso que permite exibir o verso da carta ao clicar em qualquer lugar da tela.</a:t>
            </a:r>
            <a:endParaRPr sz="10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pt-BR" sz="1000"/>
              <a:t>Teste de carga</a:t>
            </a:r>
            <a:endParaRPr b="1" sz="1000"/>
          </a:p>
          <a:p>
            <a:pPr indent="-2921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Durante o teste de carga, o aplicativo foi utilizado em conjunto com algumas ferramentas que limitaram o desempenho do computador. O sistema se comportou de maneira satisfatória, utilizando pouquíssimos recursos da máquina.</a:t>
            </a:r>
            <a:endParaRPr sz="10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pt-BR" sz="1000"/>
              <a:t>Teste de release</a:t>
            </a:r>
            <a:endParaRPr b="1" sz="1000"/>
          </a:p>
          <a:p>
            <a:pPr indent="-2921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Para realizar o teste de release, um arquivo executável (.exe) foi gerado para testar a aplicação tanto no Windows quanto no Linux.</a:t>
            </a:r>
            <a:endParaRPr sz="10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75" y="42875"/>
            <a:ext cx="733925" cy="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13" y="16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Pitch</a:t>
            </a:r>
            <a:endParaRPr/>
          </a:p>
        </p:txBody>
      </p:sp>
      <p:pic>
        <p:nvPicPr>
          <p:cNvPr descr="Pitch com tema o FlashBoteco." id="127" name="Google Shape;127;p23" title="Pitc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075" y="738675"/>
            <a:ext cx="7331900" cy="4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395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450" y="759200"/>
            <a:ext cx="3625100" cy="3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182300" y="2340700"/>
            <a:ext cx="19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Correto</a:t>
            </a:r>
            <a:endParaRPr/>
          </a:p>
        </p:txBody>
      </p:sp>
      <p:pic>
        <p:nvPicPr>
          <p:cNvPr id="139" name="Google Shape;139;p25" title="2023-07-05 10-55-06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250" y="1084950"/>
            <a:ext cx="5482976" cy="30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285400"/>
            <a:ext cx="21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Incorreto</a:t>
            </a:r>
            <a:endParaRPr/>
          </a:p>
        </p:txBody>
      </p:sp>
      <p:pic>
        <p:nvPicPr>
          <p:cNvPr id="145" name="Google Shape;145;p26" title="2023-07-05 11-01-09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250" y="1043438"/>
            <a:ext cx="5434000" cy="30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2285400"/>
            <a:ext cx="19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Jogar</a:t>
            </a:r>
            <a:endParaRPr/>
          </a:p>
        </p:txBody>
      </p:sp>
      <p:pic>
        <p:nvPicPr>
          <p:cNvPr id="151" name="Google Shape;151;p27" title="2023-07-05 11-06-0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800" y="837225"/>
            <a:ext cx="5822774" cy="32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em Windows</a:t>
            </a:r>
            <a:endParaRPr/>
          </a:p>
        </p:txBody>
      </p:sp>
      <p:pic>
        <p:nvPicPr>
          <p:cNvPr id="157" name="Google Shape;157;p28" title="FlashBoteco Window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450" y="1124875"/>
            <a:ext cx="6581100" cy="37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450" y="42875"/>
            <a:ext cx="1020550" cy="10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em Linux</a:t>
            </a:r>
            <a:endParaRPr/>
          </a:p>
        </p:txBody>
      </p:sp>
      <p:pic>
        <p:nvPicPr>
          <p:cNvPr id="164" name="Google Shape;164;p29" title="FlashBoteco Linux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875" y="1117325"/>
            <a:ext cx="6552250" cy="36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450" y="42875"/>
            <a:ext cx="1020550" cy="10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- </a:t>
            </a:r>
            <a:r>
              <a:rPr lang="pt-BR"/>
              <a:t>Storytelling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60"/>
              <a:t>Como bons exploradores dos arredores da Universidade da UNOESC, o famoso Boteco é um local que costumamos frequentar para tomar uma cerveja e jogar conversa fora, por conta disso, por que não criar um jogo para aproveitar ainda mais a vibe do local com os amigos? Com a ideia de proporcionar uma experiência ainda melhor, foi então que tivemos uma ideia do Flash Boteco, jogo de perguntas e respostas com temática de boteco!</a:t>
            </a:r>
            <a:endParaRPr sz="136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360"/>
              <a:t>	O Flash Boteco surgiu com uma mistura de diversão, conhecimento e uns goles a mais. Reunimos diversas curiosidades interessantes sobre o universo do boteco, desde curiosidades diversas até perguntas para fritar os neurônios.</a:t>
            </a:r>
            <a:endParaRPr sz="136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360"/>
              <a:t>	Ao longo do jogo, os participantes descobriram fatos curiosos sobre a história dos bares, lendas do boteco e até mesmo conhecendo novas bebidas e costumes. As conversas fluíam naturalmente, tornando o ambiente do boteco ainda mais vibrante e acolhedor.</a:t>
            </a:r>
            <a:endParaRPr sz="136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pt-BR" sz="1360"/>
              <a:t>	Mantendo sempre a ideia principal, que não se tratava apenas de um jogo de perguntas e respostas, mas de uma forma de conectar-se ainda mais com a cultura local, de celebrar a amizade e de aproveitar ao máximo a vibe descontraída do boteco.</a:t>
            </a:r>
            <a:endParaRPr sz="136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100" y="30175"/>
            <a:ext cx="866725" cy="8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Utilizada</a:t>
            </a:r>
            <a:r>
              <a:rPr lang="pt-BR"/>
              <a:t> no Desenvolvimento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43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Durante a sprint, a equipe realizava reuniões/conversas diárias rápidas, para discutir o progresso, impedimentos, sugestões e próximas tarefas. Cada membro da equipe compartilharia o que foi concluído, o que será realizado e quaisquer problemas enfrentados.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000" y="0"/>
            <a:ext cx="1112000" cy="1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 das Sprints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1205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2102"/>
              <a:t>Sprint:</a:t>
            </a:r>
            <a:r>
              <a:rPr lang="pt-BR" sz="2102"/>
              <a:t> Durante o planejamento de cada sprint, a equipe se reuniria para revisar o FlashBoteco e identificar as funcionalidades a serem implementadas. Essas funcionalidades seriam quebradas em itens menores e adicionadas ao Sprint, que seria uma lista de tarefas a serem realizadas durante a sprint.</a:t>
            </a:r>
            <a:endParaRPr sz="2102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2"/>
          </a:p>
          <a:p>
            <a:pPr indent="-31205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 sz="2102"/>
              <a:t>Estimativas:</a:t>
            </a:r>
            <a:r>
              <a:rPr lang="pt-BR" sz="2102"/>
              <a:t> A equipe junta elaborava uma estimativa do esforço necessário para concluir cada tarefa no Sprint. Com isso, era possível ter uma boa ideia de tempo para desenvolvimento e posterior reunião de planejamento.</a:t>
            </a:r>
            <a:endParaRPr sz="2102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2"/>
          </a:p>
          <a:p>
            <a:pPr indent="-31205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 sz="2102"/>
              <a:t>Priorização: </a:t>
            </a:r>
            <a:r>
              <a:rPr lang="pt-BR" sz="2102"/>
              <a:t>Com base nas estimativas e nas necessidades do projeto, fomos atribuindo prioridade nas tarefas. As tarefas mais importantes e de maior valor seriam colocadas no topo da lista para serem realizadas primeiro.</a:t>
            </a:r>
            <a:endParaRPr sz="21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450" y="0"/>
            <a:ext cx="1481550" cy="8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das Tarefas Realizadas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equipe utilizaria com base no Kanban a aplicação Trello, para visualizar e separar todas as tarefas em "Para fazer", "Em andamento" e "Concluído". As tarefas seriam movidas entre as colunas à medida que progredirem. Juntamente ao quadro de tarefas, também adicionamos outras duas listas, sendo elas "Bugs corrigidos" e "Sugestões", para manter ainda mais o controle e manter o registro das correções e novas ideias que iam surgindo.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875" y="0"/>
            <a:ext cx="1019124" cy="101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Trello - Kanban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800" y="325088"/>
            <a:ext cx="6305325" cy="44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98050" y="1152475"/>
            <a:ext cx="24987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Trello foi de grande auxílio para questões de organização e acompanhamento de todo o projeto.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390"/>
              <a:t>Representa uma estrutura básica do aplicativo de FlashBoteco, onde nele vão existir as seguintes classes:</a:t>
            </a:r>
            <a:endParaRPr sz="1390"/>
          </a:p>
          <a:p>
            <a:pPr indent="-31686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90"/>
              <a:buChar char="●"/>
            </a:pPr>
            <a:r>
              <a:rPr lang="pt-BR" sz="1390"/>
              <a:t>Classe Question, representa uma pergunta do flashcard, com os atributos question e answer onde ficam as perguntas e respostas;</a:t>
            </a:r>
            <a:endParaRPr sz="1390"/>
          </a:p>
          <a:p>
            <a:pPr indent="-31686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pt-BR" sz="1390"/>
              <a:t>Classe Config, sendo as configurações do jogo, como os botões de incorreto e correto, por exemplo;</a:t>
            </a:r>
            <a:endParaRPr sz="1390"/>
          </a:p>
          <a:p>
            <a:pPr indent="-31686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pt-BR" sz="1390"/>
              <a:t>Classe Flashcard, representa um conjunto de flashcards, onde são armazenadas as perguntas e qual a pergunta atual;</a:t>
            </a:r>
            <a:endParaRPr sz="1390"/>
          </a:p>
          <a:p>
            <a:pPr indent="-31686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pt-BR" sz="1390"/>
              <a:t>Classe FlashcardApp, sendo o aplicativo em si, onde contém o timer, as respostas, idioma atual etc;</a:t>
            </a:r>
            <a:endParaRPr sz="1390"/>
          </a:p>
          <a:p>
            <a:pPr indent="-31686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pt-BR" sz="1390"/>
              <a:t>Classe MyApp, sendo a aplicação principal. Ela possui um construtor MyApp().</a:t>
            </a:r>
            <a:endParaRPr sz="139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962" y="1078050"/>
            <a:ext cx="5928075" cy="36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9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Casos de Uso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60850" y="828175"/>
            <a:ext cx="5925300" cy="4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350"/>
              <a:t>Jogar Flashcard</a:t>
            </a:r>
            <a:endParaRPr b="1" sz="1350"/>
          </a:p>
          <a:p>
            <a:pPr indent="-31432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   O usuário inicia o jogo de flashcards. O sistema exibe uma pergunta e o usuário deve falar a resposta aos demais jogadores, após isso, precisando na tela é virada a carta, exibindo a resposta correspondente a pergunta para validar se a resposta foi correta ou incorreta e marcar como acerto ou erro. O jogo continua até que todas as perguntas sejam respondidas.</a:t>
            </a:r>
            <a:endParaRPr sz="135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350"/>
              <a:t>Configurar Jogo</a:t>
            </a:r>
            <a:endParaRPr b="1" sz="1350"/>
          </a:p>
          <a:p>
            <a:pPr indent="-31432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   O usuário pode configurar as opções do jogo, como escolher o idioma, definir as configurações de exibição, como mostrar as respostas.</a:t>
            </a:r>
            <a:endParaRPr sz="135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350"/>
              <a:t>Finalizar Jogo</a:t>
            </a:r>
            <a:endParaRPr b="1" sz="1350"/>
          </a:p>
          <a:p>
            <a:pPr indent="-31432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   O usu</a:t>
            </a:r>
            <a:r>
              <a:rPr lang="pt-BR" sz="1350"/>
              <a:t>á</a:t>
            </a:r>
            <a:r>
              <a:rPr lang="pt-BR" sz="1350"/>
              <a:t>rio pode finalizar o jogo e sair do aplicativo.  O caso de uso "Jogar Flashcard" está relacionado à classe Flashcard, enquanto o caso de uso "Configurar Jogo" está relacionado à classe Config. O caso de uso "Finalizar Jogo" não está diretamente relacionado a uma classe específica.</a:t>
            </a:r>
            <a:endParaRPr sz="135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150" y="1750825"/>
            <a:ext cx="3025049" cy="20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