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849" r:id="rId3"/>
    <p:sldId id="696" r:id="rId4"/>
    <p:sldId id="850" r:id="rId5"/>
    <p:sldId id="459" r:id="rId6"/>
    <p:sldId id="645" r:id="rId7"/>
    <p:sldId id="847" r:id="rId8"/>
    <p:sldId id="487" r:id="rId9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2424" autoAdjust="0"/>
  </p:normalViewPr>
  <p:slideViewPr>
    <p:cSldViewPr>
      <p:cViewPr varScale="1">
        <p:scale>
          <a:sx n="85" d="100"/>
          <a:sy n="85" d="100"/>
        </p:scale>
        <p:origin x="-1068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82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8" y="4767264"/>
            <a:ext cx="3200402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4767264"/>
            <a:ext cx="34290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3210448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767264"/>
            <a:ext cx="34290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bi3209-00-2022-2/issues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Pemodelan dan </a:t>
            </a:r>
            <a:r>
              <a:rPr lang="en-US" sz="4800" smtClean="0"/>
              <a:t>s</a:t>
            </a:r>
            <a:r>
              <a:rPr lang="en-US" sz="4800" smtClean="0"/>
              <a:t>imulasi</a:t>
            </a:r>
            <a:r>
              <a:rPr lang="en-US" sz="4800"/>
              <a:t/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Bioinformatics Student Symposium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20230522-v1| </a:t>
            </a:r>
            <a:r>
              <a:rPr lang="en-US" sz="1100">
                <a:solidFill>
                  <a:schemeClr val="bg1"/>
                </a:solidFill>
              </a:rPr>
              <a:t>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992D2FF-F5E1-0E05-B60F-B75B2BA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4EC8BD-DED4-522F-937A-47003F1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5C6EB9A-2509-C417-EEB4-B2B2FF9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09BF8D-5713-73DE-CC57-9D4A006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9EF171C-5A56-16B5-2806-4A709AA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9768"/>
          <a:stretch/>
        </p:blipFill>
        <p:spPr bwMode="auto">
          <a:xfrm>
            <a:off x="360904" y="209550"/>
            <a:ext cx="4419600" cy="28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620BCAB6-A94E-D31E-42A7-329CB697E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981"/>
          <a:stretch/>
        </p:blipFill>
        <p:spPr bwMode="auto">
          <a:xfrm>
            <a:off x="4572000" y="1733551"/>
            <a:ext cx="4419600" cy="297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0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</a:t>
            </a:r>
            <a:r>
              <a:rPr lang="en-US" sz="2600" smtClean="0"/>
              <a:t>berdiskusi asinkron </a:t>
            </a:r>
            <a:r>
              <a:rPr lang="en-US" sz="2600"/>
              <a:t>setelah simposium ini di</a:t>
            </a:r>
            <a:r>
              <a:rPr lang="en-US" sz="2600">
                <a:solidFill>
                  <a:srgbClr val="0070C0"/>
                </a:solidFill>
              </a:rPr>
              <a:t/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https://github.com/dudung/bi3209-00-2022-2/issues/1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Keterangan (</a:t>
            </a:r>
            <a:r>
              <a:rPr lang="en-US" smtClean="0">
                <a:solidFill>
                  <a:srgbClr val="0070C0"/>
                </a:solidFill>
              </a:rPr>
              <a:t>disclaimer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Apa yang akan disampaikan tidak terkait langsung dengan bidang bioinformatika, akan tetapi lebih merupakan sharing pengalaman penelitian selama ini.</a:t>
            </a:r>
          </a:p>
          <a:p>
            <a:r>
              <a:rPr lang="en-US" smtClean="0"/>
              <a:t>Rujukan mengenai suatu hal dituliskan di bagian bawah slide</a:t>
            </a:r>
            <a:r>
              <a:rPr lang="en-US" smtClean="0"/>
              <a:t> terkait</a:t>
            </a:r>
            <a:r>
              <a:rPr lang="en-US" smtClean="0"/>
              <a:t> untuk dapat ditelusuri lebih lanjut.</a:t>
            </a:r>
          </a:p>
          <a:p>
            <a:r>
              <a:rPr lang="en-US" smtClean="0"/>
              <a:t>Hal-hal yang disampaikan tidak dapat terlepas dari pendapat pribadi dan pengalaman penyaji, sehingga belum tentu meru-pakan informasi yang paling tepat.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BI3209 Pengantar Bioinformatika untuk Biologi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2023-05-22 | Auditorium CC Timur | ITB Ganesha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55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7894</TotalTime>
  <Words>233</Words>
  <Application>Microsoft Office PowerPoint</Application>
  <PresentationFormat>On-screen Show (16:9)</PresentationFormat>
  <Paragraphs>43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Pemodelan dan simulasi Bioinformatics Student Symposium</vt:lpstr>
      <vt:lpstr>Slide 2</vt:lpstr>
      <vt:lpstr>Silakan berdiskusi asinkron setelah simposium ini di https://github.com/dudung/bi3209-00-2022-2/issues/1</vt:lpstr>
      <vt:lpstr>Keterangan (disclaimer)</vt:lpstr>
      <vt:lpstr>Kerangka</vt:lpstr>
      <vt:lpstr>Slide 6</vt:lpstr>
      <vt:lpstr>Slide 7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1387</cp:revision>
  <dcterms:created xsi:type="dcterms:W3CDTF">2012-12-06T09:55:31Z</dcterms:created>
  <dcterms:modified xsi:type="dcterms:W3CDTF">2023-05-18T14:51:01Z</dcterms:modified>
</cp:coreProperties>
</file>