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96" r:id="rId3"/>
    <p:sldId id="459" r:id="rId4"/>
    <p:sldId id="645" r:id="rId5"/>
    <p:sldId id="644" r:id="rId6"/>
    <p:sldId id="679" r:id="rId7"/>
    <p:sldId id="684" r:id="rId8"/>
    <p:sldId id="829" r:id="rId9"/>
    <p:sldId id="846" r:id="rId10"/>
    <p:sldId id="845" r:id="rId11"/>
    <p:sldId id="844" r:id="rId12"/>
    <p:sldId id="840" r:id="rId13"/>
    <p:sldId id="841" r:id="rId14"/>
    <p:sldId id="838" r:id="rId15"/>
    <p:sldId id="839" r:id="rId16"/>
    <p:sldId id="836" r:id="rId17"/>
    <p:sldId id="837" r:id="rId18"/>
    <p:sldId id="834" r:id="rId19"/>
    <p:sldId id="835" r:id="rId20"/>
    <p:sldId id="832" r:id="rId21"/>
    <p:sldId id="831" r:id="rId22"/>
    <p:sldId id="830" r:id="rId23"/>
    <p:sldId id="833" r:id="rId24"/>
    <p:sldId id="842" r:id="rId25"/>
    <p:sldId id="843" r:id="rId26"/>
    <p:sldId id="487" r:id="rId2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109" d="100"/>
          <a:sy n="109" d="100"/>
        </p:scale>
        <p:origin x="31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8" y="4767264"/>
            <a:ext cx="3124201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4767264"/>
            <a:ext cx="18288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37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6876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9048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0939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30728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903448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56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Simulasi sistem biologi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https://github.com/dudung/bi3209-00-2022-2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20230522-v0|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Edunex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Apakah LMS itu?</a:t>
            </a:r>
          </a:p>
          <a:p>
            <a:r>
              <a:rPr lang="en-US"/>
              <a:t>Bagaimana cara login ke LMS Edunex?</a:t>
            </a:r>
          </a:p>
          <a:p>
            <a:r>
              <a:rPr lang="en-US"/>
              <a:t>Apa tautan ke kelas perkuliahan SK5003 Pemrograman dalam Sains ini di Edunex?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Bagaimana cara membuat akun GitHub?</a:t>
            </a:r>
          </a:p>
          <a:p>
            <a:r>
              <a:rPr lang="en-US"/>
              <a:t>Bagaimana cara melakukan fork dari suatu repositori di GitHub?</a:t>
            </a:r>
          </a:p>
          <a:p>
            <a:r>
              <a:rPr lang="en-US"/>
              <a:t>Bagaimana cara menyampaikan sesuatu mengenai suatu repositori melalui issuenya?</a:t>
            </a:r>
          </a:p>
          <a:p>
            <a:r>
              <a:rPr lang="en-US"/>
              <a:t>Tuliskan nama user GitHub Anda.</a:t>
            </a:r>
          </a:p>
          <a:p>
            <a:r>
              <a:rPr lang="en-US"/>
              <a:t>Tuliskan alamat web repositori perkuliahan ini di GitHub.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2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Dasar-dasar pemrograman 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Dasar-dasar pemrograman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“Dasar-dasar pemrograman Python”, Zenodo, 18 Mar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https://doi.org/10.5281/zenodo.7748371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3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Non-Python (kode pendukung)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Non-Python (kode pendukung)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“Non-Python (kode pendukung)”, Zenodo, 25 Mar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https://doi.org/10.5281/zenodo.7768764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4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Pemecahan masalah sederhana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Pemecahan masalah sederhana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“Pemecahan masalah sederhana dan ilustrasinya dengan Python”, Zenodo, 1 Apr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https://doi.org/10.5281/zenodo.7790483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5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Python: Import, Function, Class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Import, Function,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“Python: Import, Function, Class”, Zenodo, 8 Apr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https://doi.org/10.5281/zenodo.7809397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mandiri hari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6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Sekilas linked list &amp; 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Sekilas linked list &amp; Python (</a:t>
            </a:r>
            <a:r>
              <a:rPr lang="en-US" sz="3500">
                <a:solidFill>
                  <a:srgbClr val="0070C0"/>
                </a:solidFill>
              </a:rPr>
              <a:t>+blockchain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“Sekilas linked list &amp; Python (+blockchain)”, Zenodo, 15 Apr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https://doi.org/10.5281/zenodo.7830728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7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Import modul built-in &amp; eksternal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modul built-in &amp; eksternal (</a:t>
            </a:r>
            <a:r>
              <a:rPr lang="en-US" sz="3500">
                <a:solidFill>
                  <a:srgbClr val="0070C0"/>
                </a:solidFill>
              </a:rPr>
              <a:t>+rekursi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“Import modul built-in &amp; eksternal (+rekursi)”, Zenodo,6 May 2023, url </a:t>
            </a:r>
            <a:r>
              <a:rPr lang="en-US" sz="1200">
                <a:solidFill>
                  <a:srgbClr val="0070C0"/>
                </a:solidFill>
              </a:rPr>
              <a:t>https://doi.org/10.5281/zenodo.7903448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Ujian tengah semester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Dilakukan secara luring</a:t>
            </a:r>
          </a:p>
          <a:p>
            <a:r>
              <a:rPr lang="en-US"/>
              <a:t>Buka sumber (buku, komputer, internet)</a:t>
            </a:r>
          </a:p>
          <a:p>
            <a:r>
              <a:rPr lang="en-US"/>
              <a:t>Mandiri</a:t>
            </a:r>
          </a:p>
          <a:p>
            <a:r>
              <a:rPr lang="en-US"/>
              <a:t>Pastikan identitas peserta (NIM, nama) dan matakuliah (nomor, nama) dicantumkan</a:t>
            </a:r>
          </a:p>
          <a:p>
            <a:endParaRPr lang="en-US"/>
          </a:p>
          <a:p>
            <a:r>
              <a:rPr lang="en-US"/>
              <a:t>Semoga sukses dan lancar, selamat ujian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2023-05-20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/>
              <a:t>Minggu 1	7</a:t>
            </a:r>
          </a:p>
          <a:p>
            <a:pPr>
              <a:tabLst>
                <a:tab pos="3657600" algn="r"/>
              </a:tabLst>
            </a:pPr>
            <a:r>
              <a:rPr lang="en-US"/>
              <a:t>Minggu 2	12</a:t>
            </a:r>
          </a:p>
          <a:p>
            <a:pPr>
              <a:tabLst>
                <a:tab pos="3657600" algn="r"/>
              </a:tabLst>
            </a:pPr>
            <a:r>
              <a:rPr lang="en-US"/>
              <a:t>Minggu 3	</a:t>
            </a:r>
          </a:p>
          <a:p>
            <a:pPr>
              <a:tabLst>
                <a:tab pos="3657600" algn="r"/>
              </a:tabLst>
            </a:pPr>
            <a:r>
              <a:rPr lang="en-US"/>
              <a:t>Minggu 4	</a:t>
            </a:r>
          </a:p>
          <a:p>
            <a:pPr>
              <a:tabLst>
                <a:tab pos="3657600" algn="r"/>
              </a:tabLst>
            </a:pPr>
            <a:r>
              <a:rPr lang="en-US"/>
              <a:t>Minggu 5	</a:t>
            </a:r>
          </a:p>
          <a:p>
            <a:pPr>
              <a:tabLst>
                <a:tab pos="3657600" algn="r"/>
              </a:tabLst>
            </a:pPr>
            <a:r>
              <a:rPr lang="en-US"/>
              <a:t>Minggu 6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Minggu 7</a:t>
            </a:r>
          </a:p>
          <a:p>
            <a:pPr>
              <a:tabLst>
                <a:tab pos="3657600" algn="r"/>
              </a:tabLst>
            </a:pPr>
            <a:r>
              <a:rPr lang="en-US"/>
              <a:t>Penutup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9743"/>
              </p:ext>
            </p:extLst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Ujian Tengah Semester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mema-hami materi minggu 1</a:t>
                      </a:r>
                      <a:r>
                        <a:rPr lang="en-US" baseline="0"/>
                        <a:t> – 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Minggu 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SK5003 Pemrograman dalam Sains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Tuliskan apa silabus ringkas dan silabus lengkap mata kuliah ini?</a:t>
            </a:r>
          </a:p>
          <a:p>
            <a:r>
              <a:rPr lang="en-US"/>
              <a:t>Apa kemampuan peserta kuliah yang diharapkan sebagai luaran dari mata kuliah ini?</a:t>
            </a:r>
          </a:p>
          <a:p>
            <a:r>
              <a:rPr lang="en-US"/>
              <a:t>Apa buku teks sebagai rujukan utama dari mata kuliah ini?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Sparisoma Viridi, “SK5003 Pemrograman dalam Sains”, Zenodo, 11 Mar 2023, url </a:t>
            </a:r>
            <a:r>
              <a:rPr lang="en-US" sz="1200">
                <a:solidFill>
                  <a:srgbClr val="0070C0"/>
                </a:solidFill>
              </a:rPr>
              <a:t>https://doi.org/10.5281/zenodo.7748569</a:t>
            </a:r>
            <a:r>
              <a:rPr lang="en-US" sz="120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SKS dan minggu pertemuan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Apakah kepanjangan dari SKS?</a:t>
            </a:r>
          </a:p>
          <a:p>
            <a:r>
              <a:rPr lang="en-US"/>
              <a:t>Apa makna dari SKS dikaitkan dengan jumlah jam tatap muka, tugas terstruktur, dan tugas mandiri seorang mahasiswa?</a:t>
            </a:r>
          </a:p>
          <a:p>
            <a:r>
              <a:rPr lang="en-US"/>
              <a:t>Berapa SKS beban mata kuliah ini?</a:t>
            </a:r>
          </a:p>
          <a:p>
            <a:r>
              <a:rPr lang="en-US"/>
              <a:t>Berapa jumlah minggu pertemuan mata kuliah ini?</a:t>
            </a:r>
          </a:p>
          <a:p>
            <a:r>
              <a:rPr lang="en-US"/>
              <a:t>Berapa jam lama setiap pertemuan per minggunya?</a:t>
            </a:r>
          </a:p>
          <a:p>
            <a:r>
              <a:rPr lang="en-US"/>
              <a:t>Apakah mata kuliah ini memiliki sesi khusus tutorial? Bagaimana dengan praktiku?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2023-05-20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983</Words>
  <Application>Microsoft Office PowerPoint</Application>
  <PresentationFormat>On-screen Show (16:9)</PresentationFormat>
  <Paragraphs>169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Simulasi sistem biologi https://github.com/dudung/bi3209-00-2022-2</vt:lpstr>
      <vt:lpstr>Silakan berdiskusi untuk kuliah mandiri hari ini di https://github.com/dudung/sk5003-02-2022-2/issues/11</vt:lpstr>
      <vt:lpstr>Kerangka</vt:lpstr>
      <vt:lpstr>PowerPoint Presentation</vt:lpstr>
      <vt:lpstr>Minggu 8</vt:lpstr>
      <vt:lpstr>Referensi utama</vt:lpstr>
      <vt:lpstr>PowerPoint Presentation</vt:lpstr>
      <vt:lpstr>SK5003 Pemrograman dalam Sains</vt:lpstr>
      <vt:lpstr>SKS dan minggu pertemuan</vt:lpstr>
      <vt:lpstr>Edunex</vt:lpstr>
      <vt:lpstr>GitHub</vt:lpstr>
      <vt:lpstr>PowerPoint Presentation</vt:lpstr>
      <vt:lpstr>Dasar-dasar pemrograman Python</vt:lpstr>
      <vt:lpstr>PowerPoint Presentation</vt:lpstr>
      <vt:lpstr>Non-Python (kode pendukung)</vt:lpstr>
      <vt:lpstr>PowerPoint Presentation</vt:lpstr>
      <vt:lpstr>Pemecahan masalah sederhana</vt:lpstr>
      <vt:lpstr>PowerPoint Presentation</vt:lpstr>
      <vt:lpstr>Python: Import, Function, Class</vt:lpstr>
      <vt:lpstr>PowerPoint Presentation</vt:lpstr>
      <vt:lpstr>Sekilas linked list &amp; Python (+blockchain)</vt:lpstr>
      <vt:lpstr>PowerPoint Presentation</vt:lpstr>
      <vt:lpstr>Import modul built-in &amp; eksternal (+rekursi)</vt:lpstr>
      <vt:lpstr>PowerPoint Presentation</vt:lpstr>
      <vt:lpstr>Ujian tengah semester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1369</cp:revision>
  <dcterms:created xsi:type="dcterms:W3CDTF">2012-12-06T09:55:31Z</dcterms:created>
  <dcterms:modified xsi:type="dcterms:W3CDTF">2023-05-16T00:32:36Z</dcterms:modified>
</cp:coreProperties>
</file>