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849" r:id="rId3"/>
    <p:sldId id="696" r:id="rId4"/>
    <p:sldId id="459" r:id="rId5"/>
    <p:sldId id="645" r:id="rId6"/>
    <p:sldId id="847" r:id="rId7"/>
    <p:sldId id="487" r:id="rId8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92424" autoAdjust="0"/>
  </p:normalViewPr>
  <p:slideViewPr>
    <p:cSldViewPr>
      <p:cViewPr varScale="1">
        <p:scale>
          <a:sx n="95" d="100"/>
          <a:sy n="95" d="100"/>
        </p:scale>
        <p:origin x="78" y="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8" y="4767264"/>
            <a:ext cx="3200402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4767264"/>
            <a:ext cx="34290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3210448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767264"/>
            <a:ext cx="34290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bi3209-00-2022-2/issues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Simulasi sistem biologi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Bioinformatics Student Symposium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20230522-v0|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92D2FF-F5E1-0E05-B60F-B75B2BAA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EC8BD-DED4-522F-937A-47003F1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6EB9A-2509-C417-EEB4-B2B2FF9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9BF8D-5713-73DE-CC57-9D4A0067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F171C-5A56-16B5-2806-4A709AA8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8"/>
          <a:stretch/>
        </p:blipFill>
        <p:spPr bwMode="auto">
          <a:xfrm>
            <a:off x="360904" y="209550"/>
            <a:ext cx="4419600" cy="28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20BCAB6-A94E-D31E-42A7-329CB697E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1"/>
          <a:stretch/>
        </p:blipFill>
        <p:spPr bwMode="auto">
          <a:xfrm>
            <a:off x="4572000" y="1733551"/>
            <a:ext cx="4419600" cy="297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setelah simposium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https://github.com/dudung/bi3209-00-2022-2/issues/1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A570-3E27-DC6D-135F-F1BE3CF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17EF-8078-EDAC-281A-9226C10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2E71-D87E-B262-2244-6D5E605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AE04-B451-3CE5-CF37-A00CA5C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C82C-9EE6-9952-3B48-9601BB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179</Words>
  <Application>Microsoft Office PowerPoint</Application>
  <PresentationFormat>On-screen Show (16:9)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Simulasi sistem biologi Bioinformatics Student Symposium</vt:lpstr>
      <vt:lpstr>PowerPoint Presentation</vt:lpstr>
      <vt:lpstr>Silakan berdiskusi setelah simposium ini di https://github.com/dudung/bi3209-00-2022-2/issues/1</vt:lpstr>
      <vt:lpstr>Kerangka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1380</cp:revision>
  <dcterms:created xsi:type="dcterms:W3CDTF">2012-12-06T09:55:31Z</dcterms:created>
  <dcterms:modified xsi:type="dcterms:W3CDTF">2023-05-16T01:49:45Z</dcterms:modified>
</cp:coreProperties>
</file>