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68" r:id="rId5"/>
    <p:sldId id="256" r:id="rId6"/>
    <p:sldId id="257" r:id="rId7"/>
    <p:sldId id="258" r:id="rId8"/>
    <p:sldId id="261" r:id="rId9"/>
    <p:sldId id="260" r:id="rId10"/>
    <p:sldId id="259" r:id="rId11"/>
    <p:sldId id="262" r:id="rId12"/>
    <p:sldId id="264" r:id="rId13"/>
    <p:sldId id="266" r:id="rId14"/>
    <p:sldId id="265" r:id="rId15"/>
    <p:sldId id="267" r:id="rId16"/>
    <p:sldId id="272" r:id="rId17"/>
    <p:sldId id="269" r:id="rId18"/>
    <p:sldId id="270" r:id="rId19"/>
    <p:sldId id="271" r:id="rId20"/>
    <p:sldId id="273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5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0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5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6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8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0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6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BE9478-D8AD-7114-4E07-847EB6D8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3E200D-C91A-3C91-E92A-F51785568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09B116-A443-D41F-5757-F46BDBFF5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8BFFC-D4CF-4550-BC4C-53A84D557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688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B9636C-41EC-99C5-BACA-97796725A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Powerpoint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Progress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Tugas</a:t>
            </a:r>
            <a:r>
              <a:rPr lang="en-US" dirty="0">
                <a:solidFill>
                  <a:srgbClr val="FFFFFF"/>
                </a:solidFill>
              </a:rPr>
              <a:t> Akhir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66AE1-A951-9CE6-E2F0-AE2828BD9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10220078 – Revanka Mulya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0FF7F-EED6-8236-67CE-493395D3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CCE9-0376-6294-FFD5-CA19CF1D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Tingkatan</a:t>
            </a:r>
            <a:r>
              <a:rPr lang="en-US" i="1" dirty="0"/>
              <a:t> Skala Modelling—</a:t>
            </a:r>
            <a:r>
              <a:rPr lang="en-US" i="1" dirty="0" err="1"/>
              <a:t>Contoh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C641-1DE8-445D-458C-C873737E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1. </a:t>
            </a:r>
            <a:r>
              <a:rPr lang="en-US" i="1" dirty="0" err="1"/>
              <a:t>Mikro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Perilaku</a:t>
            </a:r>
            <a:r>
              <a:rPr lang="en-US" i="1" dirty="0"/>
              <a:t> </a:t>
            </a:r>
            <a:r>
              <a:rPr lang="en-US" i="1" dirty="0" err="1"/>
              <a:t>individu</a:t>
            </a:r>
            <a:r>
              <a:rPr lang="en-US" i="1" dirty="0"/>
              <a:t> </a:t>
            </a:r>
            <a:r>
              <a:rPr lang="en-US" i="1" dirty="0" err="1"/>
              <a:t>agen</a:t>
            </a:r>
            <a:r>
              <a:rPr lang="en-US" i="1" dirty="0"/>
              <a:t>: </a:t>
            </a:r>
            <a:r>
              <a:rPr lang="en-US" i="1" dirty="0" err="1"/>
              <a:t>Mengamati</a:t>
            </a:r>
            <a:r>
              <a:rPr lang="en-US" i="1" dirty="0"/>
              <a:t> </a:t>
            </a:r>
            <a:r>
              <a:rPr lang="en-US" i="1" dirty="0" err="1"/>
              <a:t>perilaku</a:t>
            </a:r>
            <a:r>
              <a:rPr lang="en-US" i="1" dirty="0"/>
              <a:t> </a:t>
            </a:r>
            <a:r>
              <a:rPr lang="en-US" i="1" dirty="0" err="1"/>
              <a:t>individu</a:t>
            </a:r>
            <a:r>
              <a:rPr lang="en-US" i="1" dirty="0"/>
              <a:t> </a:t>
            </a:r>
            <a:r>
              <a:rPr lang="en-US" i="1" dirty="0" err="1"/>
              <a:t>agen</a:t>
            </a:r>
            <a:r>
              <a:rPr lang="en-US" i="1" dirty="0"/>
              <a:t>, </a:t>
            </a:r>
            <a:r>
              <a:rPr lang="en-US" i="1" dirty="0" err="1"/>
              <a:t>seperti</a:t>
            </a:r>
            <a:r>
              <a:rPr lang="en-US" i="1" dirty="0"/>
              <a:t> </a:t>
            </a:r>
            <a:r>
              <a:rPr lang="en-US" i="1" dirty="0" err="1"/>
              <a:t>perpindahan</a:t>
            </a:r>
            <a:r>
              <a:rPr lang="en-US" i="1" dirty="0"/>
              <a:t> </a:t>
            </a:r>
            <a:r>
              <a:rPr lang="en-US" i="1" dirty="0" err="1"/>
              <a:t>lokasi</a:t>
            </a:r>
            <a:r>
              <a:rPr lang="en-US" i="1" dirty="0"/>
              <a:t>, </a:t>
            </a:r>
            <a:r>
              <a:rPr lang="en-US" i="1" dirty="0" err="1"/>
              <a:t>pengambilan</a:t>
            </a:r>
            <a:r>
              <a:rPr lang="en-US" i="1" dirty="0"/>
              <a:t> </a:t>
            </a:r>
            <a:r>
              <a:rPr lang="en-US" i="1" dirty="0" err="1"/>
              <a:t>keputusan</a:t>
            </a:r>
            <a:r>
              <a:rPr lang="en-US" i="1" dirty="0"/>
              <a:t>, atau </a:t>
            </a:r>
            <a:r>
              <a:rPr lang="en-US" i="1" dirty="0" err="1"/>
              <a:t>interaksi</a:t>
            </a:r>
            <a:r>
              <a:rPr lang="en-US" i="1" dirty="0"/>
              <a:t> </a:t>
            </a:r>
            <a:r>
              <a:rPr lang="en-US" i="1" dirty="0" err="1"/>
              <a:t>sosial</a:t>
            </a:r>
            <a:r>
              <a:rPr lang="en-US" i="1" dirty="0"/>
              <a:t> yang </a:t>
            </a:r>
            <a:r>
              <a:rPr lang="en-US" i="1" dirty="0" err="1"/>
              <a:t>spesifik</a:t>
            </a:r>
            <a:r>
              <a:rPr lang="en-US" i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Preferensi</a:t>
            </a:r>
            <a:r>
              <a:rPr lang="en-US" i="1" dirty="0"/>
              <a:t> </a:t>
            </a:r>
            <a:r>
              <a:rPr lang="en-US" i="1" dirty="0" err="1"/>
              <a:t>individu</a:t>
            </a:r>
            <a:r>
              <a:rPr lang="en-US" i="1" dirty="0"/>
              <a:t>: </a:t>
            </a:r>
            <a:r>
              <a:rPr lang="en-US" i="1" dirty="0" err="1"/>
              <a:t>Menganalisis</a:t>
            </a:r>
            <a:r>
              <a:rPr lang="en-US" i="1" dirty="0"/>
              <a:t> </a:t>
            </a:r>
            <a:r>
              <a:rPr lang="en-US" i="1" dirty="0" err="1"/>
              <a:t>preferensi</a:t>
            </a:r>
            <a:r>
              <a:rPr lang="en-US" i="1" dirty="0"/>
              <a:t> </a:t>
            </a:r>
            <a:r>
              <a:rPr lang="en-US" i="1" dirty="0" err="1"/>
              <a:t>individu</a:t>
            </a:r>
            <a:r>
              <a:rPr lang="en-US" i="1" dirty="0"/>
              <a:t> </a:t>
            </a:r>
            <a:r>
              <a:rPr lang="en-US" i="1" dirty="0" err="1"/>
              <a:t>agen</a:t>
            </a:r>
            <a:r>
              <a:rPr lang="en-US" i="1" dirty="0"/>
              <a:t> </a:t>
            </a:r>
            <a:r>
              <a:rPr lang="en-US" i="1" dirty="0" err="1"/>
              <a:t>terhadap</a:t>
            </a:r>
            <a:r>
              <a:rPr lang="en-US" i="1" dirty="0"/>
              <a:t> </a:t>
            </a:r>
            <a:r>
              <a:rPr lang="en-US" i="1" dirty="0" err="1"/>
              <a:t>suatu</a:t>
            </a:r>
            <a:r>
              <a:rPr lang="en-US" i="1" dirty="0"/>
              <a:t> </a:t>
            </a:r>
            <a:r>
              <a:rPr lang="en-US" i="1" dirty="0" err="1"/>
              <a:t>variabel</a:t>
            </a:r>
            <a:r>
              <a:rPr lang="en-US" i="1" dirty="0"/>
              <a:t> atau </a:t>
            </a:r>
            <a:r>
              <a:rPr lang="en-US" i="1" dirty="0" err="1"/>
              <a:t>atribut</a:t>
            </a:r>
            <a:r>
              <a:rPr lang="en-US" i="1" dirty="0"/>
              <a:t>, </a:t>
            </a:r>
            <a:r>
              <a:rPr lang="en-US" i="1" dirty="0" err="1"/>
              <a:t>misalnya</a:t>
            </a:r>
            <a:r>
              <a:rPr lang="en-US" i="1" dirty="0"/>
              <a:t> </a:t>
            </a:r>
            <a:r>
              <a:rPr lang="en-US" i="1" dirty="0" err="1"/>
              <a:t>preferensi</a:t>
            </a:r>
            <a:r>
              <a:rPr lang="en-US" i="1" dirty="0"/>
              <a:t> </a:t>
            </a:r>
            <a:r>
              <a:rPr lang="en-US" i="1" dirty="0" err="1"/>
              <a:t>makanan</a:t>
            </a:r>
            <a:r>
              <a:rPr lang="en-US" i="1" dirty="0"/>
              <a:t> atau </a:t>
            </a:r>
            <a:r>
              <a:rPr lang="en-US" i="1" dirty="0" err="1"/>
              <a:t>preferensi</a:t>
            </a:r>
            <a:r>
              <a:rPr lang="en-US" i="1" dirty="0"/>
              <a:t> </a:t>
            </a:r>
            <a:r>
              <a:rPr lang="en-US" i="1" dirty="0" err="1"/>
              <a:t>waktu</a:t>
            </a:r>
            <a:r>
              <a:rPr lang="en-US" i="1" dirty="0"/>
              <a:t> </a:t>
            </a:r>
            <a:r>
              <a:rPr lang="en-US" i="1" dirty="0" err="1"/>
              <a:t>luang</a:t>
            </a:r>
            <a:r>
              <a:rPr lang="en-US" i="1" dirty="0"/>
              <a:t>.</a:t>
            </a:r>
          </a:p>
          <a:p>
            <a:r>
              <a:rPr lang="en-US" i="1" dirty="0"/>
              <a:t>2. Miso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Dinamika</a:t>
            </a:r>
            <a:r>
              <a:rPr lang="en-US" i="1" dirty="0"/>
              <a:t> </a:t>
            </a:r>
            <a:r>
              <a:rPr lang="en-US" i="1" dirty="0" err="1"/>
              <a:t>kelompok</a:t>
            </a:r>
            <a:r>
              <a:rPr lang="en-US" i="1" dirty="0"/>
              <a:t>: </a:t>
            </a:r>
            <a:r>
              <a:rPr lang="en-US" i="1" dirty="0" err="1"/>
              <a:t>Mengamati</a:t>
            </a:r>
            <a:r>
              <a:rPr lang="en-US" i="1" dirty="0"/>
              <a:t> </a:t>
            </a:r>
            <a:r>
              <a:rPr lang="en-US" i="1" dirty="0" err="1"/>
              <a:t>interaksi</a:t>
            </a:r>
            <a:r>
              <a:rPr lang="en-US" i="1" dirty="0"/>
              <a:t> </a:t>
            </a:r>
            <a:r>
              <a:rPr lang="en-US" i="1" dirty="0" err="1"/>
              <a:t>antara</a:t>
            </a:r>
            <a:r>
              <a:rPr lang="en-US" i="1" dirty="0"/>
              <a:t> </a:t>
            </a:r>
            <a:r>
              <a:rPr lang="en-US" i="1" dirty="0" err="1"/>
              <a:t>kelompok</a:t>
            </a:r>
            <a:r>
              <a:rPr lang="en-US" i="1" dirty="0"/>
              <a:t> </a:t>
            </a:r>
            <a:r>
              <a:rPr lang="en-US" i="1" dirty="0" err="1"/>
              <a:t>agen</a:t>
            </a:r>
            <a:r>
              <a:rPr lang="en-US" i="1" dirty="0"/>
              <a:t>, </a:t>
            </a:r>
            <a:r>
              <a:rPr lang="en-US" i="1" dirty="0" err="1"/>
              <a:t>seperti</a:t>
            </a:r>
            <a:r>
              <a:rPr lang="en-US" i="1" dirty="0"/>
              <a:t> </a:t>
            </a:r>
            <a:r>
              <a:rPr lang="en-US" i="1" dirty="0" err="1"/>
              <a:t>komunikasi</a:t>
            </a:r>
            <a:r>
              <a:rPr lang="en-US" i="1" dirty="0"/>
              <a:t>, </a:t>
            </a:r>
            <a:r>
              <a:rPr lang="en-US" i="1" dirty="0" err="1"/>
              <a:t>kolaborasi</a:t>
            </a:r>
            <a:r>
              <a:rPr lang="en-US" i="1" dirty="0"/>
              <a:t>, atau </a:t>
            </a:r>
            <a:r>
              <a:rPr lang="en-US" i="1" dirty="0" err="1"/>
              <a:t>kompetisi</a:t>
            </a:r>
            <a:r>
              <a:rPr lang="en-US" i="1" dirty="0"/>
              <a:t> di </a:t>
            </a:r>
            <a:r>
              <a:rPr lang="en-US" i="1" dirty="0" err="1"/>
              <a:t>antara</a:t>
            </a:r>
            <a:r>
              <a:rPr lang="en-US" i="1" dirty="0"/>
              <a:t> </a:t>
            </a:r>
            <a:r>
              <a:rPr lang="en-US" i="1" dirty="0" err="1"/>
              <a:t>mereka</a:t>
            </a:r>
            <a:r>
              <a:rPr lang="en-US" i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Struktur</a:t>
            </a:r>
            <a:r>
              <a:rPr lang="en-US" i="1" dirty="0"/>
              <a:t> </a:t>
            </a:r>
            <a:r>
              <a:rPr lang="en-US" i="1" dirty="0" err="1"/>
              <a:t>jaringan</a:t>
            </a:r>
            <a:r>
              <a:rPr lang="en-US" i="1" dirty="0"/>
              <a:t>: </a:t>
            </a:r>
            <a:r>
              <a:rPr lang="en-US" i="1" dirty="0" err="1"/>
              <a:t>Menganalisis</a:t>
            </a:r>
            <a:r>
              <a:rPr lang="en-US" i="1" dirty="0"/>
              <a:t> </a:t>
            </a:r>
            <a:r>
              <a:rPr lang="en-US" i="1" dirty="0" err="1"/>
              <a:t>pola</a:t>
            </a:r>
            <a:r>
              <a:rPr lang="en-US" i="1" dirty="0"/>
              <a:t> </a:t>
            </a:r>
            <a:r>
              <a:rPr lang="en-US" i="1" dirty="0" err="1"/>
              <a:t>jaringan</a:t>
            </a:r>
            <a:r>
              <a:rPr lang="en-US" i="1" dirty="0"/>
              <a:t> atau </a:t>
            </a:r>
            <a:r>
              <a:rPr lang="en-US" i="1" dirty="0" err="1"/>
              <a:t>struktur</a:t>
            </a:r>
            <a:r>
              <a:rPr lang="en-US" i="1" dirty="0"/>
              <a:t> </a:t>
            </a:r>
            <a:r>
              <a:rPr lang="en-US" i="1" dirty="0" err="1"/>
              <a:t>hubungan</a:t>
            </a:r>
            <a:r>
              <a:rPr lang="en-US" i="1" dirty="0"/>
              <a:t> </a:t>
            </a:r>
            <a:r>
              <a:rPr lang="en-US" i="1" dirty="0" err="1"/>
              <a:t>antara</a:t>
            </a:r>
            <a:r>
              <a:rPr lang="en-US" i="1" dirty="0"/>
              <a:t> </a:t>
            </a:r>
            <a:r>
              <a:rPr lang="en-US" i="1" dirty="0" err="1"/>
              <a:t>kelompok</a:t>
            </a:r>
            <a:r>
              <a:rPr lang="en-US" i="1" dirty="0"/>
              <a:t> </a:t>
            </a:r>
            <a:r>
              <a:rPr lang="en-US" i="1" dirty="0" err="1"/>
              <a:t>agen</a:t>
            </a:r>
            <a:r>
              <a:rPr lang="en-US" i="1" dirty="0"/>
              <a:t> dalam </a:t>
            </a:r>
            <a:r>
              <a:rPr lang="en-US" i="1" dirty="0" err="1"/>
              <a:t>sistem</a:t>
            </a:r>
            <a:r>
              <a:rPr lang="en-US" i="1" dirty="0"/>
              <a:t>.</a:t>
            </a:r>
          </a:p>
          <a:p>
            <a:r>
              <a:rPr lang="en-US" i="1" dirty="0"/>
              <a:t>3. Makro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Pola </a:t>
            </a:r>
            <a:r>
              <a:rPr lang="en-US" i="1" dirty="0" err="1"/>
              <a:t>keseluruhan</a:t>
            </a:r>
            <a:r>
              <a:rPr lang="en-US" i="1" dirty="0"/>
              <a:t>: </a:t>
            </a:r>
            <a:r>
              <a:rPr lang="en-US" i="1" dirty="0" err="1"/>
              <a:t>Mengamati</a:t>
            </a:r>
            <a:r>
              <a:rPr lang="en-US" i="1" dirty="0"/>
              <a:t> </a:t>
            </a:r>
            <a:r>
              <a:rPr lang="en-US" i="1" dirty="0" err="1"/>
              <a:t>pola</a:t>
            </a:r>
            <a:r>
              <a:rPr lang="en-US" i="1" dirty="0"/>
              <a:t> </a:t>
            </a:r>
            <a:r>
              <a:rPr lang="en-US" i="1" dirty="0" err="1"/>
              <a:t>perilaku</a:t>
            </a:r>
            <a:r>
              <a:rPr lang="en-US" i="1" dirty="0"/>
              <a:t> atau </a:t>
            </a:r>
            <a:r>
              <a:rPr lang="en-US" i="1" dirty="0" err="1"/>
              <a:t>dinamika</a:t>
            </a:r>
            <a:r>
              <a:rPr lang="en-US" i="1" dirty="0"/>
              <a:t> </a:t>
            </a:r>
            <a:r>
              <a:rPr lang="en-US" i="1" dirty="0" err="1"/>
              <a:t>keseluruhan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, </a:t>
            </a:r>
            <a:r>
              <a:rPr lang="en-US" i="1" dirty="0" err="1"/>
              <a:t>seperti</a:t>
            </a:r>
            <a:r>
              <a:rPr lang="en-US" i="1" dirty="0"/>
              <a:t> </a:t>
            </a:r>
            <a:r>
              <a:rPr lang="en-US" i="1" dirty="0" err="1"/>
              <a:t>pola</a:t>
            </a:r>
            <a:r>
              <a:rPr lang="en-US" i="1" dirty="0"/>
              <a:t> </a:t>
            </a:r>
            <a:r>
              <a:rPr lang="en-US" i="1" dirty="0" err="1"/>
              <a:t>migrasi</a:t>
            </a:r>
            <a:r>
              <a:rPr lang="en-US" i="1" dirty="0"/>
              <a:t> </a:t>
            </a:r>
            <a:r>
              <a:rPr lang="en-US" i="1" dirty="0" err="1"/>
              <a:t>populasi</a:t>
            </a:r>
            <a:r>
              <a:rPr lang="en-US" i="1" dirty="0"/>
              <a:t> atau </a:t>
            </a:r>
            <a:r>
              <a:rPr lang="en-US" i="1" dirty="0" err="1"/>
              <a:t>tren</a:t>
            </a:r>
            <a:r>
              <a:rPr lang="en-US" i="1" dirty="0"/>
              <a:t> </a:t>
            </a:r>
            <a:r>
              <a:rPr lang="en-US" i="1" dirty="0" err="1"/>
              <a:t>keseluruhan</a:t>
            </a:r>
            <a:r>
              <a:rPr lang="en-US" i="1" dirty="0"/>
              <a:t> yang </a:t>
            </a:r>
            <a:r>
              <a:rPr lang="en-US" i="1" dirty="0" err="1"/>
              <a:t>muncul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interaksi</a:t>
            </a:r>
            <a:r>
              <a:rPr lang="en-US" i="1" dirty="0"/>
              <a:t> </a:t>
            </a:r>
            <a:r>
              <a:rPr lang="en-US" i="1" dirty="0" err="1"/>
              <a:t>agen</a:t>
            </a:r>
            <a:r>
              <a:rPr lang="en-US" i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Properti</a:t>
            </a:r>
            <a:r>
              <a:rPr lang="en-US" i="1" dirty="0"/>
              <a:t> </a:t>
            </a:r>
            <a:r>
              <a:rPr lang="en-US" i="1" dirty="0" err="1"/>
              <a:t>emergen</a:t>
            </a:r>
            <a:r>
              <a:rPr lang="en-US" i="1" dirty="0"/>
              <a:t>: </a:t>
            </a:r>
            <a:r>
              <a:rPr lang="en-US" i="1" dirty="0" err="1"/>
              <a:t>Menganalisis</a:t>
            </a:r>
            <a:r>
              <a:rPr lang="en-US" i="1" dirty="0"/>
              <a:t> </a:t>
            </a:r>
            <a:r>
              <a:rPr lang="en-US" i="1" dirty="0" err="1"/>
              <a:t>sifat</a:t>
            </a:r>
            <a:r>
              <a:rPr lang="en-US" i="1" dirty="0"/>
              <a:t> </a:t>
            </a:r>
            <a:r>
              <a:rPr lang="en-US" i="1" dirty="0" err="1"/>
              <a:t>emergen</a:t>
            </a:r>
            <a:r>
              <a:rPr lang="en-US" i="1" dirty="0"/>
              <a:t> yang </a:t>
            </a:r>
            <a:r>
              <a:rPr lang="en-US" i="1" dirty="0" err="1"/>
              <a:t>muncul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interaksi</a:t>
            </a:r>
            <a:r>
              <a:rPr lang="en-US" i="1" dirty="0"/>
              <a:t> dan </a:t>
            </a:r>
            <a:r>
              <a:rPr lang="en-US" i="1" dirty="0" err="1"/>
              <a:t>perilaku</a:t>
            </a:r>
            <a:r>
              <a:rPr lang="en-US" i="1" dirty="0"/>
              <a:t> </a:t>
            </a:r>
            <a:r>
              <a:rPr lang="en-US" i="1" dirty="0" err="1"/>
              <a:t>kolektif</a:t>
            </a:r>
            <a:r>
              <a:rPr lang="en-US" i="1" dirty="0"/>
              <a:t> </a:t>
            </a:r>
            <a:r>
              <a:rPr lang="en-US" i="1" dirty="0" err="1"/>
              <a:t>agen</a:t>
            </a:r>
            <a:r>
              <a:rPr lang="en-US" i="1" dirty="0"/>
              <a:t>, </a:t>
            </a:r>
            <a:r>
              <a:rPr lang="en-US" i="1" dirty="0" err="1"/>
              <a:t>misalnya</a:t>
            </a:r>
            <a:r>
              <a:rPr lang="en-US" i="1" dirty="0"/>
              <a:t> </a:t>
            </a:r>
            <a:r>
              <a:rPr lang="en-US" i="1" dirty="0" err="1"/>
              <a:t>pola</a:t>
            </a:r>
            <a:r>
              <a:rPr lang="en-US" i="1" dirty="0"/>
              <a:t> </a:t>
            </a:r>
            <a:r>
              <a:rPr lang="en-US" i="1" dirty="0" err="1"/>
              <a:t>penyebaran</a:t>
            </a:r>
            <a:r>
              <a:rPr lang="en-US" i="1" dirty="0"/>
              <a:t> </a:t>
            </a:r>
            <a:r>
              <a:rPr lang="en-US" i="1" dirty="0" err="1"/>
              <a:t>penyakit</a:t>
            </a:r>
            <a:r>
              <a:rPr lang="en-US" i="1" dirty="0"/>
              <a:t> atau </a:t>
            </a:r>
            <a:r>
              <a:rPr lang="en-US" i="1" dirty="0" err="1"/>
              <a:t>fenomena</a:t>
            </a:r>
            <a:r>
              <a:rPr lang="en-US" i="1" dirty="0"/>
              <a:t> swarm (</a:t>
            </a:r>
            <a:r>
              <a:rPr lang="en-US" i="1" dirty="0" err="1"/>
              <a:t>gerombolan</a:t>
            </a:r>
            <a:r>
              <a:rPr lang="en-US" i="1" dirty="0"/>
              <a:t>) yang </a:t>
            </a:r>
            <a:r>
              <a:rPr lang="en-US" i="1" dirty="0" err="1"/>
              <a:t>terbentuk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2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CCE9-0376-6294-FFD5-CA19CF1D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Perangkat</a:t>
            </a:r>
            <a:r>
              <a:rPr lang="en-US" i="1" dirty="0"/>
              <a:t> </a:t>
            </a:r>
            <a:r>
              <a:rPr lang="en-US" i="1" dirty="0" err="1"/>
              <a:t>Lunak</a:t>
            </a:r>
            <a:r>
              <a:rPr lang="en-US" i="1" dirty="0"/>
              <a:t> untuk ABM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C641-1DE8-445D-458C-C873737E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Netlogo</a:t>
            </a:r>
            <a:endParaRPr lang="en-US" dirty="0"/>
          </a:p>
          <a:p>
            <a:r>
              <a:rPr lang="en-US" dirty="0"/>
              <a:t>- UI </a:t>
            </a:r>
            <a:r>
              <a:rPr lang="en-US" dirty="0" err="1"/>
              <a:t>intuitif</a:t>
            </a:r>
            <a:r>
              <a:rPr lang="en-US" dirty="0"/>
              <a:t>,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,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bahasan</a:t>
            </a:r>
            <a:r>
              <a:rPr lang="en-US" dirty="0"/>
              <a:t> </a:t>
            </a:r>
            <a:r>
              <a:rPr lang="en-US" dirty="0" err="1"/>
              <a:t>Netlogo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Anylogic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kedetailan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dapat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, UI yang baik</a:t>
            </a:r>
          </a:p>
          <a:p>
            <a:r>
              <a:rPr lang="en-US" dirty="0"/>
              <a:t>- </a:t>
            </a:r>
            <a:r>
              <a:rPr lang="en-US" dirty="0" err="1"/>
              <a:t>Menggunakan</a:t>
            </a:r>
            <a:r>
              <a:rPr lang="en-US" dirty="0"/>
              <a:t> Bahasa Java, Python, 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GAMA (Generalized Architecture for Modelling Agents)</a:t>
            </a:r>
          </a:p>
          <a:p>
            <a:r>
              <a:rPr lang="en-US" dirty="0"/>
              <a:t>- </a:t>
            </a:r>
            <a:r>
              <a:rPr lang="en-US" dirty="0" err="1"/>
              <a:t>Serbaguna</a:t>
            </a:r>
            <a:r>
              <a:rPr lang="en-US" dirty="0"/>
              <a:t> dan </a:t>
            </a:r>
            <a:r>
              <a:rPr lang="en-US" dirty="0" err="1"/>
              <a:t>fleksibel</a:t>
            </a:r>
            <a:r>
              <a:rPr lang="en-US" dirty="0"/>
              <a:t>- </a:t>
            </a:r>
          </a:p>
          <a:p>
            <a:r>
              <a:rPr lang="en-US" dirty="0"/>
              <a:t>- </a:t>
            </a:r>
            <a:r>
              <a:rPr lang="en-US" dirty="0" err="1"/>
              <a:t>Menggunakan</a:t>
            </a:r>
            <a:r>
              <a:rPr lang="en-US" dirty="0"/>
              <a:t> Bahasa java</a:t>
            </a:r>
          </a:p>
        </p:txBody>
      </p:sp>
    </p:spTree>
    <p:extLst>
      <p:ext uri="{BB962C8B-B14F-4D97-AF65-F5344CB8AC3E}">
        <p14:creationId xmlns:p14="http://schemas.microsoft.com/office/powerpoint/2010/main" val="220550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CCE9-0376-6294-FFD5-CA19CF1D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Dataiku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C641-1DE8-445D-458C-C873737E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Platform </a:t>
            </a:r>
            <a:r>
              <a:rPr lang="en-US" dirty="0" err="1"/>
              <a:t>kolaboratif</a:t>
            </a:r>
            <a:r>
              <a:rPr lang="en-US" dirty="0"/>
              <a:t> dan </a:t>
            </a:r>
            <a:r>
              <a:rPr lang="en-US" dirty="0" err="1"/>
              <a:t>analitik</a:t>
            </a:r>
            <a:r>
              <a:rPr lang="en-US" dirty="0"/>
              <a:t> untuk </a:t>
            </a:r>
            <a:r>
              <a:rPr lang="en-US" dirty="0" err="1"/>
              <a:t>memproses</a:t>
            </a:r>
            <a:r>
              <a:rPr lang="en-US" dirty="0"/>
              <a:t>, </a:t>
            </a:r>
            <a:r>
              <a:rPr lang="en-US" dirty="0" err="1"/>
              <a:t>menganalisis</a:t>
            </a:r>
            <a:r>
              <a:rPr lang="en-US" dirty="0"/>
              <a:t>, dan </a:t>
            </a:r>
            <a:r>
              <a:rPr lang="en-US" dirty="0" err="1"/>
              <a:t>mengelola</a:t>
            </a:r>
            <a:r>
              <a:rPr lang="en-US" dirty="0"/>
              <a:t> data.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dalam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analitik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Dataiku </a:t>
            </a:r>
            <a:r>
              <a:rPr lang="en-US" dirty="0" err="1"/>
              <a:t>memiliki</a:t>
            </a:r>
            <a:r>
              <a:rPr lang="en-US" dirty="0"/>
              <a:t> UI </a:t>
            </a:r>
            <a:r>
              <a:rPr lang="en-US" dirty="0" err="1"/>
              <a:t>intuitif</a:t>
            </a:r>
            <a:r>
              <a:rPr lang="en-US" dirty="0"/>
              <a:t>,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keahlian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Penyatuan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pemodelan</a:t>
            </a:r>
            <a:r>
              <a:rPr lang="en-US" dirty="0"/>
              <a:t>, </a:t>
            </a:r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, </a:t>
            </a:r>
            <a:r>
              <a:rPr lang="en-US" dirty="0" err="1"/>
              <a:t>automatisasi</a:t>
            </a:r>
            <a:r>
              <a:rPr lang="en-US" dirty="0"/>
              <a:t> dan deployment, dan </a:t>
            </a:r>
            <a:r>
              <a:rPr lang="en-US" dirty="0" err="1"/>
              <a:t>pengelolaan</a:t>
            </a:r>
            <a:r>
              <a:rPr lang="en-US" dirty="0"/>
              <a:t> dan </a:t>
            </a:r>
            <a:r>
              <a:rPr lang="en-US" dirty="0" err="1"/>
              <a:t>keamanan</a:t>
            </a:r>
            <a:r>
              <a:rPr lang="en-US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08217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1F45D9-6501-BA58-41A4-2AC859220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5B083A-9B11-AF41-0439-BCEC70BC0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79DD92-B315-984A-1715-7D60F6673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F531B-E62F-96E2-7809-D3A4E9475C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688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4B4B4-7F00-1DC7-8A96-A1A7A82CE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Progress </a:t>
            </a:r>
            <a:r>
              <a:rPr lang="en-US" dirty="0" err="1">
                <a:solidFill>
                  <a:srgbClr val="FFFFFF"/>
                </a:solidFill>
              </a:rPr>
              <a:t>Eksperimen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2C05D-04AF-01F1-9D8D-D73D81C90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10220078 – Revanka Mulya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A8B819-2CDA-C74F-FECE-81EF06D0E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7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B065-7C20-94A1-3557-3860EA5D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  <a:r>
              <a:rPr lang="en-US" dirty="0" err="1"/>
              <a:t>Eksperimen</a:t>
            </a:r>
            <a:r>
              <a:rPr lang="en-US" dirty="0"/>
              <a:t> (1)</a:t>
            </a:r>
            <a:br>
              <a:rPr lang="en-US" dirty="0"/>
            </a:br>
            <a:r>
              <a:rPr lang="en-US" sz="3600" dirty="0"/>
              <a:t>21 </a:t>
            </a:r>
            <a:r>
              <a:rPr lang="en-US" sz="3600" dirty="0" err="1"/>
              <a:t>Februari</a:t>
            </a:r>
            <a:r>
              <a:rPr lang="en-US" sz="3600" dirty="0"/>
              <a:t> 2024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AE4CA-6BF7-FA69-4E60-5520D1072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Menggunakan</a:t>
            </a:r>
            <a:r>
              <a:rPr lang="en-US" sz="2800" dirty="0"/>
              <a:t> dua </a:t>
            </a:r>
            <a:r>
              <a:rPr lang="en-US" sz="2800" dirty="0" err="1"/>
              <a:t>bahan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pasir</a:t>
            </a:r>
            <a:r>
              <a:rPr lang="en-US" sz="2800" dirty="0"/>
              <a:t> dan garam </a:t>
            </a:r>
            <a:r>
              <a:rPr lang="en-US" sz="2800" dirty="0" err="1"/>
              <a:t>korosok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Medium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botol</a:t>
            </a:r>
            <a:r>
              <a:rPr lang="en-US" sz="2800" dirty="0"/>
              <a:t> plastic yang diberi </a:t>
            </a:r>
            <a:r>
              <a:rPr lang="en-US" sz="2800" dirty="0" err="1"/>
              <a:t>lubang</a:t>
            </a:r>
            <a:r>
              <a:rPr lang="en-US" sz="2800" dirty="0"/>
              <a:t> pada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bawahnya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Menggunakan</a:t>
            </a:r>
            <a:r>
              <a:rPr lang="en-US" sz="2800" dirty="0"/>
              <a:t> dua </a:t>
            </a:r>
            <a:r>
              <a:rPr lang="en-US" sz="2800" dirty="0" err="1"/>
              <a:t>variasi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endParaRPr lang="en-US" sz="2800" dirty="0"/>
          </a:p>
          <a:p>
            <a:pPr lvl="1" indent="0">
              <a:buNone/>
            </a:pPr>
            <a:r>
              <a:rPr lang="en-US" sz="2600" dirty="0"/>
              <a:t>1. Garam yang </a:t>
            </a:r>
            <a:r>
              <a:rPr lang="en-US" sz="2600" dirty="0" err="1"/>
              <a:t>ditumpuk</a:t>
            </a:r>
            <a:r>
              <a:rPr lang="en-US" sz="2600" dirty="0"/>
              <a:t> dengan </a:t>
            </a:r>
            <a:r>
              <a:rPr lang="en-US" sz="2600" dirty="0" err="1"/>
              <a:t>pasir</a:t>
            </a:r>
            <a:endParaRPr lang="en-US" sz="2600" dirty="0"/>
          </a:p>
          <a:p>
            <a:pPr lvl="1" indent="0">
              <a:buNone/>
            </a:pPr>
            <a:r>
              <a:rPr lang="en-US" sz="2600" dirty="0"/>
              <a:t>2. </a:t>
            </a:r>
            <a:r>
              <a:rPr lang="en-US" sz="2600" dirty="0" err="1"/>
              <a:t>Campuran</a:t>
            </a:r>
            <a:r>
              <a:rPr lang="en-US" sz="2600" dirty="0"/>
              <a:t> garam dan </a:t>
            </a:r>
            <a:r>
              <a:rPr lang="en-US" sz="2600" dirty="0" err="1"/>
              <a:t>pasir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2224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82662-15D4-EE75-782C-A963B5775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737A-535C-A566-A980-05FE4DD6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  <a:r>
              <a:rPr lang="en-US" dirty="0" err="1"/>
              <a:t>Eksperimen</a:t>
            </a:r>
            <a:r>
              <a:rPr lang="en-US" dirty="0"/>
              <a:t> (2)</a:t>
            </a:r>
            <a:br>
              <a:rPr lang="en-US" dirty="0"/>
            </a:br>
            <a:r>
              <a:rPr lang="en-US" sz="3600" dirty="0"/>
              <a:t>21 </a:t>
            </a:r>
            <a:r>
              <a:rPr lang="en-US" sz="3600" dirty="0" err="1"/>
              <a:t>Februari</a:t>
            </a:r>
            <a:r>
              <a:rPr lang="en-US" sz="3600" dirty="0"/>
              <a:t>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4AC4-E905-E9CE-BBE2-F52B08D18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Air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keran</a:t>
            </a:r>
            <a:r>
              <a:rPr lang="en-US" sz="2600" dirty="0"/>
              <a:t> </a:t>
            </a:r>
            <a:r>
              <a:rPr lang="en-US" sz="2600" dirty="0" err="1"/>
              <a:t>disalurkan</a:t>
            </a:r>
            <a:r>
              <a:rPr lang="en-US" sz="2600" dirty="0"/>
              <a:t> </a:t>
            </a:r>
            <a:r>
              <a:rPr lang="en-US" sz="2600" dirty="0" err="1"/>
              <a:t>menggunakan</a:t>
            </a:r>
            <a:r>
              <a:rPr lang="en-US" sz="2600" dirty="0"/>
              <a:t> </a:t>
            </a:r>
            <a:r>
              <a:rPr lang="en-US" sz="2600" dirty="0" err="1"/>
              <a:t>selang</a:t>
            </a:r>
            <a:r>
              <a:rPr lang="en-US" sz="26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Debit air yang </a:t>
            </a:r>
            <a:r>
              <a:rPr lang="en-US" sz="2600" dirty="0" err="1"/>
              <a:t>digunakan</a:t>
            </a:r>
            <a:r>
              <a:rPr lang="en-US" sz="2600" dirty="0"/>
              <a:t> </a:t>
            </a:r>
            <a:r>
              <a:rPr lang="en-US" sz="2600" dirty="0" err="1"/>
              <a:t>cenderung</a:t>
            </a:r>
            <a:r>
              <a:rPr lang="en-US" sz="2600" dirty="0"/>
              <a:t> </a:t>
            </a:r>
            <a:r>
              <a:rPr lang="en-US" sz="2600" dirty="0" err="1"/>
              <a:t>rendah</a:t>
            </a:r>
            <a:endParaRPr lang="en-US" sz="2600" dirty="0"/>
          </a:p>
        </p:txBody>
      </p:sp>
      <p:pic>
        <p:nvPicPr>
          <p:cNvPr id="5" name="Picture 4" descr="Two plastic bottles with dirt inside&#10;&#10;Description automatically generated">
            <a:extLst>
              <a:ext uri="{FF2B5EF4-FFF2-40B4-BE49-F238E27FC236}">
                <a16:creationId xmlns:a16="http://schemas.microsoft.com/office/drawing/2014/main" id="{EF4352BA-5421-DF12-7CCB-3C00482A3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37" y="3429000"/>
            <a:ext cx="3264033" cy="2448577"/>
          </a:xfrm>
          <a:prstGeom prst="rect">
            <a:avLst/>
          </a:prstGeom>
        </p:spPr>
      </p:pic>
      <p:pic>
        <p:nvPicPr>
          <p:cNvPr id="7" name="Picture 6" descr="Two plastic bags of dirt and gravel&#10;&#10;Description automatically generated">
            <a:extLst>
              <a:ext uri="{FF2B5EF4-FFF2-40B4-BE49-F238E27FC236}">
                <a16:creationId xmlns:a16="http://schemas.microsoft.com/office/drawing/2014/main" id="{9BFF5CED-23ED-043B-7E42-AECA95632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71" y="3431015"/>
            <a:ext cx="3264033" cy="2448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CECE3E-E77B-A6DB-97DE-4FB65FA00C79}"/>
              </a:ext>
            </a:extLst>
          </p:cNvPr>
          <p:cNvSpPr txBox="1"/>
          <p:nvPr/>
        </p:nvSpPr>
        <p:spPr>
          <a:xfrm>
            <a:off x="2970561" y="5971719"/>
            <a:ext cx="1236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SEBELUM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FA567-A0A2-72FA-7345-49A8B0702694}"/>
              </a:ext>
            </a:extLst>
          </p:cNvPr>
          <p:cNvSpPr txBox="1"/>
          <p:nvPr/>
        </p:nvSpPr>
        <p:spPr>
          <a:xfrm>
            <a:off x="8070327" y="5980346"/>
            <a:ext cx="1236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SESUDAH</a:t>
            </a:r>
          </a:p>
        </p:txBody>
      </p:sp>
    </p:spTree>
    <p:extLst>
      <p:ext uri="{BB962C8B-B14F-4D97-AF65-F5344CB8AC3E}">
        <p14:creationId xmlns:p14="http://schemas.microsoft.com/office/powerpoint/2010/main" val="62308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1C23F-DF39-CA2F-485D-FA0CCE099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853E-DD89-37EF-3C07-FA699AB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  <a:r>
              <a:rPr lang="en-US" dirty="0" err="1"/>
              <a:t>Eksperimen</a:t>
            </a:r>
            <a:r>
              <a:rPr lang="en-US" dirty="0"/>
              <a:t> (3)</a:t>
            </a:r>
            <a:br>
              <a:rPr lang="en-US" dirty="0"/>
            </a:br>
            <a:r>
              <a:rPr lang="en-US" sz="3600" dirty="0"/>
              <a:t>21 </a:t>
            </a:r>
            <a:r>
              <a:rPr lang="en-US" sz="3600" dirty="0" err="1"/>
              <a:t>Februari</a:t>
            </a:r>
            <a:r>
              <a:rPr lang="en-US" sz="3600" dirty="0"/>
              <a:t> 2024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9E15C-37AB-DDAA-69FB-47C1EC12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Kendala</a:t>
            </a:r>
            <a:r>
              <a:rPr lang="en-US" sz="2600" dirty="0"/>
              <a:t> dan </a:t>
            </a:r>
            <a:r>
              <a:rPr lang="en-US" sz="2600" dirty="0" err="1"/>
              <a:t>permasalahan</a:t>
            </a:r>
            <a:r>
              <a:rPr lang="en-US" sz="2600" dirty="0"/>
              <a:t> yang </a:t>
            </a:r>
            <a:r>
              <a:rPr lang="en-US" sz="2600" dirty="0" err="1"/>
              <a:t>terjadi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Air </a:t>
            </a:r>
            <a:r>
              <a:rPr lang="en-US" sz="2600" dirty="0" err="1"/>
              <a:t>keran</a:t>
            </a:r>
            <a:r>
              <a:rPr lang="en-US" sz="2600" dirty="0"/>
              <a:t> yang </a:t>
            </a:r>
            <a:r>
              <a:rPr lang="en-US" sz="2600" dirty="0" err="1"/>
              <a:t>keluar</a:t>
            </a:r>
            <a:r>
              <a:rPr lang="en-US" sz="2600" dirty="0"/>
              <a:t> </a:t>
            </a:r>
            <a:r>
              <a:rPr lang="en-US" sz="2600" dirty="0" err="1"/>
              <a:t>tergolong</a:t>
            </a:r>
            <a:r>
              <a:rPr lang="en-US" sz="2600" dirty="0"/>
              <a:t> </a:t>
            </a:r>
            <a:r>
              <a:rPr lang="en-US" sz="2600" dirty="0" err="1"/>
              <a:t>masih</a:t>
            </a:r>
            <a:r>
              <a:rPr lang="en-US" sz="2600" dirty="0"/>
              <a:t> </a:t>
            </a:r>
            <a:r>
              <a:rPr lang="en-US" sz="2600" dirty="0" err="1"/>
              <a:t>kotor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Alat </a:t>
            </a:r>
            <a:r>
              <a:rPr lang="en-US" sz="2600" dirty="0" err="1"/>
              <a:t>eksperimen</a:t>
            </a:r>
            <a:r>
              <a:rPr lang="en-US" sz="2600" dirty="0"/>
              <a:t> yang </a:t>
            </a:r>
            <a:r>
              <a:rPr lang="en-US" sz="2600" dirty="0" err="1"/>
              <a:t>kurang</a:t>
            </a:r>
            <a:r>
              <a:rPr lang="en-US" sz="2600" dirty="0"/>
              <a:t> </a:t>
            </a:r>
            <a:r>
              <a:rPr lang="en-US" sz="2600" dirty="0" err="1"/>
              <a:t>mendukung</a:t>
            </a:r>
            <a:r>
              <a:rPr lang="en-US" sz="2600" dirty="0"/>
              <a:t>. </a:t>
            </a:r>
            <a:r>
              <a:rPr lang="en-US" sz="2600" dirty="0" err="1"/>
              <a:t>Berakibat</a:t>
            </a:r>
            <a:r>
              <a:rPr lang="en-US" sz="2600" dirty="0"/>
              <a:t> pada:</a:t>
            </a:r>
          </a:p>
          <a:p>
            <a:pPr marL="731520" lvl="1" indent="-457200"/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pasir</a:t>
            </a:r>
            <a:r>
              <a:rPr lang="en-US" sz="2400" dirty="0"/>
              <a:t> </a:t>
            </a:r>
            <a:r>
              <a:rPr lang="en-US" sz="2400" dirty="0" err="1"/>
              <a:t>tumpah</a:t>
            </a:r>
            <a:endParaRPr lang="en-US" sz="2400" dirty="0"/>
          </a:p>
          <a:p>
            <a:pPr marL="731520" lvl="1" indent="-457200"/>
            <a:r>
              <a:rPr lang="en-US" sz="2400" dirty="0"/>
              <a:t>Air </a:t>
            </a:r>
            <a:r>
              <a:rPr lang="en-US" sz="2400" dirty="0" err="1"/>
              <a:t>keluar</a:t>
            </a:r>
            <a:r>
              <a:rPr lang="en-US" sz="2400" dirty="0"/>
              <a:t> tidak optimal</a:t>
            </a:r>
          </a:p>
          <a:p>
            <a:pPr marL="731520" lvl="1" indent="-457200"/>
            <a:r>
              <a:rPr lang="en-US" sz="2400" dirty="0" err="1"/>
              <a:t>Pengeringan</a:t>
            </a:r>
            <a:r>
              <a:rPr lang="en-US" sz="2400" dirty="0"/>
              <a:t> </a:t>
            </a:r>
            <a:r>
              <a:rPr lang="en-US" sz="2400" dirty="0" err="1"/>
              <a:t>memakan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852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788F-652D-AA3A-47FC-3A3DD085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Operasional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306C-512F-B470-9F7C-198E1AA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dan </a:t>
            </a:r>
            <a:r>
              <a:rPr lang="en-US" dirty="0" err="1"/>
              <a:t>bahan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data</a:t>
            </a:r>
          </a:p>
          <a:p>
            <a:pPr marL="457200" indent="-457200">
              <a:buAutoNum type="arabicPeriod"/>
            </a:pPr>
            <a:r>
              <a:rPr lang="en-US" dirty="0"/>
              <a:t>Data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didapat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Linimasa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/>
              <a:t>akhir</a:t>
            </a:r>
          </a:p>
        </p:txBody>
      </p:sp>
    </p:spTree>
    <p:extLst>
      <p:ext uri="{BB962C8B-B14F-4D97-AF65-F5344CB8AC3E}">
        <p14:creationId xmlns:p14="http://schemas.microsoft.com/office/powerpoint/2010/main" val="109302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67A10-0B7D-CE43-DE45-A3615E44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Terima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0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5D236-884D-79BD-7160-E7325BD1A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688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A8CBCC-81AA-D809-B9F5-A38587200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Introduksi Agent-Based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B1378-60C0-B5B8-CF22-19D26D11C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10220078 – Revanka Mulya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9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CBF1-8568-E8A8-D505-6913F5E1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Agent-Based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0EBC-B569-1C24-25DC-46549A40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948" y="1314823"/>
            <a:ext cx="5021182" cy="34379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Teknik modelling pada system </a:t>
            </a:r>
            <a:r>
              <a:rPr lang="en-US" dirty="0" err="1"/>
              <a:t>kompleks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ini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i="1" dirty="0"/>
              <a:t>bottom-up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 dan </a:t>
            </a:r>
            <a:r>
              <a:rPr lang="en-US" dirty="0" err="1"/>
              <a:t>pengaruhnya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makro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Teknik ini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adaptasi</a:t>
            </a:r>
            <a:r>
              <a:rPr lang="en-US" dirty="0"/>
              <a:t> dan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/>
              <a:t>dieprhatikan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8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EC39-C35A-73ED-EB37-F8E98E18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Agent-Based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44F3-03CE-155B-6A2A-BF9AB30B3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950" y="1357937"/>
            <a:ext cx="5021182" cy="20556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Agen</a:t>
            </a:r>
            <a:r>
              <a:rPr lang="en-US" dirty="0"/>
              <a:t>, dengan </a:t>
            </a:r>
            <a:r>
              <a:rPr lang="en-US" dirty="0" err="1"/>
              <a:t>sifat</a:t>
            </a:r>
            <a:r>
              <a:rPr lang="en-US" dirty="0"/>
              <a:t> dan </a:t>
            </a:r>
            <a:r>
              <a:rPr lang="en-US" dirty="0" err="1"/>
              <a:t>perilakunya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dan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interaksinya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9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3C09-EA16-1CDE-7F32-D8DE5AA9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Itu </a:t>
            </a:r>
            <a:r>
              <a:rPr lang="en-US" dirty="0" err="1"/>
              <a:t>Agen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3AEC-F8B6-1846-DAFC-47351AB8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pada Teknik model ini.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binatang</a:t>
            </a:r>
            <a:r>
              <a:rPr lang="en-US" dirty="0"/>
              <a:t>, </a:t>
            </a:r>
            <a:r>
              <a:rPr lang="en-US" dirty="0" err="1"/>
              <a:t>tumbuhan</a:t>
            </a:r>
            <a:r>
              <a:rPr lang="en-US" dirty="0"/>
              <a:t>, dan </a:t>
            </a:r>
            <a:r>
              <a:rPr lang="en-US" dirty="0" err="1"/>
              <a:t>bahkan</a:t>
            </a:r>
            <a:r>
              <a:rPr lang="en-US" dirty="0"/>
              <a:t> SDA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, air/</a:t>
            </a:r>
            <a:r>
              <a:rPr lang="en-US" dirty="0" err="1"/>
              <a:t>angin</a:t>
            </a:r>
            <a:r>
              <a:rPr lang="en-US" dirty="0"/>
              <a:t> (</a:t>
            </a:r>
            <a:r>
              <a:rPr lang="en-US" dirty="0" err="1"/>
              <a:t>fluida</a:t>
            </a:r>
            <a:r>
              <a:rPr lang="en-US" dirty="0"/>
              <a:t>), </a:t>
            </a:r>
            <a:r>
              <a:rPr lang="en-US" dirty="0" err="1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2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C185-AC79-33AB-F3F3-0FB7BB28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Sifat Dari </a:t>
            </a:r>
            <a:r>
              <a:rPr lang="en-US" dirty="0" err="1"/>
              <a:t>Agen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35AB-D77E-0164-A920-5852AF4C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agen</a:t>
            </a:r>
            <a:r>
              <a:rPr lang="en-US" dirty="0"/>
              <a:t>” yang </a:t>
            </a:r>
            <a:r>
              <a:rPr lang="en-US" dirty="0" err="1"/>
              <a:t>besifat</a:t>
            </a:r>
            <a:r>
              <a:rPr lang="en-US" dirty="0"/>
              <a:t> independent dan </a:t>
            </a:r>
            <a:r>
              <a:rPr lang="en-US" i="1" dirty="0"/>
              <a:t>Autonomous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perilakunya</a:t>
            </a:r>
            <a:r>
              <a:rPr lang="en-US" dirty="0"/>
              <a:t> sendiri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Agen</a:t>
            </a:r>
            <a:r>
              <a:rPr lang="en-US" dirty="0"/>
              <a:t>”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dengan “</a:t>
            </a:r>
            <a:r>
              <a:rPr lang="en-US" dirty="0" err="1"/>
              <a:t>Agen</a:t>
            </a:r>
            <a:r>
              <a:rPr lang="en-US" dirty="0"/>
              <a:t>” </a:t>
            </a:r>
            <a:r>
              <a:rPr lang="en-US" dirty="0" err="1"/>
              <a:t>lainnya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meng-</a:t>
            </a:r>
            <a:r>
              <a:rPr lang="en-US" i="1" dirty="0"/>
              <a:t>influence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masing-masing </a:t>
            </a:r>
            <a:r>
              <a:rPr lang="en-US" dirty="0" err="1"/>
              <a:t>agen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dan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perilakunya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lingkungannya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i="1" dirty="0"/>
              <a:t>state</a:t>
            </a:r>
            <a:r>
              <a:rPr lang="en-US" dirty="0"/>
              <a:t>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i="1" dirty="0"/>
              <a:t>goal-oriented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7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7883-9A2D-3A99-AD96-0FFF624A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Agent-Based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AB0D-9A6B-934B-5920-AB6D4DE3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948" y="1038377"/>
            <a:ext cx="5021182" cy="2762764"/>
          </a:xfrm>
        </p:spPr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modelling ini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, atau </a:t>
            </a:r>
            <a:r>
              <a:rPr lang="en-US" dirty="0" err="1"/>
              <a:t>perilaku</a:t>
            </a:r>
            <a:r>
              <a:rPr lang="en-US" dirty="0"/>
              <a:t> yang tidak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program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masing-masing </a:t>
            </a:r>
            <a:r>
              <a:rPr lang="en-US" dirty="0" err="1"/>
              <a:t>agen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lebih </a:t>
            </a:r>
            <a:r>
              <a:rPr lang="en-US" dirty="0" err="1"/>
              <a:t>terbuka</a:t>
            </a:r>
            <a:r>
              <a:rPr lang="en-US" dirty="0"/>
              <a:t>/variative/</a:t>
            </a:r>
            <a:r>
              <a:rPr lang="en-US" i="1" dirty="0"/>
              <a:t>open.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4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CCE9-0376-6294-FFD5-CA19CF1D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Game Theory</a:t>
            </a:r>
            <a:r>
              <a:rPr lang="en-US" dirty="0"/>
              <a:t> vs Agent-Based Modelling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C641-1DE8-445D-458C-C873737E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Game Theory </a:t>
            </a:r>
            <a:r>
              <a:rPr lang="en-US" dirty="0" err="1"/>
              <a:t>mengasumsikan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Tindakan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oleh strategi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Sebelumnya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Agent-Based Modelling </a:t>
            </a:r>
            <a:r>
              <a:rPr lang="en-US" dirty="0" err="1"/>
              <a:t>mengasumsikan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Tindakan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oleh </a:t>
            </a:r>
            <a:r>
              <a:rPr lang="en-US" dirty="0" err="1"/>
              <a:t>lingkungan</a:t>
            </a:r>
            <a:r>
              <a:rPr lang="en-US" dirty="0"/>
              <a:t> dan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agennya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789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CCE9-0376-6294-FFD5-CA19CF1D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Tingkatan</a:t>
            </a:r>
            <a:r>
              <a:rPr lang="en-US" i="1" dirty="0"/>
              <a:t> Skala Modelling—</a:t>
            </a:r>
            <a:r>
              <a:rPr lang="en-US" i="1" dirty="0" err="1"/>
              <a:t>Penjelasan</a:t>
            </a:r>
            <a:r>
              <a:rPr lang="en-US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C641-1DE8-445D-458C-C873737E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Mikro</a:t>
            </a:r>
            <a:endParaRPr lang="en-US" i="1" dirty="0"/>
          </a:p>
          <a:p>
            <a:r>
              <a:rPr lang="en-US" i="1" dirty="0" err="1"/>
              <a:t>Agen</a:t>
            </a:r>
            <a:r>
              <a:rPr lang="en-US" i="1" dirty="0"/>
              <a:t> </a:t>
            </a:r>
            <a:r>
              <a:rPr lang="en-US" i="1" dirty="0" err="1"/>
              <a:t>diamati</a:t>
            </a:r>
            <a:r>
              <a:rPr lang="en-US" i="1" dirty="0"/>
              <a:t> </a:t>
            </a:r>
            <a:r>
              <a:rPr lang="en-US" i="1" dirty="0" err="1"/>
              <a:t>secara</a:t>
            </a:r>
            <a:r>
              <a:rPr lang="en-US" i="1" dirty="0"/>
              <a:t> </a:t>
            </a:r>
            <a:r>
              <a:rPr lang="en-US" i="1" dirty="0" err="1"/>
              <a:t>langsung</a:t>
            </a:r>
            <a:r>
              <a:rPr lang="en-US" i="1" dirty="0"/>
              <a:t> dan </a:t>
            </a:r>
            <a:r>
              <a:rPr lang="en-US" i="1" dirty="0" err="1"/>
              <a:t>dianggap</a:t>
            </a:r>
            <a:r>
              <a:rPr lang="en-US" i="1" dirty="0"/>
              <a:t>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individu</a:t>
            </a:r>
            <a:r>
              <a:rPr lang="en-US" i="1" dirty="0"/>
              <a:t> pada </a:t>
            </a:r>
            <a:r>
              <a:rPr lang="en-US" i="1" dirty="0" err="1"/>
              <a:t>ekosistem</a:t>
            </a:r>
            <a:r>
              <a:rPr lang="en-US" i="1" dirty="0"/>
              <a:t> yang </a:t>
            </a:r>
            <a:r>
              <a:rPr lang="en-US" i="1" dirty="0" err="1"/>
              <a:t>dibuat</a:t>
            </a:r>
            <a:r>
              <a:rPr lang="en-US" i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Miso</a:t>
            </a:r>
          </a:p>
          <a:p>
            <a:r>
              <a:rPr lang="en-US" i="1" dirty="0" err="1"/>
              <a:t>Agen</a:t>
            </a:r>
            <a:r>
              <a:rPr lang="en-US" i="1" dirty="0"/>
              <a:t> </a:t>
            </a:r>
            <a:r>
              <a:rPr lang="en-US" i="1" dirty="0" err="1"/>
              <a:t>diamati</a:t>
            </a:r>
            <a:r>
              <a:rPr lang="en-US" i="1" dirty="0"/>
              <a:t> </a:t>
            </a:r>
            <a:r>
              <a:rPr lang="en-US" i="1" dirty="0" err="1"/>
              <a:t>secara</a:t>
            </a:r>
            <a:r>
              <a:rPr lang="en-US" i="1" dirty="0"/>
              <a:t> </a:t>
            </a:r>
            <a:r>
              <a:rPr lang="en-US" i="1" dirty="0" err="1"/>
              <a:t>berkelompok</a:t>
            </a:r>
            <a:r>
              <a:rPr lang="en-US" i="1" dirty="0"/>
              <a:t> yang </a:t>
            </a:r>
            <a:r>
              <a:rPr lang="en-US" i="1" dirty="0" err="1"/>
              <a:t>kelompok</a:t>
            </a:r>
            <a:r>
              <a:rPr lang="en-US" i="1" dirty="0"/>
              <a:t> </a:t>
            </a:r>
            <a:r>
              <a:rPr lang="en-US" i="1" dirty="0" err="1"/>
              <a:t>tersebut</a:t>
            </a:r>
            <a:r>
              <a:rPr lang="en-US" i="1" dirty="0"/>
              <a:t> </a:t>
            </a:r>
            <a:r>
              <a:rPr lang="en-US" i="1" dirty="0" err="1"/>
              <a:t>berisi</a:t>
            </a:r>
            <a:r>
              <a:rPr lang="en-US" i="1" dirty="0"/>
              <a:t> </a:t>
            </a:r>
            <a:r>
              <a:rPr lang="en-US" i="1" dirty="0" err="1"/>
              <a:t>kumpulan</a:t>
            </a:r>
            <a:r>
              <a:rPr lang="en-US" i="1" dirty="0"/>
              <a:t> </a:t>
            </a:r>
            <a:r>
              <a:rPr lang="en-US" i="1" dirty="0" err="1"/>
              <a:t>individu</a:t>
            </a:r>
            <a:r>
              <a:rPr lang="en-US" i="1" dirty="0"/>
              <a:t> yang </a:t>
            </a:r>
            <a:r>
              <a:rPr lang="en-US" i="1" dirty="0" err="1"/>
              <a:t>memiliki</a:t>
            </a:r>
            <a:r>
              <a:rPr lang="en-US" i="1" dirty="0"/>
              <a:t> </a:t>
            </a:r>
            <a:r>
              <a:rPr lang="en-US" i="1" dirty="0" err="1"/>
              <a:t>perilaku</a:t>
            </a:r>
            <a:r>
              <a:rPr lang="en-US" i="1" dirty="0"/>
              <a:t>/</a:t>
            </a:r>
            <a:r>
              <a:rPr lang="en-US" i="1" dirty="0" err="1"/>
              <a:t>karakter</a:t>
            </a:r>
            <a:r>
              <a:rPr lang="en-US" i="1" dirty="0"/>
              <a:t> yang </a:t>
            </a:r>
            <a:r>
              <a:rPr lang="en-US" i="1" dirty="0" err="1"/>
              <a:t>sama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Makro</a:t>
            </a:r>
          </a:p>
          <a:p>
            <a:r>
              <a:rPr lang="en-US" i="1" dirty="0" err="1"/>
              <a:t>Agen</a:t>
            </a:r>
            <a:r>
              <a:rPr lang="en-US" i="1" dirty="0"/>
              <a:t> </a:t>
            </a:r>
            <a:r>
              <a:rPr lang="en-US" i="1" dirty="0" err="1"/>
              <a:t>diamati</a:t>
            </a:r>
            <a:r>
              <a:rPr lang="en-US" i="1" dirty="0"/>
              <a:t> pada </a:t>
            </a:r>
            <a:r>
              <a:rPr lang="en-US" i="1" dirty="0" err="1"/>
              <a:t>tingkat</a:t>
            </a:r>
            <a:r>
              <a:rPr lang="en-US" i="1" dirty="0"/>
              <a:t> system. </a:t>
            </a:r>
            <a:r>
              <a:rPr lang="en-US" i="1" dirty="0" err="1"/>
              <a:t>Agen</a:t>
            </a:r>
            <a:r>
              <a:rPr lang="en-US" i="1" dirty="0"/>
              <a:t> tidak </a:t>
            </a:r>
            <a:r>
              <a:rPr lang="en-US" i="1" dirty="0" err="1"/>
              <a:t>dianggap</a:t>
            </a:r>
            <a:r>
              <a:rPr lang="en-US" i="1" dirty="0"/>
              <a:t> </a:t>
            </a:r>
            <a:r>
              <a:rPr lang="en-US" i="1" dirty="0" err="1"/>
              <a:t>individu</a:t>
            </a:r>
            <a:r>
              <a:rPr lang="en-US" i="1" dirty="0"/>
              <a:t>, </a:t>
            </a:r>
            <a:r>
              <a:rPr lang="en-US" i="1" dirty="0" err="1"/>
              <a:t>namun</a:t>
            </a:r>
            <a:r>
              <a:rPr lang="en-US" i="1" dirty="0"/>
              <a:t> </a:t>
            </a:r>
            <a:r>
              <a:rPr lang="en-US" i="1" dirty="0" err="1"/>
              <a:t>berfokus</a:t>
            </a:r>
            <a:r>
              <a:rPr lang="en-US" i="1" dirty="0"/>
              <a:t> pada </a:t>
            </a:r>
            <a:r>
              <a:rPr lang="en-US" i="1" dirty="0" err="1"/>
              <a:t>perilaku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149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8E6"/>
      </a:lt2>
      <a:accent1>
        <a:srgbClr val="DA839F"/>
      </a:accent1>
      <a:accent2>
        <a:srgbClr val="D27167"/>
      </a:accent2>
      <a:accent3>
        <a:srgbClr val="D09960"/>
      </a:accent3>
      <a:accent4>
        <a:srgbClr val="ABA454"/>
      </a:accent4>
      <a:accent5>
        <a:srgbClr val="95AD68"/>
      </a:accent5>
      <a:accent6>
        <a:srgbClr val="6EB358"/>
      </a:accent6>
      <a:hlink>
        <a:srgbClr val="568F7C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7EC4AFCC39E149AA1ABBAEEC458E2F" ma:contentTypeVersion="12" ma:contentTypeDescription="Create a new document." ma:contentTypeScope="" ma:versionID="0c1ce72bb9d0da12fdc46d98ac242780">
  <xsd:schema xmlns:xsd="http://www.w3.org/2001/XMLSchema" xmlns:xs="http://www.w3.org/2001/XMLSchema" xmlns:p="http://schemas.microsoft.com/office/2006/metadata/properties" xmlns:ns3="81eb2423-cff3-4869-9df2-2c7b9f016c9b" xmlns:ns4="916f8b08-8ec7-411b-865e-383565933381" targetNamespace="http://schemas.microsoft.com/office/2006/metadata/properties" ma:root="true" ma:fieldsID="1fa7fd975687721d328c0d798759e6d1" ns3:_="" ns4:_="">
    <xsd:import namespace="81eb2423-cff3-4869-9df2-2c7b9f016c9b"/>
    <xsd:import namespace="916f8b08-8ec7-411b-865e-3835659333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b2423-cff3-4869-9df2-2c7b9f016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f8b08-8ec7-411b-865e-38356593338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eb2423-cff3-4869-9df2-2c7b9f016c9b" xsi:nil="true"/>
  </documentManagement>
</p:properties>
</file>

<file path=customXml/itemProps1.xml><?xml version="1.0" encoding="utf-8"?>
<ds:datastoreItem xmlns:ds="http://schemas.openxmlformats.org/officeDocument/2006/customXml" ds:itemID="{498E4DF1-623C-4BDF-9CE0-487F8385C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BAA349-2E05-42BA-BD70-4F3970D28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eb2423-cff3-4869-9df2-2c7b9f016c9b"/>
    <ds:schemaRef ds:uri="916f8b08-8ec7-411b-865e-383565933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AAE436-58A5-4298-877B-F5E5C49FAE68}">
  <ds:schemaRefs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81eb2423-cff3-4869-9df2-2c7b9f016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16f8b08-8ec7-411b-865e-38356593338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699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Bierstadt</vt:lpstr>
      <vt:lpstr>GestaltVTI</vt:lpstr>
      <vt:lpstr>Powerpoint Progress Tugas Akhir</vt:lpstr>
      <vt:lpstr>Introduksi Agent-Based Modelling</vt:lpstr>
      <vt:lpstr>Pengertian Agent-Based Modelling</vt:lpstr>
      <vt:lpstr>Elemen Agent-Based Modelling</vt:lpstr>
      <vt:lpstr>Apa Itu Agen?</vt:lpstr>
      <vt:lpstr>Sifat Dari Agen</vt:lpstr>
      <vt:lpstr>Kelebihan dari Agent-Based Modelling</vt:lpstr>
      <vt:lpstr>Game Theory vs Agent-Based Modelling</vt:lpstr>
      <vt:lpstr>Tingkatan Skala Modelling—Penjelasan </vt:lpstr>
      <vt:lpstr>Tingkatan Skala Modelling—Contoh</vt:lpstr>
      <vt:lpstr>Perangkat Lunak untuk ABM</vt:lpstr>
      <vt:lpstr>Dataiku</vt:lpstr>
      <vt:lpstr>Progress Eksperimen</vt:lpstr>
      <vt:lpstr>Progress Eksperimen (1) 21 Februari 2024</vt:lpstr>
      <vt:lpstr>Progress Eksperimen (2) 21 Februari 2024</vt:lpstr>
      <vt:lpstr>Progress Eksperimen (3) 21 Februari 2024</vt:lpstr>
      <vt:lpstr>Pembuatan Standar Operasional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Introduksi Agent-Based Modelling</dc:title>
  <dc:creator>Revanka Mulya</dc:creator>
  <cp:lastModifiedBy>Revanka Mulya</cp:lastModifiedBy>
  <cp:revision>2</cp:revision>
  <dcterms:created xsi:type="dcterms:W3CDTF">2023-03-05T18:42:56Z</dcterms:created>
  <dcterms:modified xsi:type="dcterms:W3CDTF">2024-11-12T15:37:04Z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0x010100997EC4AFCC39E149AA1ABBAEEC458E2F</vt:lpwstr>
  </property>
  <property fmtid="{D5CDD505-2E9C-101B-9397-08002B2CF9AE}" pid="3" name="MSIP_Label_38b525e5-f3da-4501-8f1e-526b6769fc56_Enabled">
    <vt:lpwstr>true</vt:lpwstr>
  </property>
  <property fmtid="{D5CDD505-2E9C-101B-9397-08002B2CF9AE}" pid="4" name="MSIP_Label_38b525e5-f3da-4501-8f1e-526b6769fc56_SetDate">
    <vt:lpwstr>2023-07-10T07:48:35Z</vt:lpwstr>
  </property>
  <property fmtid="{D5CDD505-2E9C-101B-9397-08002B2CF9AE}" pid="5" name="MSIP_Label_38b525e5-f3da-4501-8f1e-526b6769fc56_Method">
    <vt:lpwstr>Standard</vt:lpwstr>
  </property>
  <property fmtid="{D5CDD505-2E9C-101B-9397-08002B2CF9AE}" pid="6" name="MSIP_Label_38b525e5-f3da-4501-8f1e-526b6769fc56_Name">
    <vt:lpwstr>defa4170-0d19-0005-0004-bc88714345d2</vt:lpwstr>
  </property>
  <property fmtid="{D5CDD505-2E9C-101B-9397-08002B2CF9AE}" pid="7" name="MSIP_Label_38b525e5-f3da-4501-8f1e-526b6769fc56_SiteId">
    <vt:lpwstr>db6e1183-4c65-405c-82ce-7cd53fa6e9dc</vt:lpwstr>
  </property>
  <property fmtid="{D5CDD505-2E9C-101B-9397-08002B2CF9AE}" pid="8" name="MSIP_Label_38b525e5-f3da-4501-8f1e-526b6769fc56_ActionId">
    <vt:lpwstr>05dde6a7-55f0-4964-99da-0f365282e249</vt:lpwstr>
  </property>
  <property fmtid="{D5CDD505-2E9C-101B-9397-08002B2CF9AE}" pid="9" name="MSIP_Label_38b525e5-f3da-4501-8f1e-526b6769fc56_ContentBits">
    <vt:lpwstr>0</vt:lpwstr>
  </property>
</Properties>
</file>