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684" r:id="rId9"/>
    <p:sldId id="717" r:id="rId10"/>
    <p:sldId id="681" r:id="rId11"/>
    <p:sldId id="715" r:id="rId12"/>
    <p:sldId id="682" r:id="rId13"/>
    <p:sldId id="487" r:id="rId14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8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700" smtClean="0"/>
              <a:t>Import modul built-in &amp; eksternal</a:t>
            </a:r>
            <a:r>
              <a:rPr lang="en-US" sz="4800"/>
              <a:t/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20230506-v1|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0195" y="42386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</a:t>
            </a:r>
            <a:r>
              <a:rPr lang="en-US" smtClean="0"/>
              <a:t>sebelum dan setelah </a:t>
            </a:r>
            <a:r>
              <a:rPr lang="en-US" smtClean="0"/>
              <a:t>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</a:t>
            </a:r>
            <a:r>
              <a:rPr lang="en-US" smtClean="0"/>
              <a:t>tersedia di </a:t>
            </a:r>
            <a:r>
              <a:rPr lang="en-US" smtClean="0">
                <a:solidFill>
                  <a:srgbClr val="0070C0"/>
                </a:solidFill>
              </a:rPr>
              <a:t>Issue </a:t>
            </a:r>
            <a:r>
              <a:rPr lang="en-US" smtClean="0">
                <a:solidFill>
                  <a:srgbClr val="0070C0"/>
                </a:solidFill>
              </a:rPr>
              <a:t>8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90803"/>
            <a:ext cx="8920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bila ada pertanyaan.</a:t>
            </a:r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github.com/dudung/sk5003-02-2022-2/issues/9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41502" y="2060652"/>
            <a:ext cx="6934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600">
                <a:solidFill>
                  <a:srgbClr val="0070C0"/>
                </a:solidFill>
              </a:rPr>
              <a:t>https://</a:t>
            </a:r>
            <a:r>
              <a:rPr lang="en-US" sz="2600" smtClean="0">
                <a:solidFill>
                  <a:srgbClr val="0070C0"/>
                </a:solidFill>
              </a:rPr>
              <a:t>github.com/dudung/sk5003-02-2022-2/issues/9</a:t>
            </a:r>
            <a:endParaRPr lang="en-US" sz="26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31999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4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Diskusi dan latihan 	-4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7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7739743"/>
              </p:ext>
            </p:extLst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Rekursi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memahami dan menguasai </a:t>
                      </a:r>
                      <a:r>
                        <a:rPr lang="en-US" smtClean="0"/>
                        <a:t>rekursi </a:t>
                      </a:r>
                      <a:r>
                        <a:rPr lang="en-US"/>
                        <a:t>dalam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C11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Recursive approach to problem solving</a:t>
            </a:r>
            <a:endParaRPr lang="en-US"/>
          </a:p>
          <a:p>
            <a:r>
              <a:rPr lang="en-US" smtClean="0"/>
              <a:t>Recursive definition of functions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Rekursi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7368</TotalTime>
  <Words>305</Words>
  <Application>Microsoft Office PowerPoint</Application>
  <PresentationFormat>On-screen Show (16:9)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Import modul built-in &amp; eksternal https://github.com/dudung/sk5003-02-2022-2</vt:lpstr>
      <vt:lpstr>Silakan berdiskusi untuk kuliah hari ini di https://github.com/dudung/sk5003-02-2022-2/issues/9</vt:lpstr>
      <vt:lpstr>Kerangka</vt:lpstr>
      <vt:lpstr>Slide 4</vt:lpstr>
      <vt:lpstr>Minggu 7</vt:lpstr>
      <vt:lpstr>Referensi utama</vt:lpstr>
      <vt:lpstr>R1</vt:lpstr>
      <vt:lpstr>Slide 8</vt:lpstr>
      <vt:lpstr>Slide 9</vt:lpstr>
      <vt:lpstr>Slide 10</vt:lpstr>
      <vt:lpstr>Tugas sebelum dan setelah kuliah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1200</cp:revision>
  <dcterms:created xsi:type="dcterms:W3CDTF">2012-12-06T09:55:31Z</dcterms:created>
  <dcterms:modified xsi:type="dcterms:W3CDTF">2023-05-05T21:06:54Z</dcterms:modified>
</cp:coreProperties>
</file>