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785" r:id="rId12"/>
    <p:sldId id="786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795" r:id="rId22"/>
    <p:sldId id="796" r:id="rId23"/>
    <p:sldId id="799" r:id="rId24"/>
    <p:sldId id="797" r:id="rId25"/>
    <p:sldId id="800" r:id="rId26"/>
    <p:sldId id="798" r:id="rId27"/>
    <p:sldId id="801" r:id="rId28"/>
    <p:sldId id="681" r:id="rId29"/>
    <p:sldId id="715" r:id="rId30"/>
    <p:sldId id="682" r:id="rId31"/>
    <p:sldId id="802" r:id="rId32"/>
    <p:sldId id="487" r:id="rId3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underfitting-and-overfitting-in-machine-learn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www.chegg.com/homework-help/questions-and-answers/q6932202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20230513-v4|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Temukan suatu problem dalam dunia nyata</a:t>
            </a:r>
          </a:p>
          <a:p>
            <a:r>
              <a:rPr lang="en-US" smtClean="0"/>
              <a:t>Definisikan model matema-tis untuk masalah tersebut</a:t>
            </a:r>
          </a:p>
          <a:p>
            <a:r>
              <a:rPr lang="en-US" smtClean="0"/>
              <a:t>Formulasikan dalam varia-bel dan persamaan</a:t>
            </a:r>
          </a:p>
          <a:p>
            <a:r>
              <a:rPr lang="en-US" smtClean="0"/>
              <a:t>Rumuskan model komputasi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Pilih dan gunakan satu atau beberapa teknik komputasi</a:t>
            </a:r>
          </a:p>
          <a:p>
            <a:r>
              <a:rPr lang="en-US" smtClean="0"/>
              <a:t>Implementasikan dalam bentuk program komputer</a:t>
            </a:r>
          </a:p>
          <a:p>
            <a:r>
              <a:rPr lang="en-US" smtClean="0"/>
              <a:t>Lakukan perhitungan</a:t>
            </a:r>
          </a:p>
          <a:p>
            <a:r>
              <a:rPr lang="en-US" smtClean="0"/>
              <a:t>Analisa hasil yang diperoleh</a:t>
            </a:r>
          </a:p>
          <a:p>
            <a:r>
              <a:rPr lang="en-US" smtClean="0"/>
              <a:t>Validasi dan ubah salah satu dari langkah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882" y="285750"/>
            <a:ext cx="6330650" cy="426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857" y="209550"/>
            <a:ext cx="47162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kurva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30" name="Picture 6" descr="Ligh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5" y="971550"/>
            <a:ext cx="7759390" cy="3181350"/>
          </a:xfrm>
          <a:prstGeom prst="rect">
            <a:avLst/>
          </a:prstGeom>
          <a:noFill/>
        </p:spPr>
      </p:pic>
      <p:sp>
        <p:nvSpPr>
          <p:cNvPr id="15" name="Rectangle 14">
            <a:hlinkClick r:id="rId4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dewangNautiyal, “ML | Underfitting and Overfitting”, GeeksforGeeks, 20 Feb 2023, url </a:t>
            </a:r>
            <a:r>
              <a:rPr lang="en-US" sz="1200" smtClean="0">
                <a:solidFill>
                  <a:srgbClr val="0070C0"/>
                </a:solidFill>
              </a:rPr>
              <a:t>https://www.geeksforgeeks.org/underfitting-and-overfitting-in-machine-learning/</a:t>
            </a:r>
            <a:r>
              <a:rPr lang="en-US" sz="1200" smtClean="0"/>
              <a:t> [20230512]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github.com/dudung/sk5003-02-2022-2/issues/10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diperlukan untuk membatasi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Tanpa model (R = 0.999)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Model kubik (R = 0.981)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0763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39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Contoh: Modulus tarik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asli seperti</a:t>
            </a:r>
            <a:br>
              <a:rPr lang="en-US" smtClean="0"/>
            </a:br>
            <a:r>
              <a:rPr lang="en-US" smtClean="0"/>
              <a:t>di sebelah kanan</a:t>
            </a:r>
          </a:p>
          <a:p>
            <a:r>
              <a:rPr lang="en-US" smtClean="0"/>
              <a:t>Data </a:t>
            </a:r>
            <a:r>
              <a:rPr lang="en-US" smtClean="0">
                <a:solidFill>
                  <a:srgbClr val="0070C0"/>
                </a:solidFill>
              </a:rPr>
              <a:t>dimodifikasi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agar terlihat lebih</a:t>
            </a:r>
            <a:br>
              <a:rPr lang="en-US" smtClean="0"/>
            </a:br>
            <a:r>
              <a:rPr lang="en-US" smtClean="0"/>
              <a:t>tidak linier</a:t>
            </a:r>
          </a:p>
          <a:p>
            <a:r>
              <a:rPr lang="en-US" smtClean="0"/>
              <a:t>Model mengharus-</a:t>
            </a:r>
            <a:br>
              <a:rPr lang="en-US" smtClean="0"/>
            </a:br>
            <a:r>
              <a:rPr lang="en-US" smtClean="0"/>
              <a:t>kan fungsi linier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2EDE7-420D-4568-80FC-2440922981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-, “Use The Experimental Data To Calculate The Young's Modulus Of The Beam”, Chegg, url </a:t>
            </a:r>
            <a:r>
              <a:rPr lang="en-US" sz="1200" smtClean="0">
                <a:solidFill>
                  <a:srgbClr val="0070C0"/>
                </a:solidFill>
              </a:rPr>
              <a:t>https://www.chegg.com/homework-help/questions-and-answers/q69322020</a:t>
            </a:r>
            <a:r>
              <a:rPr lang="en-US" sz="1200" smtClean="0"/>
              <a:t> [20230512]</a:t>
            </a:r>
            <a:endParaRPr lang="en-US" sz="12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897298"/>
            <a:ext cx="5334000" cy="32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Digunakan fungsi linier agar modulus tarik (modulus Young)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dapat diperoleh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Digunakan polinomial dengan derajat tertinggi yang tersedia (tidak jelas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terdapat pada parameter mana)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5058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5059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66800" y="18859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960939" y="1170488"/>
            <a:ext cx="990600" cy="4403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819400" y="2952750"/>
          <a:ext cx="1457325" cy="949325"/>
        </p:xfrm>
        <a:graphic>
          <a:graphicData uri="http://schemas.openxmlformats.org/presentationml/2006/ole">
            <p:oleObj spid="_x0000_s44038" name="Equation" r:id="rId5" imgW="583920" imgH="38088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400800" y="2800350"/>
          <a:ext cx="2217737" cy="1044575"/>
        </p:xfrm>
        <a:graphic>
          <a:graphicData uri="http://schemas.openxmlformats.org/presentationml/2006/ole">
            <p:oleObj spid="_x0000_s44039" name="Equation" r:id="rId6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Fungsi linier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0.098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Fungsi polinomial tidak jelas suku yang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mtClean="0"/>
          </a:p>
          <a:p>
            <a:r>
              <a:rPr lang="en-US" smtClean="0"/>
              <a:t>Koefisien pada suku linier memberikan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0.135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6082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6083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10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79652"/>
            <a:ext cx="1055649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	9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Contoh: Modulus tarik	23</a:t>
            </a:r>
          </a:p>
          <a:p>
            <a:pPr>
              <a:tabLst>
                <a:tab pos="3657600" algn="r"/>
              </a:tabLst>
            </a:pP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–4  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</a:t>
            </a:r>
            <a:r>
              <a:rPr lang="en-US" smtClean="0"/>
              <a:t>mengajukan pertanyaan saat kuliah berlangsung</a:t>
            </a:r>
            <a:endParaRPr lang="en-US"/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github.com/dudung/sk5003-02-2022-2/issues/10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2653" y="2049501"/>
            <a:ext cx="70642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Periksa jadwal dan tempat UTS untuk 20-21 Mei 2023</a:t>
            </a:r>
          </a:p>
          <a:p>
            <a:r>
              <a:rPr lang="en-US" smtClean="0"/>
              <a:t>Persiapkan perjalanan dan akomodasi melalui koordinasi dengan unit kerja dan program terkait</a:t>
            </a:r>
          </a:p>
          <a:p>
            <a:r>
              <a:rPr lang="en-US" smtClean="0"/>
              <a:t>Pelajari kembali materi minggu 1-7 yang merupakan bahan UTS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9-10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aritmetik dan kuadratik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membuat model komputasi dengan pertumbuhan aritmetik</a:t>
                      </a:r>
                      <a:r>
                        <a:rPr lang="en-US" baseline="0" smtClean="0"/>
                        <a:t> dan kuadratik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geometrik</a:t>
                      </a:r>
                      <a:r>
                        <a:rPr lang="en-US" baseline="0" smtClean="0"/>
                        <a:t> dan</a:t>
                      </a:r>
                      <a:r>
                        <a:rPr lang="en-US" smtClean="0"/>
                        <a:t> polinomial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Kemampuan untuk membuat model komputasi dengan pertumbuhan geometrik</a:t>
                      </a:r>
                      <a:r>
                        <a:rPr lang="en-US" baseline="0" smtClean="0"/>
                        <a:t> dan polynomial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785</Words>
  <Application>Microsoft Office PowerPoint</Application>
  <PresentationFormat>On-screen Show (16:9)</PresentationFormat>
  <Paragraphs>198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Growth model https://github.com/dudung/sk5003-02-2022-2</vt:lpstr>
      <vt:lpstr>Silakan berdiskusi untuk kuliah hari ini di https://github.com/dudung/sk5003-02-2022-2/issues/10</vt:lpstr>
      <vt:lpstr>Kerangka</vt:lpstr>
      <vt:lpstr>Slide 4</vt:lpstr>
      <vt:lpstr>Minggu 9-10</vt:lpstr>
      <vt:lpstr>Referensi utama</vt:lpstr>
      <vt:lpstr>R1</vt:lpstr>
      <vt:lpstr>R1</vt:lpstr>
      <vt:lpstr>Slide 9</vt:lpstr>
      <vt:lpstr>Alur</vt:lpstr>
      <vt:lpstr>Slide 11</vt:lpstr>
      <vt:lpstr>Slide 12</vt:lpstr>
      <vt:lpstr>Fitting dengan kurva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Model diperlukan untuk membatasi</vt:lpstr>
      <vt:lpstr>Slide 23</vt:lpstr>
      <vt:lpstr>Data</vt:lpstr>
      <vt:lpstr>Fitting</vt:lpstr>
      <vt:lpstr>Slide 26</vt:lpstr>
      <vt:lpstr>Hasil</vt:lpstr>
      <vt:lpstr>Slide 28</vt:lpstr>
      <vt:lpstr>Tugas sebelum dan setelah kuliah</vt:lpstr>
      <vt:lpstr>Diskusi</vt:lpstr>
      <vt:lpstr>Tugas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1315</cp:revision>
  <dcterms:created xsi:type="dcterms:W3CDTF">2012-12-06T09:55:31Z</dcterms:created>
  <dcterms:modified xsi:type="dcterms:W3CDTF">2023-05-12T22:16:13Z</dcterms:modified>
</cp:coreProperties>
</file>