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30" r:id="rId22"/>
    <p:sldId id="729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50" r:id="rId42"/>
    <p:sldId id="749" r:id="rId43"/>
    <p:sldId id="751" r:id="rId44"/>
    <p:sldId id="752" r:id="rId45"/>
    <p:sldId id="753" r:id="rId46"/>
    <p:sldId id="755" r:id="rId47"/>
    <p:sldId id="758" r:id="rId48"/>
    <p:sldId id="754" r:id="rId49"/>
    <p:sldId id="756" r:id="rId50"/>
    <p:sldId id="757" r:id="rId51"/>
    <p:sldId id="760" r:id="rId52"/>
    <p:sldId id="759" r:id="rId53"/>
    <p:sldId id="761" r:id="rId54"/>
    <p:sldId id="762" r:id="rId55"/>
    <p:sldId id="763" r:id="rId56"/>
    <p:sldId id="764" r:id="rId57"/>
    <p:sldId id="765" r:id="rId58"/>
    <p:sldId id="766" r:id="rId59"/>
    <p:sldId id="768" r:id="rId60"/>
    <p:sldId id="767" r:id="rId61"/>
    <p:sldId id="769" r:id="rId62"/>
    <p:sldId id="771" r:id="rId63"/>
    <p:sldId id="770" r:id="rId64"/>
    <p:sldId id="772" r:id="rId65"/>
    <p:sldId id="773" r:id="rId66"/>
    <p:sldId id="774" r:id="rId67"/>
    <p:sldId id="775" r:id="rId68"/>
    <p:sldId id="777" r:id="rId69"/>
    <p:sldId id="778" r:id="rId70"/>
    <p:sldId id="776" r:id="rId71"/>
    <p:sldId id="681" r:id="rId72"/>
    <p:sldId id="715" r:id="rId73"/>
    <p:sldId id="682" r:id="rId74"/>
    <p:sldId id="487" r:id="rId75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20230506-v6|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suku-suku deret</a:t>
            </a:r>
          </a:p>
          <a:p>
            <a:r>
              <a:rPr lang="en-US" smtClean="0"/>
              <a:t>Menghitung produk suku-suku deret</a:t>
            </a:r>
          </a:p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produk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produk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048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5" y="133350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275"/>
            <a:ext cx="4600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5750"/>
            <a:ext cx="4371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600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9550"/>
            <a:ext cx="4276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62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5" y="1228725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00150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285750"/>
            <a:ext cx="4695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1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6506" y="47625"/>
            <a:ext cx="4562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666750"/>
            <a:ext cx="3600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19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514350"/>
            <a:ext cx="3438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21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random	41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statistics	46</a:t>
            </a: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External package: matplotlib basics	51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External package:</a:t>
            </a:r>
            <a:br>
              <a:rPr lang="en-US" smtClean="0"/>
            </a:br>
            <a:r>
              <a:rPr lang="en-US" smtClean="0"/>
              <a:t>matplotlib plot types	62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 dan latihan 	71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0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1950"/>
            <a:ext cx="36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514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1950"/>
            <a:ext cx="30003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85950"/>
            <a:ext cx="4324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57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9550"/>
            <a:ext cx="371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41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0550"/>
            <a:ext cx="3752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66750"/>
            <a:ext cx="4533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8150"/>
            <a:ext cx="45529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57" y="33222"/>
            <a:ext cx="3876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572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53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24075"/>
            <a:ext cx="4019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91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20955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44372"/>
            <a:ext cx="4044548" cy="29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44372"/>
            <a:ext cx="3675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random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22302"/>
            <a:ext cx="2609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3252"/>
            <a:ext cx="2543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209550"/>
            <a:ext cx="3762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971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09550"/>
            <a:ext cx="4505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809750"/>
            <a:ext cx="220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13" y="209550"/>
            <a:ext cx="617378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statistics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1950"/>
            <a:ext cx="2686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9550"/>
            <a:ext cx="24098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5750"/>
            <a:ext cx="2124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61950"/>
            <a:ext cx="2600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2809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2828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8025" y="998538"/>
            <a:ext cx="2647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basics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32385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61950"/>
            <a:ext cx="416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200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38150"/>
            <a:ext cx="4086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752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780982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590550"/>
            <a:ext cx="4552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6074"/>
            <a:ext cx="4648200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9550"/>
            <a:ext cx="4905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150"/>
            <a:ext cx="432602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1"/>
            <a:ext cx="44196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5250"/>
            <a:ext cx="407763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7091" y="1"/>
            <a:ext cx="4506909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604"/>
            <a:ext cx="398469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804" y="11151"/>
            <a:ext cx="484089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"/>
            <a:ext cx="340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438150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50"/>
            <a:ext cx="3352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5" y="361950"/>
            <a:ext cx="519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plot types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400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2857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2303"/>
            <a:ext cx="497539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33350"/>
            <a:ext cx="3924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45809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75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926014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90550"/>
            <a:ext cx="28289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0"/>
            <a:ext cx="3604696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90550"/>
            <a:ext cx="2876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"/>
            <a:ext cx="3143250" cy="454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14350"/>
            <a:ext cx="2876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8938"/>
            <a:ext cx="4560322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14350"/>
            <a:ext cx="28384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6837"/>
            <a:ext cx="5246254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9550"/>
            <a:ext cx="3857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1216</Words>
  <Application>Microsoft Office PowerPoint</Application>
  <PresentationFormat>On-screen Show (16:9)</PresentationFormat>
  <Paragraphs>325</Paragraphs>
  <Slides>74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Equation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copysign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1267</cp:revision>
  <dcterms:created xsi:type="dcterms:W3CDTF">2012-12-06T09:55:31Z</dcterms:created>
  <dcterms:modified xsi:type="dcterms:W3CDTF">2023-05-05T23:56:01Z</dcterms:modified>
</cp:coreProperties>
</file>