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696" r:id="rId3"/>
    <p:sldId id="459" r:id="rId4"/>
    <p:sldId id="645" r:id="rId5"/>
    <p:sldId id="644" r:id="rId6"/>
    <p:sldId id="679" r:id="rId7"/>
    <p:sldId id="684" r:id="rId8"/>
    <p:sldId id="829" r:id="rId9"/>
    <p:sldId id="840" r:id="rId10"/>
    <p:sldId id="841" r:id="rId11"/>
    <p:sldId id="838" r:id="rId12"/>
    <p:sldId id="839" r:id="rId13"/>
    <p:sldId id="836" r:id="rId14"/>
    <p:sldId id="837" r:id="rId15"/>
    <p:sldId id="834" r:id="rId16"/>
    <p:sldId id="835" r:id="rId17"/>
    <p:sldId id="832" r:id="rId18"/>
    <p:sldId id="833" r:id="rId19"/>
    <p:sldId id="830" r:id="rId20"/>
    <p:sldId id="831" r:id="rId21"/>
    <p:sldId id="842" r:id="rId22"/>
    <p:sldId id="843" r:id="rId23"/>
    <p:sldId id="487" r:id="rId24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1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Pesiapan ujian tengah semester</a:t>
            </a:r>
            <a:r>
              <a:rPr lang="en-US" sz="4800" smtClean="0"/>
              <a:t/>
            </a:r>
            <a:br>
              <a:rPr lang="en-US" sz="4800" smtClean="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  <a:endParaRPr 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20230513-v0|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</a:t>
            </a:r>
            <a:r>
              <a:rPr lang="en-US" sz="1100" smtClean="0">
                <a:solidFill>
                  <a:schemeClr val="bg1"/>
                </a:solidFill>
              </a:rPr>
              <a:t>.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4995" y="4238624"/>
            <a:ext cx="237744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.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Sparisoma Viridi, “”, Zenodo, , </a:t>
            </a:r>
            <a:r>
              <a:rPr lang="en-US" sz="1200" smtClean="0"/>
              <a:t>url </a:t>
            </a:r>
            <a:r>
              <a:rPr lang="en-US" sz="1200" smtClean="0">
                <a:solidFill>
                  <a:srgbClr val="0070C0"/>
                </a:solidFill>
              </a:rPr>
              <a:t>https://doi.org/10.5281/zenodo.</a:t>
            </a:r>
            <a:r>
              <a:rPr lang="en-US" sz="1200" smtClean="0"/>
              <a:t>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Minggu 3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Non-Python (kode pendukung)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Sparisoma Viridi, “”, Zenodo, , </a:t>
            </a:r>
            <a:r>
              <a:rPr lang="en-US" sz="1200" smtClean="0"/>
              <a:t>url </a:t>
            </a:r>
            <a:r>
              <a:rPr lang="en-US" sz="1200" smtClean="0">
                <a:solidFill>
                  <a:srgbClr val="0070C0"/>
                </a:solidFill>
              </a:rPr>
              <a:t>https://doi.org/10.5281/zenodo.</a:t>
            </a:r>
            <a:r>
              <a:rPr lang="en-US" sz="1200" smtClean="0"/>
              <a:t>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Minggu 4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Pemecahan masalah sederhana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Sparisoma Viridi, “”, Zenodo, , </a:t>
            </a:r>
            <a:r>
              <a:rPr lang="en-US" sz="1200" smtClean="0"/>
              <a:t>url </a:t>
            </a:r>
            <a:r>
              <a:rPr lang="en-US" sz="1200" smtClean="0">
                <a:solidFill>
                  <a:srgbClr val="0070C0"/>
                </a:solidFill>
              </a:rPr>
              <a:t>https://doi.org/10.5281/zenodo.</a:t>
            </a:r>
            <a:r>
              <a:rPr lang="en-US" sz="1200" smtClean="0"/>
              <a:t>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Minggu 5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Python: Import, Function, Class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Sparisoma Viridi, “”, Zenodo, , </a:t>
            </a:r>
            <a:r>
              <a:rPr lang="en-US" sz="1200" smtClean="0"/>
              <a:t>url </a:t>
            </a:r>
            <a:r>
              <a:rPr lang="en-US" sz="1200" smtClean="0">
                <a:solidFill>
                  <a:srgbClr val="0070C0"/>
                </a:solidFill>
              </a:rPr>
              <a:t>https://doi.org/10.5281/zenodo.</a:t>
            </a:r>
            <a:r>
              <a:rPr lang="en-US" sz="1200" smtClean="0"/>
              <a:t>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Minggu 6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Sekilas linked list &amp; Python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Sparisoma Viridi, “”, Zenodo, , </a:t>
            </a:r>
            <a:r>
              <a:rPr lang="en-US" sz="1200" smtClean="0"/>
              <a:t>url </a:t>
            </a:r>
            <a:r>
              <a:rPr lang="en-US" sz="1200" smtClean="0">
                <a:solidFill>
                  <a:srgbClr val="0070C0"/>
                </a:solidFill>
              </a:rPr>
              <a:t>https://doi.org/10.5281/zenodo.</a:t>
            </a:r>
            <a:r>
              <a:rPr lang="en-US" sz="1200" smtClean="0"/>
              <a:t>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76601" y="3105150"/>
            <a:ext cx="5410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Minggu 7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Import modul built-in &amp; eksternal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</a:t>
            </a:r>
            <a:r>
              <a:rPr lang="en-US" sz="2600" smtClean="0"/>
              <a:t>kuliah mandiri </a:t>
            </a:r>
            <a:r>
              <a:rPr lang="en-US" sz="2600"/>
              <a:t>hari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500">
                <a:solidFill>
                  <a:srgbClr val="0070C0"/>
                </a:solidFill>
              </a:rPr>
              <a:t>https://</a:t>
            </a:r>
            <a:r>
              <a:rPr lang="en-US" sz="2500" smtClean="0">
                <a:solidFill>
                  <a:srgbClr val="0070C0"/>
                </a:solidFill>
              </a:rPr>
              <a:t>github.com/dudung/sk5003-02-2022-2/issues/11</a:t>
            </a:r>
            <a:endParaRPr lang="en-US" sz="250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43150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Sparisoma Viridi, “”, Zenodo, , </a:t>
            </a:r>
            <a:r>
              <a:rPr lang="en-US" sz="1200" smtClean="0"/>
              <a:t>url </a:t>
            </a:r>
            <a:r>
              <a:rPr lang="en-US" sz="1200" smtClean="0">
                <a:solidFill>
                  <a:srgbClr val="0070C0"/>
                </a:solidFill>
              </a:rPr>
              <a:t>https://doi.org/10.5281/zenodo.</a:t>
            </a:r>
            <a:r>
              <a:rPr lang="en-US" sz="1200" smtClean="0"/>
              <a:t>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Penutup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</a:t>
            </a:r>
            <a:r>
              <a:rPr lang="en-US" smtClean="0"/>
              <a:t>4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Minggu 1</a:t>
            </a:r>
            <a:r>
              <a:rPr lang="en-US" smtClean="0"/>
              <a:t>	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Minggu 2	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Minggu 3	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Minggu 4	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Minggu 5	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Minggu 6	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Minggu 7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Penutup</a:t>
            </a:r>
            <a:r>
              <a:rPr lang="en-US" smtClean="0"/>
              <a:t>	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</a:t>
            </a:r>
            <a:r>
              <a:rPr lang="en-US" smtClean="0"/>
              <a:t>8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77739743"/>
              </p:ext>
            </p:extLst>
          </p:nvPr>
        </p:nvGraphicFramePr>
        <p:xfrm>
          <a:off x="457200" y="120015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Ujian Tengah Semester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</a:t>
                      </a:r>
                      <a:r>
                        <a:rPr lang="en-US" smtClean="0"/>
                        <a:t>mema-hami materi minggu 1</a:t>
                      </a:r>
                      <a:r>
                        <a:rPr lang="en-US" baseline="0" smtClean="0"/>
                        <a:t> – 7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00401" y="3105150"/>
            <a:ext cx="5486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Minggu 1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SK5003 Pemrograman dalam Sains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Sparisoma Viridi, “”, Zenodo, , </a:t>
            </a:r>
            <a:r>
              <a:rPr lang="en-US" sz="1200" smtClean="0"/>
              <a:t>url </a:t>
            </a:r>
            <a:r>
              <a:rPr lang="en-US" sz="1200" smtClean="0">
                <a:solidFill>
                  <a:srgbClr val="0070C0"/>
                </a:solidFill>
              </a:rPr>
              <a:t>https://doi.org/10.5281/zenodo.</a:t>
            </a:r>
            <a:r>
              <a:rPr lang="en-US" sz="1200" smtClean="0"/>
              <a:t>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76601" y="3105150"/>
            <a:ext cx="5410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Minggu 2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Dasar-dasar pemrograman Python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7814</TotalTime>
  <Words>493</Words>
  <Application>Microsoft Office PowerPoint</Application>
  <PresentationFormat>On-screen Show (16:9)</PresentationFormat>
  <Paragraphs>126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Pesiapan ujian tengah semester https://github.com/dudung/sk5003-02-2022-2</vt:lpstr>
      <vt:lpstr>Silakan berdiskusi untuk kuliah mandiri hari ini di https://github.com/dudung/sk5003-02-2022-2/issues/11</vt:lpstr>
      <vt:lpstr>Kerangka</vt:lpstr>
      <vt:lpstr>Slide 4</vt:lpstr>
      <vt:lpstr>Minggu 8</vt:lpstr>
      <vt:lpstr>Referensi utama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1355</cp:revision>
  <dcterms:created xsi:type="dcterms:W3CDTF">2012-12-06T09:55:31Z</dcterms:created>
  <dcterms:modified xsi:type="dcterms:W3CDTF">2023-05-13T09:42:33Z</dcterms:modified>
</cp:coreProperties>
</file>