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59" r:id="rId3"/>
    <p:sldId id="513" r:id="rId4"/>
    <p:sldId id="643" r:id="rId5"/>
    <p:sldId id="645" r:id="rId6"/>
    <p:sldId id="655" r:id="rId7"/>
    <p:sldId id="644" r:id="rId8"/>
    <p:sldId id="647" r:id="rId9"/>
    <p:sldId id="653" r:id="rId10"/>
    <p:sldId id="648" r:id="rId11"/>
    <p:sldId id="652" r:id="rId12"/>
    <p:sldId id="649" r:id="rId13"/>
    <p:sldId id="651" r:id="rId14"/>
    <p:sldId id="650" r:id="rId15"/>
    <p:sldId id="487" r:id="rId16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88289" autoAdjust="0"/>
  </p:normalViewPr>
  <p:slideViewPr>
    <p:cSldViewPr>
      <p:cViewPr varScale="1">
        <p:scale>
          <a:sx n="80" d="100"/>
          <a:sy n="80" d="100"/>
        </p:scale>
        <p:origin x="-121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dung/python" TargetMode="External"/><Relationship Id="rId2" Type="http://schemas.openxmlformats.org/officeDocument/2006/relationships/hyperlink" Target="https://github.com/dudung/py-jupyter-n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udung/sk5003-02-2022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400" smtClean="0"/>
              <a:t>Beberapa topik</a:t>
            </a:r>
            <a:br>
              <a:rPr lang="en-US" sz="44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42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20230401-v0| </a:t>
            </a:r>
            <a:r>
              <a:rPr lang="en-US" sz="1100" smtClean="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36225" y="4238624"/>
            <a:ext cx="2469062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C3</a:t>
            </a:r>
          </a:p>
          <a:p>
            <a:r>
              <a:rPr lang="en-US" smtClean="0"/>
              <a:t>Modular decomposition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Built-in functions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C4</a:t>
            </a:r>
          </a:p>
          <a:p>
            <a:r>
              <a:rPr lang="en-US" smtClean="0"/>
              <a:t>Algorithms</a:t>
            </a:r>
          </a:p>
          <a:p>
            <a:r>
              <a:rPr lang="en-US" smtClean="0"/>
              <a:t>Flowcharts</a:t>
            </a:r>
          </a:p>
          <a:p>
            <a:r>
              <a:rPr lang="en-US" smtClean="0"/>
              <a:t>Pseudo-code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3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Prinsip-prinsip pemrograman dasar dengan Python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Seleksi</a:t>
                      </a:r>
                      <a:r>
                        <a:rPr lang="en-US" baseline="0" smtClean="0"/>
                        <a:t> dan repetisi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seleksi dan repetisi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C5</a:t>
            </a:r>
          </a:p>
          <a:p>
            <a:r>
              <a:rPr lang="en-US" smtClean="0"/>
              <a:t>Conditional expressions</a:t>
            </a:r>
          </a:p>
          <a:p>
            <a:r>
              <a:rPr lang="en-US" smtClean="0"/>
              <a:t>Selection structures</a:t>
            </a:r>
          </a:p>
          <a:p>
            <a:r>
              <a:rPr lang="en-US" smtClean="0"/>
              <a:t>Quadratic formula (a ≠ 0)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C6</a:t>
            </a:r>
          </a:p>
          <a:p>
            <a:r>
              <a:rPr lang="en-US" smtClean="0"/>
              <a:t>While loop</a:t>
            </a:r>
          </a:p>
          <a:p>
            <a:r>
              <a:rPr lang="en-US" smtClean="0"/>
              <a:t>Repeat-until loop</a:t>
            </a:r>
          </a:p>
          <a:p>
            <a:r>
              <a:rPr lang="en-US" smtClean="0"/>
              <a:t>For loop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4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 Python, string, sekuensi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</a:t>
                      </a:r>
                      <a:r>
                        <a:rPr lang="en-US" baseline="0" smtClean="0"/>
                        <a:t> untuk</a:t>
                      </a:r>
                      <a:r>
                        <a:rPr lang="en-US" smtClean="0"/>
                        <a:t> memahami dan menguasai list, string, sekuensi data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C7</a:t>
            </a:r>
          </a:p>
          <a:p>
            <a:r>
              <a:rPr lang="en-US" smtClean="0"/>
              <a:t>List</a:t>
            </a:r>
          </a:p>
          <a:p>
            <a:r>
              <a:rPr lang="en-US" smtClean="0"/>
              <a:t>List of list</a:t>
            </a:r>
          </a:p>
          <a:p>
            <a:r>
              <a:rPr lang="en-US" smtClean="0"/>
              <a:t>Tuple</a:t>
            </a:r>
          </a:p>
          <a:p>
            <a:r>
              <a:rPr lang="en-US" smtClean="0"/>
              <a:t>Dictionary</a:t>
            </a:r>
          </a:p>
          <a:p>
            <a:r>
              <a:rPr lang="en-US" smtClean="0"/>
              <a:t>String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2023-04-01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Tautan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SAP dan referensi	5</a:t>
            </a:r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Tautan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Tautan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Materi-materi yang diberikan dapat dilihat pada beberapa tautan berikut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2"/>
              </a:rPr>
              <a:t>https://github.com/dudung/py-jupyter-nb</a:t>
            </a: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3"/>
              </a:rPr>
              <a:t>https://github.com/dudung/python</a:t>
            </a: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4"/>
              </a:rPr>
              <a:t>https://github.com/dudung/sk5003-02-2022-2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Satuan Acara Perkuliahan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895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Pendahuluan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 pemrograman dasar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Fungsi, modul, dan struktur program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 pemrograman dasar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Seleksi dan repetisi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Python, string, sekuensi data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1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Pendahuluan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</a:t>
            </a:r>
          </a:p>
          <a:p>
            <a:r>
              <a:rPr lang="en-US" smtClean="0"/>
              <a:t>Computer problem solving</a:t>
            </a:r>
          </a:p>
          <a:p>
            <a:r>
              <a:rPr lang="en-US" smtClean="0"/>
              <a:t>Elementary concepts</a:t>
            </a:r>
          </a:p>
          <a:p>
            <a:r>
              <a:rPr lang="en-US" smtClean="0"/>
              <a:t>Developing computational models</a:t>
            </a:r>
          </a:p>
          <a:p>
            <a:r>
              <a:rPr lang="en-US" smtClean="0"/>
              <a:t>Modular design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C2</a:t>
            </a:r>
          </a:p>
          <a:p>
            <a:r>
              <a:rPr lang="en-US" smtClean="0"/>
              <a:t>Computing with Python</a:t>
            </a:r>
          </a:p>
          <a:p>
            <a:r>
              <a:rPr lang="en-US" smtClean="0"/>
              <a:t>Data definition</a:t>
            </a:r>
          </a:p>
          <a:p>
            <a:r>
              <a:rPr lang="en-US" smtClean="0"/>
              <a:t>Simple program</a:t>
            </a:r>
          </a:p>
          <a:p>
            <a:r>
              <a:rPr lang="en-US" smtClean="0"/>
              <a:t>Temperature conversion</a:t>
            </a:r>
          </a:p>
          <a:p>
            <a:r>
              <a:rPr lang="en-US" smtClean="0"/>
              <a:t>Program general structure</a:t>
            </a:r>
          </a:p>
          <a:p>
            <a:r>
              <a:rPr lang="en-US" smtClean="0"/>
              <a:t>Simple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2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Prinsip-prinsip pemrograman dasar dengan Python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Fungsi,</a:t>
                      </a:r>
                      <a:r>
                        <a:rPr lang="en-US" baseline="0" smtClean="0"/>
                        <a:t> modul, dan struktur program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US" sz="18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untuk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memahami dan menguasai fungsi, modul, dan struktur program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482</Words>
  <Application>Microsoft Office PowerPoint</Application>
  <PresentationFormat>On-screen Show (16:9)</PresentationFormat>
  <Paragraphs>155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Beberapa topik https://github.com/dudung/sk5003-02-2022-2</vt:lpstr>
      <vt:lpstr>Kerangka</vt:lpstr>
      <vt:lpstr>Slide 3</vt:lpstr>
      <vt:lpstr>Tautan</vt:lpstr>
      <vt:lpstr>Slide 5</vt:lpstr>
      <vt:lpstr>Satuan Acara Perkuliahan</vt:lpstr>
      <vt:lpstr>Minggu 1</vt:lpstr>
      <vt:lpstr>R1</vt:lpstr>
      <vt:lpstr>Minggu 2</vt:lpstr>
      <vt:lpstr>R1</vt:lpstr>
      <vt:lpstr>Minggu 3</vt:lpstr>
      <vt:lpstr>R1</vt:lpstr>
      <vt:lpstr>Minggu 4</vt:lpstr>
      <vt:lpstr>R1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1012</cp:revision>
  <dcterms:created xsi:type="dcterms:W3CDTF">2012-12-06T09:55:31Z</dcterms:created>
  <dcterms:modified xsi:type="dcterms:W3CDTF">2023-03-31T23:14:20Z</dcterms:modified>
</cp:coreProperties>
</file>