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59" r:id="rId3"/>
    <p:sldId id="513" r:id="rId4"/>
    <p:sldId id="643" r:id="rId5"/>
    <p:sldId id="645" r:id="rId6"/>
    <p:sldId id="679" r:id="rId7"/>
    <p:sldId id="655" r:id="rId8"/>
    <p:sldId id="644" r:id="rId9"/>
    <p:sldId id="647" r:id="rId10"/>
    <p:sldId id="653" r:id="rId11"/>
    <p:sldId id="648" r:id="rId12"/>
    <p:sldId id="652" r:id="rId13"/>
    <p:sldId id="649" r:id="rId14"/>
    <p:sldId id="651" r:id="rId15"/>
    <p:sldId id="650" r:id="rId16"/>
    <p:sldId id="656" r:id="rId17"/>
    <p:sldId id="657" r:id="rId18"/>
    <p:sldId id="658" r:id="rId19"/>
    <p:sldId id="659" r:id="rId20"/>
    <p:sldId id="660" r:id="rId21"/>
    <p:sldId id="661" r:id="rId22"/>
    <p:sldId id="663" r:id="rId23"/>
    <p:sldId id="662" r:id="rId24"/>
    <p:sldId id="664" r:id="rId25"/>
    <p:sldId id="665" r:id="rId26"/>
    <p:sldId id="666" r:id="rId27"/>
    <p:sldId id="667" r:id="rId28"/>
    <p:sldId id="670" r:id="rId29"/>
    <p:sldId id="671" r:id="rId30"/>
    <p:sldId id="668" r:id="rId31"/>
    <p:sldId id="669" r:id="rId32"/>
    <p:sldId id="672" r:id="rId33"/>
    <p:sldId id="675" r:id="rId34"/>
    <p:sldId id="674" r:id="rId35"/>
    <p:sldId id="676" r:id="rId36"/>
    <p:sldId id="677" r:id="rId37"/>
    <p:sldId id="680" r:id="rId38"/>
    <p:sldId id="681" r:id="rId39"/>
    <p:sldId id="678" r:id="rId40"/>
    <p:sldId id="682" r:id="rId41"/>
    <p:sldId id="673" r:id="rId42"/>
    <p:sldId id="683" r:id="rId43"/>
    <p:sldId id="684" r:id="rId44"/>
    <p:sldId id="687" r:id="rId45"/>
    <p:sldId id="688" r:id="rId46"/>
    <p:sldId id="689" r:id="rId47"/>
    <p:sldId id="685" r:id="rId48"/>
    <p:sldId id="690" r:id="rId49"/>
    <p:sldId id="686" r:id="rId50"/>
    <p:sldId id="693" r:id="rId51"/>
    <p:sldId id="696" r:id="rId52"/>
    <p:sldId id="694" r:id="rId53"/>
    <p:sldId id="698" r:id="rId54"/>
    <p:sldId id="695" r:id="rId55"/>
    <p:sldId id="699" r:id="rId56"/>
    <p:sldId id="700" r:id="rId57"/>
    <p:sldId id="692" r:id="rId58"/>
    <p:sldId id="691" r:id="rId59"/>
    <p:sldId id="701" r:id="rId60"/>
    <p:sldId id="702" r:id="rId61"/>
    <p:sldId id="703" r:id="rId62"/>
    <p:sldId id="704" r:id="rId63"/>
    <p:sldId id="707" r:id="rId64"/>
    <p:sldId id="706" r:id="rId65"/>
    <p:sldId id="705" r:id="rId66"/>
    <p:sldId id="487" r:id="rId6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68" d="100"/>
          <a:sy n="68" d="100"/>
        </p:scale>
        <p:origin x="-24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not supported in</a:t>
            </a:r>
            <a:r>
              <a:rPr lang="en-US" baseline="0" smtClean="0"/>
              <a:t>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79048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ng/python" TargetMode="External"/><Relationship Id="rId2" Type="http://schemas.openxmlformats.org/officeDocument/2006/relationships/hyperlink" Target="https://github.com/dudung/py-jupyter-n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dung/sk5003-02-2022-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ng/py-jupyter-nb/tree/main/src/stepin/builtin/loop" TargetMode="External"/><Relationship Id="rId2" Type="http://schemas.openxmlformats.org/officeDocument/2006/relationships/hyperlink" Target="https://github.com/dudung/py-jupyter-nb/tree/main/src/stepin/builtin/lis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udung/py-jupyter-nb/tree/main/src/stepin/builtin/operators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Pemecahan masalah sederhana dan ilustrasinya dengan Python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42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20230401-v2|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.7790483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3943350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2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Fungsi,</a:t>
                      </a:r>
                      <a:r>
                        <a:rPr lang="en-US" baseline="0" smtClean="0"/>
                        <a:t> modul, dan struktur program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untuk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memahami dan menguasai fungsi, modul, dan struktur program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C3</a:t>
            </a:r>
          </a:p>
          <a:p>
            <a:r>
              <a:rPr lang="en-US" smtClean="0"/>
              <a:t>Modular decomposition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Built-in functions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C4</a:t>
            </a:r>
          </a:p>
          <a:p>
            <a:r>
              <a:rPr lang="en-US" smtClean="0"/>
              <a:t>Algorithms</a:t>
            </a:r>
          </a:p>
          <a:p>
            <a:r>
              <a:rPr lang="en-US" smtClean="0"/>
              <a:t>Flowcharts</a:t>
            </a:r>
          </a:p>
          <a:p>
            <a:r>
              <a:rPr lang="en-US" smtClean="0"/>
              <a:t>Pseudo-code</a:t>
            </a:r>
          </a:p>
          <a:p>
            <a:r>
              <a:rPr lang="en-US" smtClean="0"/>
              <a:t>Design structures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3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Seleksi</a:t>
                      </a:r>
                      <a:r>
                        <a:rPr lang="en-US" baseline="0" smtClean="0"/>
                        <a:t> dan repetisi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seleksi dan repetisi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C5</a:t>
            </a:r>
          </a:p>
          <a:p>
            <a:r>
              <a:rPr lang="en-US" smtClean="0"/>
              <a:t>Conditional </a:t>
            </a:r>
            <a:r>
              <a:rPr lang="en-US" smtClean="0"/>
              <a:t>expressions</a:t>
            </a:r>
          </a:p>
          <a:p>
            <a:r>
              <a:rPr lang="en-US" smtClean="0"/>
              <a:t>Logical operators</a:t>
            </a:r>
            <a:endParaRPr lang="en-US" smtClean="0"/>
          </a:p>
          <a:p>
            <a:r>
              <a:rPr lang="en-US" smtClean="0"/>
              <a:t>Selection structures</a:t>
            </a:r>
          </a:p>
          <a:p>
            <a:r>
              <a:rPr lang="en-US" smtClean="0"/>
              <a:t>Quadratic formula (a ≠ 0)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C6</a:t>
            </a:r>
          </a:p>
          <a:p>
            <a:r>
              <a:rPr lang="en-US" smtClean="0"/>
              <a:t>While loop</a:t>
            </a:r>
          </a:p>
          <a:p>
            <a:r>
              <a:rPr lang="en-US" smtClean="0"/>
              <a:t>Repeat-until loop</a:t>
            </a:r>
          </a:p>
          <a:p>
            <a:r>
              <a:rPr lang="en-US" smtClean="0"/>
              <a:t>For loop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4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 Python, string, sekuensi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</a:t>
                      </a:r>
                      <a:r>
                        <a:rPr lang="en-US" baseline="0" smtClean="0"/>
                        <a:t> untuk</a:t>
                      </a:r>
                      <a:r>
                        <a:rPr lang="en-US" smtClean="0"/>
                        <a:t> memahami dan menguasai list, string, sekuensi data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C7</a:t>
            </a:r>
          </a:p>
          <a:p>
            <a:r>
              <a:rPr lang="en-US" smtClean="0"/>
              <a:t>List</a:t>
            </a:r>
          </a:p>
          <a:p>
            <a:r>
              <a:rPr lang="en-US" smtClean="0"/>
              <a:t>List of list</a:t>
            </a:r>
          </a:p>
          <a:p>
            <a:r>
              <a:rPr lang="en-US" smtClean="0"/>
              <a:t>Tuple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Pendahuluan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Computer problem solving</a:t>
            </a:r>
          </a:p>
          <a:p>
            <a:r>
              <a:rPr lang="en-US" smtClean="0"/>
              <a:t>Elementary concepts</a:t>
            </a:r>
          </a:p>
          <a:p>
            <a:r>
              <a:rPr lang="en-US" smtClean="0"/>
              <a:t>Developing computational models</a:t>
            </a:r>
          </a:p>
          <a:p>
            <a:r>
              <a:rPr lang="en-US" smtClean="0"/>
              <a:t>Modular design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138" y="1285875"/>
            <a:ext cx="74501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Elementary </a:t>
            </a:r>
            <a:r>
              <a:rPr lang="en-US" smtClean="0"/>
              <a:t>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3" y="1123950"/>
            <a:ext cx="43338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Tautan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SAP dan referensi	</a:t>
            </a:r>
            <a:r>
              <a:rPr lang="en-US" smtClean="0"/>
              <a:t>5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Pendahuluan	16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Program sederhana	22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Dekomposisi / fungsi	33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Algorithm, flowchart, pseudo-code	40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Kondisi dan seleksai	48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Loop	57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Struktur data	62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	64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</a:t>
            </a:r>
            <a:r>
              <a:rPr lang="en-US" smtClean="0"/>
              <a:t>computational </a:t>
            </a:r>
            <a:r>
              <a:rPr lang="en-US" smtClean="0"/>
              <a:t>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1550"/>
            <a:ext cx="549240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1925" y="1045111"/>
            <a:ext cx="3341142" cy="355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330" y="1334201"/>
            <a:ext cx="7329340" cy="287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Program sederhana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sederhana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Computing with Python</a:t>
            </a:r>
          </a:p>
          <a:p>
            <a:r>
              <a:rPr lang="en-US" smtClean="0"/>
              <a:t>Data definition</a:t>
            </a:r>
          </a:p>
          <a:p>
            <a:r>
              <a:rPr lang="en-US" smtClean="0"/>
              <a:t>Simple program</a:t>
            </a:r>
          </a:p>
          <a:p>
            <a:r>
              <a:rPr lang="en-US" smtClean="0"/>
              <a:t>Temperature conversion</a:t>
            </a:r>
          </a:p>
          <a:p>
            <a:r>
              <a:rPr lang="en-US" smtClean="0"/>
              <a:t>Program general structure</a:t>
            </a:r>
          </a:p>
          <a:p>
            <a:r>
              <a:rPr lang="en-US" smtClean="0"/>
              <a:t>Simple function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</a:t>
            </a:r>
            <a:r>
              <a:rPr lang="en-US" smtClean="0"/>
              <a:t>with </a:t>
            </a:r>
            <a:r>
              <a:rPr lang="en-US" smtClean="0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1285875"/>
            <a:ext cx="7431087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813" y="1276350"/>
            <a:ext cx="73167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095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105150"/>
            <a:ext cx="3543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Temperature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1323975"/>
            <a:ext cx="739298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33750"/>
            <a:ext cx="4191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313" y="514350"/>
            <a:ext cx="69357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7096" y="133350"/>
            <a:ext cx="47098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Tautan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general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524000"/>
            <a:ext cx="23717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1905000"/>
            <a:ext cx="24574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00200" y="1352550"/>
            <a:ext cx="5943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50"/>
            <a:ext cx="3219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504950"/>
            <a:ext cx="4467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876550"/>
            <a:ext cx="4048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657600"/>
            <a:ext cx="24669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611663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2838450"/>
            <a:ext cx="3419475" cy="11049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Dekomposisi </a:t>
            </a: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/ </a:t>
            </a: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fungsi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Dekomposisi /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Modular decomposition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Built-in functions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decomposition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1304925"/>
            <a:ext cx="73358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3028950"/>
            <a:ext cx="73453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1047750"/>
            <a:ext cx="73929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123950"/>
            <a:ext cx="52673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179513"/>
            <a:ext cx="717391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Built-in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42875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docs.python.org/3/library/functions.html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2325"/>
            <a:ext cx="47720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Tautan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Materi-materi yang diberikan dapat dilihat pada beberapa tautan berikut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2"/>
              </a:rPr>
              <a:t>https://github.com/dudung/py-jupyter-nb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3"/>
              </a:rPr>
              <a:t>https://github.com/dudung/python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4"/>
              </a:rPr>
              <a:t>https://github.com/dudung/sk5003-02-2022-2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Algorithm, flowchart, pseudo-code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Algorithm, flowchart, pseudo-code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Algorithms</a:t>
            </a:r>
          </a:p>
          <a:p>
            <a:r>
              <a:rPr lang="en-US" smtClean="0"/>
              <a:t>Flowcharts</a:t>
            </a:r>
          </a:p>
          <a:p>
            <a:r>
              <a:rPr lang="en-US" smtClean="0"/>
              <a:t>Pseudo-code</a:t>
            </a:r>
          </a:p>
          <a:p>
            <a:r>
              <a:rPr lang="en-US" smtClean="0"/>
              <a:t>Design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1276350"/>
            <a:ext cx="73644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2800350"/>
            <a:ext cx="73358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33450"/>
            <a:ext cx="46577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6975" y="441325"/>
            <a:ext cx="18764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25" y="742950"/>
            <a:ext cx="71929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809625"/>
            <a:ext cx="71167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82893" y="4171950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while loop and </a:t>
            </a:r>
            <a:r>
              <a:rPr lang="en-US" sz="1600" smtClean="0"/>
              <a:t>repeat-until </a:t>
            </a:r>
            <a:r>
              <a:rPr lang="en-US" sz="1600" smtClean="0"/>
              <a:t>loop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819150"/>
            <a:ext cx="7392987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870075"/>
            <a:ext cx="734536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Kondisi dan seleksi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Kondisi dan seleksi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Conditional </a:t>
            </a:r>
            <a:r>
              <a:rPr lang="en-US" smtClean="0"/>
              <a:t>expressions</a:t>
            </a:r>
          </a:p>
          <a:p>
            <a:r>
              <a:rPr lang="en-US" smtClean="0"/>
              <a:t>Logical operators</a:t>
            </a:r>
            <a:endParaRPr lang="en-US" smtClean="0"/>
          </a:p>
          <a:p>
            <a:r>
              <a:rPr lang="en-US" smtClean="0"/>
              <a:t>Selection structures</a:t>
            </a:r>
          </a:p>
          <a:p>
            <a:r>
              <a:rPr lang="en-US" smtClean="0"/>
              <a:t>Quadratic formula (a ≠ 0)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expressions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0" y="1270000"/>
            <a:ext cx="709771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5000"/>
            <a:ext cx="1990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40625"/>
            <a:ext cx="5229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23950"/>
            <a:ext cx="3638764" cy="350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123950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00350"/>
            <a:ext cx="1781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23950"/>
            <a:ext cx="3638764" cy="350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123950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724150"/>
            <a:ext cx="2362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Quadratic formula (a ≠ 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00150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23950"/>
            <a:ext cx="45434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43150"/>
            <a:ext cx="57165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932" y="340628"/>
            <a:ext cx="4935468" cy="406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b="48155"/>
          <a:stretch>
            <a:fillRect/>
          </a:stretch>
        </p:blipFill>
        <p:spPr bwMode="auto">
          <a:xfrm>
            <a:off x="152400" y="209550"/>
            <a:ext cx="42963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t="51845"/>
          <a:stretch>
            <a:fillRect/>
          </a:stretch>
        </p:blipFill>
        <p:spPr bwMode="auto">
          <a:xfrm>
            <a:off x="4343400" y="438150"/>
            <a:ext cx="4296375" cy="39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Loop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loop</a:t>
            </a:r>
          </a:p>
          <a:p>
            <a:r>
              <a:rPr lang="en-US" smtClean="0"/>
              <a:t>Repeat-until loop</a:t>
            </a:r>
          </a:p>
          <a:p>
            <a:r>
              <a:rPr lang="en-US" smtClean="0"/>
              <a:t>For loop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47750"/>
            <a:ext cx="38481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895350"/>
            <a:ext cx="31908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81150"/>
            <a:ext cx="3705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5950" y="4248150"/>
            <a:ext cx="2152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1790700"/>
            <a:ext cx="67738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Repeat-until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95325"/>
            <a:ext cx="34671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486400" y="173355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not supported in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03300"/>
            <a:ext cx="38957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895350"/>
            <a:ext cx="1981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275" y="1885950"/>
            <a:ext cx="2295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Struktur data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data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List</a:t>
            </a:r>
          </a:p>
          <a:p>
            <a:r>
              <a:rPr lang="en-US" smtClean="0"/>
              <a:t>List of list</a:t>
            </a:r>
          </a:p>
          <a:p>
            <a:r>
              <a:rPr lang="en-US" smtClean="0"/>
              <a:t>Tuple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String</a:t>
            </a:r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895600" y="1200151"/>
            <a:ext cx="5791201" cy="339447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github.com/dudung/py-jupyter-nb/tree/main/src/stepin/builtin/list</a:t>
            </a:r>
            <a:endParaRPr lang="en-US" smtClean="0"/>
          </a:p>
          <a:p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github.com/dudung/py-jupyter-nb/tree/main/src/stepin/builtin/loop</a:t>
            </a:r>
            <a:endParaRPr lang="en-US" smtClean="0"/>
          </a:p>
          <a:p>
            <a:r>
              <a:rPr lang="en-US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github.com/dudung/py-jupyter-nb/tree/main/src/stepin/builtin/operators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Mari berdiskusi</a:t>
            </a:r>
          </a:p>
          <a:p>
            <a:r>
              <a:rPr lang="en-US" smtClean="0"/>
              <a:t>Ada pertanyaan?</a:t>
            </a:r>
          </a:p>
          <a:p>
            <a:pPr lvl="1"/>
            <a:r>
              <a:rPr lang="en-US" smtClean="0"/>
              <a:t>Contoh penggunaan for dan while yang lebih disarankan?</a:t>
            </a:r>
          </a:p>
          <a:p>
            <a:pPr lvl="1"/>
            <a:r>
              <a:rPr lang="en-US" smtClean="0"/>
              <a:t>Penggunaan import untuk minggu depan?</a:t>
            </a:r>
          </a:p>
          <a:p>
            <a:pPr lvl="1"/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2023-04-01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Satuan Acara Perkuliahan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95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Fungsi, modul, dan struktur program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Seleksi dan repetisi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Python, string, sekuensi data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1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</a:t>
            </a:r>
          </a:p>
          <a:p>
            <a:r>
              <a:rPr lang="en-US" smtClean="0"/>
              <a:t>Computer problem solving</a:t>
            </a:r>
          </a:p>
          <a:p>
            <a:r>
              <a:rPr lang="en-US" smtClean="0"/>
              <a:t>Elementary concepts</a:t>
            </a:r>
          </a:p>
          <a:p>
            <a:r>
              <a:rPr lang="en-US" smtClean="0"/>
              <a:t>Developing computational models</a:t>
            </a:r>
          </a:p>
          <a:p>
            <a:r>
              <a:rPr lang="en-US" smtClean="0"/>
              <a:t>Modular design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C2</a:t>
            </a:r>
          </a:p>
          <a:p>
            <a:r>
              <a:rPr lang="en-US" smtClean="0"/>
              <a:t>Computing with Python</a:t>
            </a:r>
          </a:p>
          <a:p>
            <a:r>
              <a:rPr lang="en-US" smtClean="0"/>
              <a:t>Data definition</a:t>
            </a:r>
          </a:p>
          <a:p>
            <a:r>
              <a:rPr lang="en-US" smtClean="0"/>
              <a:t>Simple program</a:t>
            </a:r>
          </a:p>
          <a:p>
            <a:r>
              <a:rPr lang="en-US" smtClean="0"/>
              <a:t>Temperature conversion</a:t>
            </a:r>
          </a:p>
          <a:p>
            <a:r>
              <a:rPr lang="en-US" smtClean="0"/>
              <a:t>Program general structure</a:t>
            </a:r>
          </a:p>
          <a:p>
            <a:r>
              <a:rPr lang="en-US" smtClean="0"/>
              <a:t>Simple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1252</Words>
  <Application>Microsoft Office PowerPoint</Application>
  <PresentationFormat>On-screen Show (16:9)</PresentationFormat>
  <Paragraphs>403</Paragraphs>
  <Slides>66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Pemecahan masalah sederhana dan ilustrasinya dengan Python https://github.com/dudung/sk5003-02-2022-2</vt:lpstr>
      <vt:lpstr>Kerangka</vt:lpstr>
      <vt:lpstr>Slide 3</vt:lpstr>
      <vt:lpstr>Tautan</vt:lpstr>
      <vt:lpstr>Slide 5</vt:lpstr>
      <vt:lpstr>Referensi</vt:lpstr>
      <vt:lpstr>Satuan Acara Perkuliahan</vt:lpstr>
      <vt:lpstr>Minggu 1</vt:lpstr>
      <vt:lpstr>R1</vt:lpstr>
      <vt:lpstr>Minggu 2</vt:lpstr>
      <vt:lpstr>R1</vt:lpstr>
      <vt:lpstr>Minggu 3</vt:lpstr>
      <vt:lpstr>R1</vt:lpstr>
      <vt:lpstr>Minggu 4</vt:lpstr>
      <vt:lpstr>R1</vt:lpstr>
      <vt:lpstr>Slide 16</vt:lpstr>
      <vt:lpstr>Pendahuluan</vt:lpstr>
      <vt:lpstr>Computer problem solving</vt:lpstr>
      <vt:lpstr>Elementary concepts</vt:lpstr>
      <vt:lpstr>Developing computational models</vt:lpstr>
      <vt:lpstr>Modular design</vt:lpstr>
      <vt:lpstr>Slide 22</vt:lpstr>
      <vt:lpstr>Program sederhana</vt:lpstr>
      <vt:lpstr>Computing with Python</vt:lpstr>
      <vt:lpstr>Data definition</vt:lpstr>
      <vt:lpstr>Simple program</vt:lpstr>
      <vt:lpstr>Temperature conversion</vt:lpstr>
      <vt:lpstr>Slide 28</vt:lpstr>
      <vt:lpstr>Slide 29</vt:lpstr>
      <vt:lpstr>Program general structure</vt:lpstr>
      <vt:lpstr>Simple function</vt:lpstr>
      <vt:lpstr>Slide 32</vt:lpstr>
      <vt:lpstr>Slide 33</vt:lpstr>
      <vt:lpstr>Dekomposisi / fungsi</vt:lpstr>
      <vt:lpstr>Modular decomposition</vt:lpstr>
      <vt:lpstr>Functions</vt:lpstr>
      <vt:lpstr>Slide 37</vt:lpstr>
      <vt:lpstr>Slide 38</vt:lpstr>
      <vt:lpstr>Built-in functions</vt:lpstr>
      <vt:lpstr>Slide 40</vt:lpstr>
      <vt:lpstr>Algorithm, flowchart, pseudo-code</vt:lpstr>
      <vt:lpstr>Algorithms</vt:lpstr>
      <vt:lpstr>Flowcharts</vt:lpstr>
      <vt:lpstr>Slide 44</vt:lpstr>
      <vt:lpstr>Slide 45</vt:lpstr>
      <vt:lpstr>Design structures</vt:lpstr>
      <vt:lpstr>Pseudo-code</vt:lpstr>
      <vt:lpstr>Slide 48</vt:lpstr>
      <vt:lpstr>Kondisi dan seleksi</vt:lpstr>
      <vt:lpstr>Conditional expressions</vt:lpstr>
      <vt:lpstr>Logical operators</vt:lpstr>
      <vt:lpstr>Selection structures</vt:lpstr>
      <vt:lpstr>Slide 53</vt:lpstr>
      <vt:lpstr>Quadratic formula (a ≠ 0)</vt:lpstr>
      <vt:lpstr>Slide 55</vt:lpstr>
      <vt:lpstr>Slide 56</vt:lpstr>
      <vt:lpstr>Slide 57</vt:lpstr>
      <vt:lpstr>Loop</vt:lpstr>
      <vt:lpstr>While loop</vt:lpstr>
      <vt:lpstr>Repeat-until loop</vt:lpstr>
      <vt:lpstr>For loop</vt:lpstr>
      <vt:lpstr>Slide 62</vt:lpstr>
      <vt:lpstr>Struktur data</vt:lpstr>
      <vt:lpstr>Slide 64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1054</cp:revision>
  <dcterms:created xsi:type="dcterms:W3CDTF">2012-12-06T09:55:31Z</dcterms:created>
  <dcterms:modified xsi:type="dcterms:W3CDTF">2023-04-01T03:42:49Z</dcterms:modified>
</cp:coreProperties>
</file>