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59" r:id="rId3"/>
    <p:sldId id="645" r:id="rId4"/>
    <p:sldId id="644" r:id="rId5"/>
    <p:sldId id="679" r:id="rId6"/>
    <p:sldId id="647" r:id="rId7"/>
    <p:sldId id="681" r:id="rId8"/>
    <p:sldId id="682" r:id="rId9"/>
    <p:sldId id="680" r:id="rId10"/>
    <p:sldId id="487" r:id="rId1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68" d="100"/>
          <a:sy n="68" d="100"/>
        </p:scale>
        <p:origin x="-24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20230401-v0|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624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3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</a:t>
            </a:r>
            <a:r>
              <a:rPr lang="en-US" smtClean="0"/>
              <a:t>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</a:t>
                      </a:r>
                      <a:r>
                        <a:rPr lang="en-US" smtClean="0"/>
                        <a:t>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</a:t>
            </a:r>
            <a:r>
              <a:rPr lang="en-US" smtClean="0"/>
              <a:t>, </a:t>
            </a:r>
            <a:r>
              <a:rPr lang="en-US" smtClean="0"/>
              <a:t>2020,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</a:t>
            </a:r>
            <a:r>
              <a:rPr lang="en-US" smtClean="0">
                <a:solidFill>
                  <a:srgbClr val="0070C0"/>
                </a:solidFill>
              </a:rPr>
              <a:t>://</a:t>
            </a:r>
            <a:r>
              <a:rPr lang="en-US" smtClean="0">
                <a:solidFill>
                  <a:srgbClr val="0070C0"/>
                </a:solidFill>
              </a:rPr>
              <a:t>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236</Words>
  <Application>Microsoft Office PowerPoint</Application>
  <PresentationFormat>On-screen Show (16:9)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Python: Import, Function, Class https://github.com/dudung/sk5003-02-2022-2</vt:lpstr>
      <vt:lpstr>Kerangka</vt:lpstr>
      <vt:lpstr>Slide 3</vt:lpstr>
      <vt:lpstr>Minggu 5</vt:lpstr>
      <vt:lpstr>Referensi</vt:lpstr>
      <vt:lpstr>R1</vt:lpstr>
      <vt:lpstr>Slide 7</vt:lpstr>
      <vt:lpstr>Diskusi</vt:lpstr>
      <vt:lpstr>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1062</cp:revision>
  <dcterms:created xsi:type="dcterms:W3CDTF">2012-12-06T09:55:31Z</dcterms:created>
  <dcterms:modified xsi:type="dcterms:W3CDTF">2023-04-01T05:57:58Z</dcterms:modified>
</cp:coreProperties>
</file>