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30" r:id="rId22"/>
    <p:sldId id="729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50" r:id="rId42"/>
    <p:sldId id="749" r:id="rId43"/>
    <p:sldId id="751" r:id="rId44"/>
    <p:sldId id="752" r:id="rId45"/>
    <p:sldId id="753" r:id="rId46"/>
    <p:sldId id="755" r:id="rId47"/>
    <p:sldId id="758" r:id="rId48"/>
    <p:sldId id="754" r:id="rId49"/>
    <p:sldId id="756" r:id="rId50"/>
    <p:sldId id="757" r:id="rId51"/>
    <p:sldId id="760" r:id="rId52"/>
    <p:sldId id="759" r:id="rId53"/>
    <p:sldId id="761" r:id="rId54"/>
    <p:sldId id="762" r:id="rId55"/>
    <p:sldId id="763" r:id="rId56"/>
    <p:sldId id="764" r:id="rId57"/>
    <p:sldId id="765" r:id="rId58"/>
    <p:sldId id="766" r:id="rId59"/>
    <p:sldId id="768" r:id="rId60"/>
    <p:sldId id="767" r:id="rId61"/>
    <p:sldId id="769" r:id="rId62"/>
    <p:sldId id="771" r:id="rId63"/>
    <p:sldId id="770" r:id="rId64"/>
    <p:sldId id="772" r:id="rId65"/>
    <p:sldId id="773" r:id="rId66"/>
    <p:sldId id="774" r:id="rId67"/>
    <p:sldId id="775" r:id="rId68"/>
    <p:sldId id="776" r:id="rId69"/>
    <p:sldId id="777" r:id="rId70"/>
    <p:sldId id="778" r:id="rId71"/>
    <p:sldId id="681" r:id="rId72"/>
    <p:sldId id="715" r:id="rId73"/>
    <p:sldId id="682" r:id="rId74"/>
    <p:sldId id="487" r:id="rId7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20230506-v5|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</a:t>
            </a:r>
            <a:r>
              <a:rPr lang="en-US" smtClean="0"/>
              <a:t>21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</a:t>
            </a:r>
            <a:r>
              <a:rPr lang="en-US" smtClean="0"/>
              <a:t>module:</a:t>
            </a:r>
            <a:br>
              <a:rPr lang="en-US" smtClean="0"/>
            </a:br>
            <a:r>
              <a:rPr lang="en-US" smtClean="0"/>
              <a:t>random	41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Built-in </a:t>
            </a:r>
            <a:r>
              <a:rPr lang="en-US" smtClean="0"/>
              <a:t>module:</a:t>
            </a:r>
            <a:br>
              <a:rPr lang="en-US" smtClean="0"/>
            </a:br>
            <a:r>
              <a:rPr lang="en-US" smtClean="0"/>
              <a:t>statistics	46</a:t>
            </a: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External package: </a:t>
            </a:r>
            <a:r>
              <a:rPr lang="en-US" smtClean="0"/>
              <a:t>matplotlib </a:t>
            </a:r>
            <a:r>
              <a:rPr lang="en-US" smtClean="0"/>
              <a:t>basics	51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External package:</a:t>
            </a:r>
            <a:br>
              <a:rPr lang="en-US" smtClean="0"/>
            </a:br>
            <a:r>
              <a:rPr lang="en-US" smtClean="0"/>
              <a:t>matplotlib </a:t>
            </a:r>
            <a:r>
              <a:rPr lang="en-US" smtClean="0"/>
              <a:t>plot </a:t>
            </a:r>
            <a:r>
              <a:rPr lang="en-US" smtClean="0"/>
              <a:t>types	62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Diskusi </a:t>
            </a:r>
            <a:r>
              <a:rPr lang="en-US" smtClean="0"/>
              <a:t>dan latihan 	</a:t>
            </a:r>
            <a:r>
              <a:rPr lang="en-US" smtClean="0"/>
              <a:t>71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4372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44372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random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2302"/>
            <a:ext cx="2609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52"/>
            <a:ext cx="2543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209550"/>
            <a:ext cx="3762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971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9550"/>
            <a:ext cx="4505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809750"/>
            <a:ext cx="220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209550"/>
            <a:ext cx="61737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statistics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2686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9550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5750"/>
            <a:ext cx="212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1950"/>
            <a:ext cx="2600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80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2828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025" y="998538"/>
            <a:ext cx="2647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basics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3238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61950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200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38150"/>
            <a:ext cx="4086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752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78098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590550"/>
            <a:ext cx="4552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6074"/>
            <a:ext cx="46482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9550"/>
            <a:ext cx="4905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150"/>
            <a:ext cx="432602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1"/>
            <a:ext cx="44196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"/>
            <a:ext cx="40776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091" y="1"/>
            <a:ext cx="4506909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604"/>
            <a:ext cx="398469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804" y="11151"/>
            <a:ext cx="484089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340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438150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"/>
            <a:ext cx="3352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361950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plot 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1216</Words>
  <Application>Microsoft Office PowerPoint</Application>
  <PresentationFormat>On-screen Show (16:9)</PresentationFormat>
  <Paragraphs>325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Equation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copysign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1261</cp:revision>
  <dcterms:created xsi:type="dcterms:W3CDTF">2012-12-06T09:55:31Z</dcterms:created>
  <dcterms:modified xsi:type="dcterms:W3CDTF">2023-05-05T23:48:41Z</dcterms:modified>
</cp:coreProperties>
</file>