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684" r:id="rId9"/>
    <p:sldId id="829" r:id="rId10"/>
    <p:sldId id="844" r:id="rId11"/>
    <p:sldId id="842" r:id="rId12"/>
    <p:sldId id="843" r:id="rId13"/>
    <p:sldId id="487" r:id="rId14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92424" autoAdjust="0"/>
  </p:normalViewPr>
  <p:slideViewPr>
    <p:cSldViewPr>
      <p:cViewPr varScale="1">
        <p:scale>
          <a:sx n="87" d="100"/>
          <a:sy n="87" d="100"/>
        </p:scale>
        <p:origin x="24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5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SK5003 Pemrograman dalam Sains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/>
              <a:t>Model empirik</a:t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>
                <a:solidFill>
                  <a:schemeClr val="bg1"/>
                </a:solidFill>
              </a:rPr>
              <a:t>20230527-v0| 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4238624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D008-ECA9-5FB5-4E6D-2F87C6F8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Estimasi data antara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B18F-3ADE-F446-0BC7-8BDEBB90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ED76F-7662-6E02-171D-98082944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F014-4C34-A76E-13D8-8006E7BE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A07E0-4C79-3309-0736-91B8352F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87F99E-D926-21EE-3655-6BA74259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70" y="866229"/>
            <a:ext cx="4906060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Penutup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SK5003 Pemrograman dalam Sains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2023-05-27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500">
                <a:solidFill>
                  <a:srgbClr val="0070C0"/>
                </a:solidFill>
              </a:rPr>
              <a:t>https://github.com/dudung/sk5003-02-2022-2/issues/12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4</a:t>
            </a:r>
          </a:p>
          <a:p>
            <a:pPr>
              <a:tabLst>
                <a:tab pos="3657600" algn="r"/>
              </a:tabLst>
            </a:pPr>
            <a:r>
              <a:rPr lang="en-US"/>
              <a:t>Interpolasi	8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	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8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379969"/>
              </p:ext>
            </p:extLst>
          </p:nvPr>
        </p:nvGraphicFramePr>
        <p:xfrm>
          <a:off x="457200" y="1200150"/>
          <a:ext cx="8229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komputasi fundamental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empirik dengan interpolasi dan fitting kurva, penggunaan array dengan 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membuat model empirik dengan interpolasi dan fitting kurva, menggunakan array dengan Numpy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/>
              <a:t>C16</a:t>
            </a:r>
          </a:p>
          <a:p>
            <a:r>
              <a:rPr lang="en-US"/>
              <a:t>Interpolation</a:t>
            </a:r>
          </a:p>
          <a:p>
            <a:r>
              <a:rPr lang="en-US"/>
              <a:t>Curve fitting</a:t>
            </a:r>
          </a:p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/>
              <a:t>C17</a:t>
            </a:r>
          </a:p>
          <a:p>
            <a:r>
              <a:rPr lang="en-US"/>
              <a:t>Vector</a:t>
            </a:r>
          </a:p>
          <a:p>
            <a:r>
              <a:rPr lang="en-US"/>
              <a:t>Addition</a:t>
            </a:r>
          </a:p>
          <a:p>
            <a:r>
              <a:rPr lang="en-US"/>
              <a:t>Multiplication</a:t>
            </a:r>
          </a:p>
          <a:p>
            <a:r>
              <a:rPr lang="en-US"/>
              <a:t>Dot product</a:t>
            </a:r>
          </a:p>
          <a:p>
            <a:r>
              <a:rPr lang="en-US"/>
              <a:t>Cross product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00401" y="3105150"/>
            <a:ext cx="5486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Interpolasi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Estimasi data antara</a:t>
            </a:r>
          </a:p>
          <a:p>
            <a:r>
              <a:rPr lang="en-US"/>
              <a:t>Interpolasi linier</a:t>
            </a:r>
          </a:p>
          <a:p>
            <a:r>
              <a:rPr lang="en-US"/>
              <a:t>Interpolasi cubic spline</a:t>
            </a:r>
          </a:p>
          <a:p>
            <a:r>
              <a:rPr lang="en-US"/>
              <a:t>Interpolasi polinomial Lagrange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7835</TotalTime>
  <Words>345</Words>
  <Application>Microsoft Office PowerPoint</Application>
  <PresentationFormat>On-screen Show (16:9)</PresentationFormat>
  <Paragraphs>87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Model empirik https://github.com/dudung/sk5003-02-2022-2</vt:lpstr>
      <vt:lpstr>Silakan berdiskusi untuk kuliah hari ini di https://github.com/dudung/sk5003-02-2022-2/issues/12</vt:lpstr>
      <vt:lpstr>Kerangka</vt:lpstr>
      <vt:lpstr>PowerPoint Presentation</vt:lpstr>
      <vt:lpstr>Minggu 8</vt:lpstr>
      <vt:lpstr>Referensi utama</vt:lpstr>
      <vt:lpstr>R1</vt:lpstr>
      <vt:lpstr>PowerPoint Presentation</vt:lpstr>
      <vt:lpstr>Interpolasi</vt:lpstr>
      <vt:lpstr>Estimasi data antara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1372</cp:revision>
  <dcterms:created xsi:type="dcterms:W3CDTF">2012-12-06T09:55:31Z</dcterms:created>
  <dcterms:modified xsi:type="dcterms:W3CDTF">2023-05-26T11:37:02Z</dcterms:modified>
</cp:coreProperties>
</file>