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1" r:id="rId14"/>
    <p:sldId id="722" r:id="rId15"/>
    <p:sldId id="681" r:id="rId16"/>
    <p:sldId id="715" r:id="rId17"/>
    <p:sldId id="682" r:id="rId18"/>
    <p:sldId id="487" r:id="rId1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20230506-v2|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jumlah deret</a:t>
            </a:r>
          </a:p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jumlah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050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051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 	-4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</TotalTime>
  <Words>525</Words>
  <Application>Microsoft Office PowerPoint</Application>
  <PresentationFormat>On-screen Show (16:9)</PresentationFormat>
  <Paragraphs>124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 3.0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deret</vt:lpstr>
      <vt:lpstr>Memeriksa linked list</vt:lpstr>
      <vt:lpstr>Slide 15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1212</cp:revision>
  <dcterms:created xsi:type="dcterms:W3CDTF">2012-12-06T09:55:31Z</dcterms:created>
  <dcterms:modified xsi:type="dcterms:W3CDTF">2023-05-05T21:32:31Z</dcterms:modified>
</cp:coreProperties>
</file>