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683" r:id="rId10"/>
    <p:sldId id="689" r:id="rId11"/>
    <p:sldId id="698" r:id="rId12"/>
    <p:sldId id="681" r:id="rId13"/>
    <p:sldId id="682" r:id="rId14"/>
    <p:sldId id="487" r:id="rId15"/>
    <p:sldId id="697" r:id="rId16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2424" autoAdjust="0"/>
  </p:normalViewPr>
  <p:slideViewPr>
    <p:cSldViewPr>
      <p:cViewPr varScale="1">
        <p:scale>
          <a:sx n="93" d="100"/>
          <a:sy n="93" d="100"/>
        </p:scale>
        <p:origin x="10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vs-arra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linked-list-vs-array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7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Sekilas linked list &amp; Python 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20230414-v1|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171950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Arrays store elements in contiguous memory locations, resul-ting in easily calculable addresses for the elements stored and this allows faster access to an element at a specific index.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BE61C8-BA6D-7956-E428-FF4E9E9A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87629"/>
            <a:ext cx="56388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46AD28F5-4023-0F92-F934-FAFC03AA28D3}"/>
              </a:ext>
            </a:extLst>
          </p:cNvPr>
          <p:cNvSpPr txBox="1"/>
          <p:nvPr/>
        </p:nvSpPr>
        <p:spPr>
          <a:xfrm>
            <a:off x="467473" y="4204787"/>
            <a:ext cx="8219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GeeksforGeeks, “Linked List vs Array”, GeeksforGeeks, 29 Mar 2023, url </a:t>
            </a:r>
            <a:r>
              <a:rPr lang="en-US" sz="1000">
                <a:solidFill>
                  <a:srgbClr val="0070C0"/>
                </a:solidFill>
              </a:rPr>
              <a:t>https://www.geeksforgeeks.org/linked-list-vs-array/</a:t>
            </a:r>
            <a:r>
              <a:rPr lang="en-US" sz="1000"/>
              <a:t> [20230414].</a:t>
            </a:r>
            <a:endParaRPr lang="en-ID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7F20-87FC-4B65-EC83-E8BE2E46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Linked-list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D06E-8175-45B8-B4F1-87CE0FE5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ID"/>
          </a:p>
          <a:p>
            <a:endParaRPr lang="en-ID"/>
          </a:p>
          <a:p>
            <a:r>
              <a:rPr lang="en-US"/>
              <a:t>Linked lists are less rigid in their storage structure and ele-ments are usually not stored in contiguous locations, hence they need to be stored with additional tags giving a reference to the next element. 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AF42-4B75-C661-7D62-A7F36D5B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F22E-1D69-43A9-B676-B372434A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86F7C-E230-5675-C73B-58D09EE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8364B662-41DE-4EA2-D699-394E9816D99B}"/>
              </a:ext>
            </a:extLst>
          </p:cNvPr>
          <p:cNvSpPr txBox="1"/>
          <p:nvPr/>
        </p:nvSpPr>
        <p:spPr>
          <a:xfrm>
            <a:off x="467473" y="4204787"/>
            <a:ext cx="8219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GeeksforGeeks, “Linked List vs Array”, GeeksforGeeks, 29 Mar 2023, url </a:t>
            </a:r>
            <a:r>
              <a:rPr lang="en-US" sz="1000">
                <a:solidFill>
                  <a:srgbClr val="0070C0"/>
                </a:solidFill>
              </a:rPr>
              <a:t>https://www.geeksforgeeks.org/linked-list-vs-array/</a:t>
            </a:r>
            <a:r>
              <a:rPr lang="en-US" sz="1000"/>
              <a:t> [20230414].</a:t>
            </a:r>
            <a:endParaRPr lang="en-ID" sz="10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AE674B2-4E0D-A20D-205F-1F425C3FF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" b="7306"/>
          <a:stretch/>
        </p:blipFill>
        <p:spPr bwMode="auto">
          <a:xfrm>
            <a:off x="1828800" y="1187629"/>
            <a:ext cx="5486400" cy="13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0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https://github.com/dudung/sk5003-02-2022-2/issues/7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48624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2023-04-15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B9973-2135-350D-FD6D-814CA3EF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Refs from internet</a:t>
            </a:r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F8473-F631-A112-4A13-5566344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https://www.geeksforgeeks.org/linked-list-vs-array/</a:t>
            </a:r>
            <a:r>
              <a:rPr lang="en-US"/>
              <a:t> [20230414]</a:t>
            </a:r>
          </a:p>
          <a:p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https://builtin.com/data-science/python-linked-list</a:t>
            </a:r>
            <a:r>
              <a:rPr lang="en-US"/>
              <a:t>  [20230414]</a:t>
            </a:r>
          </a:p>
          <a:p>
            <a:r>
              <a:rPr lang="en-ID"/>
              <a:t>url </a:t>
            </a:r>
            <a:r>
              <a:rPr lang="en-ID">
                <a:solidFill>
                  <a:srgbClr val="0070C0"/>
                </a:solidFill>
              </a:rPr>
              <a:t>https://machinelearningmastery.com/setup-python-environment-machine-learning-deep-learning-anaconda/</a:t>
            </a:r>
            <a:r>
              <a:rPr lang="en-ID"/>
              <a:t> [20230414]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DD3D3-4D74-7AB3-2A90-52624339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A06AF-13F2-F95C-09CA-A5785F9A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F6EB-CB5F-3B08-72A8-7579B8BA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https://github.com/dudung/sk5003-02-2022-2/issues/7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6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yang terhubung (linked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list yang terhubung (linked list) 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C10</a:t>
            </a:r>
          </a:p>
          <a:p>
            <a:r>
              <a:rPr lang="en-US"/>
              <a:t>Nodes</a:t>
            </a:r>
          </a:p>
          <a:p>
            <a:r>
              <a:rPr lang="en-US"/>
              <a:t>Class for linked lists</a:t>
            </a:r>
          </a:p>
          <a:p>
            <a:r>
              <a:rPr lang="en-US"/>
              <a:t>Create a linked list</a:t>
            </a:r>
          </a:p>
          <a:p>
            <a:r>
              <a:rPr lang="en-US"/>
              <a:t>Manipulate a linked list</a:t>
            </a:r>
          </a:p>
          <a:p>
            <a:r>
              <a:rPr lang="en-US"/>
              <a:t>Linked lists with two ends</a:t>
            </a:r>
          </a:p>
          <a:p>
            <a:r>
              <a:rPr lang="en-US"/>
              <a:t>Double-linked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r>
              <a:rPr lang="en-US"/>
              <a:t>Stacks and queues data stractures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560</Words>
  <Application>Microsoft Office PowerPoint</Application>
  <PresentationFormat>On-screen Show (16:9)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Sekilas linked list &amp; Python  https://github.com/dudung/sk5003-02-2022-2</vt:lpstr>
      <vt:lpstr>Silakan berdiskusi untuk kuliah hari ini di https://github.com/dudung/sk5003-02-2022-2/issues/7</vt:lpstr>
      <vt:lpstr>Kerangka</vt:lpstr>
      <vt:lpstr>PowerPoint Presentation</vt:lpstr>
      <vt:lpstr>Minggu 6</vt:lpstr>
      <vt:lpstr>Referensi utama</vt:lpstr>
      <vt:lpstr>R1</vt:lpstr>
      <vt:lpstr>PowerPoint Presentation</vt:lpstr>
      <vt:lpstr>..</vt:lpstr>
      <vt:lpstr>Array</vt:lpstr>
      <vt:lpstr>Linked-list</vt:lpstr>
      <vt:lpstr>PowerPoint Presentation</vt:lpstr>
      <vt:lpstr>Diskusi</vt:lpstr>
      <vt:lpstr>Terima kasih</vt:lpstr>
      <vt:lpstr>Refs from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1154</cp:revision>
  <dcterms:created xsi:type="dcterms:W3CDTF">2012-12-06T09:55:31Z</dcterms:created>
  <dcterms:modified xsi:type="dcterms:W3CDTF">2023-04-14T08:43:58Z</dcterms:modified>
</cp:coreProperties>
</file>