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784" r:id="rId9"/>
    <p:sldId id="684" r:id="rId10"/>
    <p:sldId id="783" r:id="rId11"/>
    <p:sldId id="681" r:id="rId12"/>
    <p:sldId id="715" r:id="rId13"/>
    <p:sldId id="682" r:id="rId14"/>
    <p:sldId id="487" r:id="rId15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Growth model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20230512-v0|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C12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Mathematical modeling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Arithmetic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C13</a:t>
            </a:r>
            <a:endParaRPr lang="en-US"/>
          </a:p>
          <a:p>
            <a:r>
              <a:rPr lang="en-US" smtClean="0"/>
              <a:t>Introduction</a:t>
            </a:r>
          </a:p>
          <a:p>
            <a:r>
              <a:rPr lang="en-US" smtClean="0"/>
              <a:t>Differences of data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equtions</a:t>
            </a:r>
          </a:p>
          <a:p>
            <a:r>
              <a:rPr lang="en-US" smtClean="0"/>
              <a:t>Quadratic growth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C14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Basic concepts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Geometric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15</a:t>
            </a:r>
          </a:p>
          <a:p>
            <a:r>
              <a:rPr lang="en-US" smtClean="0"/>
              <a:t>Introduction</a:t>
            </a:r>
          </a:p>
          <a:p>
            <a:r>
              <a:rPr lang="en-US" smtClean="0"/>
              <a:t>Polynomial functions</a:t>
            </a:r>
          </a:p>
          <a:p>
            <a:r>
              <a:rPr lang="en-US" smtClean="0"/>
              <a:t>Numpy array, linspace</a:t>
            </a:r>
          </a:p>
          <a:p>
            <a:r>
              <a:rPr lang="en-US" smtClean="0"/>
              <a:t>Numpy polynomial</a:t>
            </a:r>
          </a:p>
          <a:p>
            <a:r>
              <a:rPr lang="en-US" smtClean="0"/>
              <a:t>Numpy polyroots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7556</TotalTime>
  <Words>344</Words>
  <Application>Microsoft Office PowerPoint</Application>
  <PresentationFormat>On-screen Show (16:9)</PresentationFormat>
  <Paragraphs>103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Growth model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R1</vt:lpstr>
      <vt:lpstr>Slide 9</vt:lpstr>
      <vt:lpstr>Slide 10</vt:lpstr>
      <vt:lpstr>Slide 11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1290</cp:revision>
  <dcterms:created xsi:type="dcterms:W3CDTF">2012-12-06T09:55:31Z</dcterms:created>
  <dcterms:modified xsi:type="dcterms:W3CDTF">2023-05-12T09:33:24Z</dcterms:modified>
</cp:coreProperties>
</file>