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3" r:id="rId14"/>
    <p:sldId id="721" r:id="rId15"/>
    <p:sldId id="724" r:id="rId16"/>
    <p:sldId id="722" r:id="rId17"/>
    <p:sldId id="726" r:id="rId18"/>
    <p:sldId id="725" r:id="rId19"/>
    <p:sldId id="727" r:id="rId20"/>
    <p:sldId id="728" r:id="rId21"/>
    <p:sldId id="730" r:id="rId22"/>
    <p:sldId id="729" r:id="rId23"/>
    <p:sldId id="73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681" r:id="rId42"/>
    <p:sldId id="715" r:id="rId43"/>
    <p:sldId id="682" r:id="rId44"/>
    <p:sldId id="487" r:id="rId45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onecompiler.com/python/3z7qhg6mp" TargetMode="Externa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onecompiler.com/python/3z7qhptkh" TargetMode="Externa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onecompiler.com/python/3z7qk9w52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20230506-v4|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jumlah suku-suku deret</a:t>
            </a:r>
          </a:p>
          <a:p>
            <a:r>
              <a:rPr lang="en-US" smtClean="0"/>
              <a:t>Menghitung produk suku-suku deret</a:t>
            </a:r>
          </a:p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jumlah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9698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9699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produk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produk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657350"/>
          <a:ext cx="4872037" cy="981075"/>
        </p:xfrm>
        <a:graphic>
          <a:graphicData uri="http://schemas.openxmlformats.org/presentationml/2006/ole">
            <p:oleObj spid="_x0000_s2050" name="Equation" r:id="rId3" imgW="195552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14400" y="3419475"/>
          <a:ext cx="4017963" cy="981075"/>
        </p:xfrm>
        <a:graphic>
          <a:graphicData uri="http://schemas.openxmlformats.org/presentationml/2006/ole">
            <p:oleObj spid="_x0000_s2051" name="Equation" r:id="rId4" imgW="16128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kaitan rumusan ini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rumusan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6788" y="1657350"/>
          <a:ext cx="3986212" cy="474663"/>
        </p:xfrm>
        <a:graphic>
          <a:graphicData uri="http://schemas.openxmlformats.org/presentationml/2006/ole">
            <p:oleObj spid="_x0000_s30722" name="Equation" r:id="rId3" imgW="1600200" imgH="1904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14400" y="3038475"/>
          <a:ext cx="4872038" cy="981075"/>
        </p:xfrm>
        <a:graphic>
          <a:graphicData uri="http://schemas.openxmlformats.org/presentationml/2006/ole">
            <p:oleObj spid="_x0000_s30723" name="Equation" r:id="rId4" imgW="1955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list.</a:t>
            </a:r>
          </a:p>
          <a:p>
            <a:r>
              <a:rPr lang="en-US" smtClean="0"/>
              <a:t>Terminasi, secara teknis, tercapai saat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 = None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Implementasi 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76350"/>
            <a:ext cx="3267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1236624"/>
            <a:ext cx="1171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33400" y="1276350"/>
          <a:ext cx="2879725" cy="981075"/>
        </p:xfrm>
        <a:graphic>
          <a:graphicData uri="http://schemas.openxmlformats.org/presentationml/2006/ole">
            <p:oleObj spid="_x0000_s31749" name="Equation" r:id="rId5" imgW="115560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4697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https://onecompiler.com/python/3z7qhg6mp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Jumlah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233603"/>
            <a:ext cx="3257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7175" y="1211301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7200" y="1200150"/>
          <a:ext cx="4113213" cy="981075"/>
        </p:xfrm>
        <a:graphic>
          <a:graphicData uri="http://schemas.openxmlformats.org/presentationml/2006/ole">
            <p:oleObj spid="_x0000_s32773" name="Equation" r:id="rId5" imgW="165096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5214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https://onecompiler.com/python/3z7qhptkh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Produk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1276350"/>
          <a:ext cx="4017963" cy="981075"/>
        </p:xfrm>
        <a:graphic>
          <a:graphicData uri="http://schemas.openxmlformats.org/presentationml/2006/ole">
            <p:oleObj spid="_x0000_s33794" name="Equation" r:id="rId3" imgW="1612800" imgH="393480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208088"/>
            <a:ext cx="331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50" y="1200150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216554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https://onecompiler.com/python/3z7qk9w52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math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0481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5" y="133350"/>
            <a:ext cx="4086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275"/>
            <a:ext cx="4600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5750"/>
            <a:ext cx="4371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600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09550"/>
            <a:ext cx="4276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624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75" y="1228725"/>
            <a:ext cx="4733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00150"/>
            <a:ext cx="2228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285750"/>
            <a:ext cx="4695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10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6506" y="47625"/>
            <a:ext cx="4562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666750"/>
            <a:ext cx="3600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19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275" y="514350"/>
            <a:ext cx="3438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Konsep rekursi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Implementasi rekursi	17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 math	21</a:t>
            </a:r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 	-4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00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1950"/>
            <a:ext cx="3629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514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1950"/>
            <a:ext cx="30003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85950"/>
            <a:ext cx="4324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57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9550"/>
            <a:ext cx="3714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419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0550"/>
            <a:ext cx="3752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666750"/>
            <a:ext cx="4533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38150"/>
            <a:ext cx="45529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57" y="33222"/>
            <a:ext cx="38766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572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53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24075"/>
            <a:ext cx="40195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91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5" y="2095500"/>
            <a:ext cx="4448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38150"/>
            <a:ext cx="4044548" cy="29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38150"/>
            <a:ext cx="36758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869</Words>
  <Application>Microsoft Office PowerPoint</Application>
  <PresentationFormat>On-screen Show (16:9)</PresentationFormat>
  <Paragraphs>226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suku-suku deret</vt:lpstr>
      <vt:lpstr>Menghitung produk suku-suku deret</vt:lpstr>
      <vt:lpstr>Pertanyaan</vt:lpstr>
      <vt:lpstr>Memeriksa linked list</vt:lpstr>
      <vt:lpstr>Slide 17</vt:lpstr>
      <vt:lpstr>Faktorial</vt:lpstr>
      <vt:lpstr>Jumlah suku-suku suatu deret</vt:lpstr>
      <vt:lpstr>Produk suku-suku suatu deret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1242</cp:revision>
  <dcterms:created xsi:type="dcterms:W3CDTF">2012-12-06T09:55:31Z</dcterms:created>
  <dcterms:modified xsi:type="dcterms:W3CDTF">2023-05-05T23:16:52Z</dcterms:modified>
</cp:coreProperties>
</file>