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9" r:id="rId3"/>
    <p:sldId id="645" r:id="rId4"/>
    <p:sldId id="644" r:id="rId5"/>
    <p:sldId id="679" r:id="rId6"/>
    <p:sldId id="647" r:id="rId7"/>
    <p:sldId id="684" r:id="rId8"/>
    <p:sldId id="683" r:id="rId9"/>
    <p:sldId id="689" r:id="rId10"/>
    <p:sldId id="690" r:id="rId11"/>
    <p:sldId id="691" r:id="rId12"/>
    <p:sldId id="688" r:id="rId13"/>
    <p:sldId id="687" r:id="rId14"/>
    <p:sldId id="685" r:id="rId15"/>
    <p:sldId id="686" r:id="rId16"/>
    <p:sldId id="681" r:id="rId17"/>
    <p:sldId id="682" r:id="rId18"/>
    <p:sldId id="680" r:id="rId19"/>
    <p:sldId id="487" r:id="rId20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20230401-v1|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624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Describing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between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Object-oriented programs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Programs</a:t>
            </a:r>
            <a:endParaRPr lang="en-US" smtClean="0"/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mtClean="0"/>
              <a:t>Class hierarchy with inheritance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Overloading / overriding methods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 </a:t>
            </a:r>
            <a:r>
              <a:rPr lang="en-US" smtClean="0"/>
              <a:t>orientation	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Object-oriented </a:t>
            </a:r>
            <a:br>
              <a:rPr lang="en-US" smtClean="0"/>
            </a:br>
            <a:r>
              <a:rPr lang="en-US" smtClean="0"/>
              <a:t>programs	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 smtClean="0"/>
              <a:t>	url </a:t>
            </a:r>
            <a:r>
              <a:rPr lang="en-US" smtClean="0">
                <a:solidFill>
                  <a:srgbClr val="0070C0"/>
                </a:solidFill>
              </a:rPr>
              <a:t>https://isbnsearch.org/isbn/9780367575533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</a:p>
          <a:p>
            <a:r>
              <a:rPr lang="en-US" smtClean="0"/>
              <a:t>Introduction and 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z="2000" smtClean="0"/>
              <a:t>Class hierarchy with inheritance</a:t>
            </a:r>
            <a:endParaRPr lang="en-US" smtClean="0"/>
          </a:p>
          <a:p>
            <a:r>
              <a:rPr lang="en-US" sz="2000" smtClean="0"/>
              <a:t>Overloading / overriding methods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 orientation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Object </a:t>
            </a:r>
            <a:r>
              <a:rPr lang="en-US" smtClean="0"/>
              <a:t>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433</Words>
  <Application>Microsoft Office PowerPoint</Application>
  <PresentationFormat>On-screen Show (16:9)</PresentationFormat>
  <Paragraphs>124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Python: Import, Function, Class https://github.com/dudung/sk5003-02-2022-2</vt:lpstr>
      <vt:lpstr>Kerangka</vt:lpstr>
      <vt:lpstr>Slide 3</vt:lpstr>
      <vt:lpstr>Minggu 5</vt:lpstr>
      <vt:lpstr>Referensi</vt:lpstr>
      <vt:lpstr>R1</vt:lpstr>
      <vt:lpstr>Slide 7</vt:lpstr>
      <vt:lpstr>Object orientation</vt:lpstr>
      <vt:lpstr>Object in problem domain</vt:lpstr>
      <vt:lpstr>Defining class</vt:lpstr>
      <vt:lpstr>Describing objects</vt:lpstr>
      <vt:lpstr>Interaction between objects</vt:lpstr>
      <vt:lpstr>Design with classes</vt:lpstr>
      <vt:lpstr>Slide 14</vt:lpstr>
      <vt:lpstr>Object-oriented programs</vt:lpstr>
      <vt:lpstr>Slide 16</vt:lpstr>
      <vt:lpstr>Diskusi</vt:lpstr>
      <vt:lpstr>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1073</cp:revision>
  <dcterms:created xsi:type="dcterms:W3CDTF">2012-12-06T09:55:31Z</dcterms:created>
  <dcterms:modified xsi:type="dcterms:W3CDTF">2023-04-01T06:31:19Z</dcterms:modified>
</cp:coreProperties>
</file>