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83" r:id="rId10"/>
    <p:sldId id="681" r:id="rId11"/>
    <p:sldId id="715" r:id="rId12"/>
    <p:sldId id="682" r:id="rId13"/>
    <p:sldId id="487" r:id="rId1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20230512-v0|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301</Words>
  <Application>Microsoft Office PowerPoint</Application>
  <PresentationFormat>On-screen Show (16:9)</PresentationFormat>
  <Paragraphs>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Growth model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Slide 9</vt:lpstr>
      <vt:lpstr>Slide 10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1285</cp:revision>
  <dcterms:created xsi:type="dcterms:W3CDTF">2012-12-06T09:55:31Z</dcterms:created>
  <dcterms:modified xsi:type="dcterms:W3CDTF">2023-05-12T09:16:54Z</dcterms:modified>
</cp:coreProperties>
</file>