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681" r:id="rId15"/>
    <p:sldId id="715" r:id="rId16"/>
    <p:sldId id="682" r:id="rId17"/>
    <p:sldId id="487" r:id="rId18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20230512-v2|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</a:t>
            </a:r>
            <a:r>
              <a:rPr lang="en-US" smtClean="0"/>
              <a:t>p</a:t>
            </a:r>
            <a:r>
              <a:rPr lang="en-US" smtClean="0"/>
              <a:t>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  <a:endParaRPr lang="en-US" smtClean="0"/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</a:t>
            </a:r>
            <a:r>
              <a:rPr lang="en-US" smtClean="0"/>
              <a:t>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</a:t>
            </a:r>
            <a:r>
              <a:rPr lang="en-US" smtClean="0">
                <a:solidFill>
                  <a:srgbClr val="0070C0"/>
                </a:solidFill>
              </a:rPr>
              <a:t>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9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452</Words>
  <Application>Microsoft Office PowerPoint</Application>
  <PresentationFormat>On-screen Show (16:9)</PresentationFormat>
  <Paragraphs>127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Slide 13</vt:lpstr>
      <vt:lpstr>Slide 14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1299</cp:revision>
  <dcterms:created xsi:type="dcterms:W3CDTF">2012-12-06T09:55:31Z</dcterms:created>
  <dcterms:modified xsi:type="dcterms:W3CDTF">2023-05-12T12:12:12Z</dcterms:modified>
</cp:coreProperties>
</file>