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79" r:id="rId22"/>
    <p:sldId id="780" r:id="rId23"/>
    <p:sldId id="781" r:id="rId24"/>
    <p:sldId id="782" r:id="rId25"/>
    <p:sldId id="730" r:id="rId26"/>
    <p:sldId id="729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50" r:id="rId46"/>
    <p:sldId id="749" r:id="rId47"/>
    <p:sldId id="751" r:id="rId48"/>
    <p:sldId id="752" r:id="rId49"/>
    <p:sldId id="753" r:id="rId50"/>
    <p:sldId id="755" r:id="rId51"/>
    <p:sldId id="758" r:id="rId52"/>
    <p:sldId id="754" r:id="rId53"/>
    <p:sldId id="756" r:id="rId54"/>
    <p:sldId id="757" r:id="rId55"/>
    <p:sldId id="760" r:id="rId56"/>
    <p:sldId id="759" r:id="rId57"/>
    <p:sldId id="761" r:id="rId58"/>
    <p:sldId id="762" r:id="rId59"/>
    <p:sldId id="763" r:id="rId60"/>
    <p:sldId id="764" r:id="rId61"/>
    <p:sldId id="765" r:id="rId62"/>
    <p:sldId id="766" r:id="rId63"/>
    <p:sldId id="768" r:id="rId64"/>
    <p:sldId id="767" r:id="rId65"/>
    <p:sldId id="769" r:id="rId66"/>
    <p:sldId id="771" r:id="rId67"/>
    <p:sldId id="770" r:id="rId68"/>
    <p:sldId id="772" r:id="rId69"/>
    <p:sldId id="773" r:id="rId70"/>
    <p:sldId id="774" r:id="rId71"/>
    <p:sldId id="775" r:id="rId72"/>
    <p:sldId id="777" r:id="rId73"/>
    <p:sldId id="778" r:id="rId74"/>
    <p:sldId id="776" r:id="rId75"/>
    <p:sldId id="681" r:id="rId76"/>
    <p:sldId id="715" r:id="rId77"/>
    <p:sldId id="682" r:id="rId78"/>
    <p:sldId id="487" r:id="rId7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20230506-v8|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Mengakses </a:t>
            </a:r>
            <a:r>
              <a:rPr lang="en-US" smtClean="0"/>
              <a:t>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Linked list: Book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195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90725"/>
            <a:ext cx="3295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990725"/>
            <a:ext cx="34099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Counting books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                                                                   </a:t>
            </a:r>
            <a:r>
              <a:rPr lang="en-US" smtClean="0"/>
              <a:t>Can you see the  </a:t>
            </a:r>
            <a:br>
              <a:rPr lang="en-US" smtClean="0"/>
            </a:br>
            <a:r>
              <a:rPr lang="en-US" smtClean="0"/>
              <a:t>                                                                        recursive functions?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3924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09875"/>
            <a:ext cx="38957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700" y="2800350"/>
            <a:ext cx="3009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the class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mtClean="0"/>
              <a:t> and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count*()</a:t>
            </a:r>
            <a:r>
              <a:rPr lang="en-US" smtClean="0"/>
              <a:t>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3790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5" y="1208049"/>
            <a:ext cx="36480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2428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6257925" y="1200150"/>
            <a:ext cx="2428875" cy="2019300"/>
            <a:chOff x="6257925" y="1200150"/>
            <a:chExt cx="2428875" cy="20193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57925" y="1200150"/>
              <a:ext cx="242887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7253289" y="1443039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72289" y="2543172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991348" y="1657350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18098" y="2743202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70468" y="1657350"/>
              <a:ext cx="10210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99083" y="2747965"/>
              <a:ext cx="1828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505200" y="2587548"/>
            <a:ext cx="2428875" cy="2019300"/>
            <a:chOff x="3505200" y="2587548"/>
            <a:chExt cx="2428875" cy="20193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5200" y="2587548"/>
              <a:ext cx="242887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Oval 19"/>
            <p:cNvSpPr/>
            <p:nvPr/>
          </p:nvSpPr>
          <p:spPr>
            <a:xfrm>
              <a:off x="5057778" y="2830437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11944" y="3265170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248148" y="3043239"/>
              <a:ext cx="7315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65373" y="3486150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86385" y="3038476"/>
              <a:ext cx="4572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46358" y="3490913"/>
              <a:ext cx="1828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200150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</a:t>
            </a:r>
            <a:r>
              <a:rPr lang="en-US" smtClean="0"/>
              <a:t>25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random	</a:t>
            </a:r>
            <a:r>
              <a:rPr lang="en-US" smtClean="0"/>
              <a:t>45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statistics	</a:t>
            </a:r>
            <a:r>
              <a:rPr lang="en-US" smtClean="0"/>
              <a:t>50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External package: matplotlib basics	</a:t>
            </a:r>
            <a:r>
              <a:rPr lang="en-US" smtClean="0"/>
              <a:t>55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External package:</a:t>
            </a:r>
            <a:br>
              <a:rPr lang="en-US" smtClean="0"/>
            </a:br>
            <a:r>
              <a:rPr lang="en-US" smtClean="0"/>
              <a:t>matplotlib plot types	</a:t>
            </a:r>
            <a:r>
              <a:rPr lang="en-US" smtClean="0"/>
              <a:t>66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Diskusi dan latihan 	</a:t>
            </a:r>
            <a:r>
              <a:rPr lang="en-US" smtClean="0"/>
              <a:t>75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4372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44372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random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2302"/>
            <a:ext cx="2609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52"/>
            <a:ext cx="2543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209550"/>
            <a:ext cx="3762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971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9550"/>
            <a:ext cx="4505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809750"/>
            <a:ext cx="220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209550"/>
            <a:ext cx="61737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statistics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2686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9550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5750"/>
            <a:ext cx="212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1950"/>
            <a:ext cx="2600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80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2828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025" y="998538"/>
            <a:ext cx="2647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basics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3238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61950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200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38150"/>
            <a:ext cx="4086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752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78098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590550"/>
            <a:ext cx="4552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6074"/>
            <a:ext cx="46482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9550"/>
            <a:ext cx="4905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150"/>
            <a:ext cx="432602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1"/>
            <a:ext cx="44196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"/>
            <a:ext cx="40776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091" y="1"/>
            <a:ext cx="4506909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604"/>
            <a:ext cx="398469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804" y="11151"/>
            <a:ext cx="484089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340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438150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"/>
            <a:ext cx="3352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361950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plot 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400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2857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303"/>
            <a:ext cx="497539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3350"/>
            <a:ext cx="3924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45809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75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926014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90550"/>
            <a:ext cx="2828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0"/>
            <a:ext cx="360469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90550"/>
            <a:ext cx="287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"/>
            <a:ext cx="3143250" cy="45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14350"/>
            <a:ext cx="2876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938"/>
            <a:ext cx="4560322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14350"/>
            <a:ext cx="2838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6837"/>
            <a:ext cx="5246254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9550"/>
            <a:ext cx="3857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1280</Words>
  <Application>Microsoft Office PowerPoint</Application>
  <PresentationFormat>On-screen Show (16:9)</PresentationFormat>
  <Paragraphs>342</Paragraphs>
  <Slides>78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Office Theme</vt:lpstr>
      <vt:lpstr>Equation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Linked list: Book</vt:lpstr>
      <vt:lpstr>Counting books</vt:lpstr>
      <vt:lpstr>Use the class Book and count*() functions</vt:lpstr>
      <vt:lpstr>Results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copysign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1279</cp:revision>
  <dcterms:created xsi:type="dcterms:W3CDTF">2012-12-06T09:55:31Z</dcterms:created>
  <dcterms:modified xsi:type="dcterms:W3CDTF">2023-05-06T23:20:53Z</dcterms:modified>
</cp:coreProperties>
</file>