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696" r:id="rId3"/>
    <p:sldId id="459" r:id="rId4"/>
    <p:sldId id="645" r:id="rId5"/>
    <p:sldId id="644" r:id="rId6"/>
    <p:sldId id="679" r:id="rId7"/>
    <p:sldId id="684" r:id="rId8"/>
    <p:sldId id="829" r:id="rId9"/>
    <p:sldId id="840" r:id="rId10"/>
    <p:sldId id="841" r:id="rId11"/>
    <p:sldId id="838" r:id="rId12"/>
    <p:sldId id="839" r:id="rId13"/>
    <p:sldId id="836" r:id="rId14"/>
    <p:sldId id="837" r:id="rId15"/>
    <p:sldId id="834" r:id="rId16"/>
    <p:sldId id="835" r:id="rId17"/>
    <p:sldId id="832" r:id="rId18"/>
    <p:sldId id="831" r:id="rId19"/>
    <p:sldId id="830" r:id="rId20"/>
    <p:sldId id="833" r:id="rId21"/>
    <p:sldId id="842" r:id="rId22"/>
    <p:sldId id="843" r:id="rId23"/>
    <p:sldId id="487" r:id="rId2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37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6876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90483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09397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830728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903448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748569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Pesiapan ujian tengah semester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Dasar-dasar pemrograman Python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“Dasar-dasar pemrograman Python”, </a:t>
            </a:r>
            <a:r>
              <a:rPr lang="en-US" sz="1200" smtClean="0"/>
              <a:t>Zenodo, </a:t>
            </a:r>
            <a:r>
              <a:rPr lang="en-US" sz="1200" smtClean="0"/>
              <a:t>18 Mar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doi.org/10.5281/zenodo.7748371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3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Non-Python (kode pendukung)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Non-Python (kode pendukung)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“Non-Python (kode pendukung)”, </a:t>
            </a:r>
            <a:r>
              <a:rPr lang="en-US" sz="1200" smtClean="0"/>
              <a:t>Zenodo, </a:t>
            </a:r>
            <a:r>
              <a:rPr lang="en-US" sz="1200" smtClean="0"/>
              <a:t>25 Mar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doi.org/10.5281/zenodo.7768764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4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Pemecahan masalah sederhana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Pemecahan masalah sederhana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“Pemecahan </a:t>
            </a:r>
            <a:r>
              <a:rPr lang="en-US" sz="1200" smtClean="0"/>
              <a:t>masalah </a:t>
            </a:r>
            <a:r>
              <a:rPr lang="en-US" sz="1200" smtClean="0"/>
              <a:t>sederhana dan ilustrasinya dengan Python”, </a:t>
            </a:r>
            <a:r>
              <a:rPr lang="en-US" sz="1200" smtClean="0"/>
              <a:t>Zenodo, </a:t>
            </a:r>
            <a:r>
              <a:rPr lang="en-US" sz="1200" smtClean="0"/>
              <a:t>1 Apr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doi.org/10.5281/zenodo.7790483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5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Python: Import, Function, Class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Python: Import, Function, Class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“Python: Import, Function, Class”, </a:t>
            </a:r>
            <a:r>
              <a:rPr lang="en-US" sz="1200" smtClean="0"/>
              <a:t>Zenodo, </a:t>
            </a:r>
            <a:r>
              <a:rPr lang="en-US" sz="1200" smtClean="0"/>
              <a:t>8 Apr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doi.org/10.5281/zenodo.7809397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6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Sekilas linked list &amp;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Sekilas linked list </a:t>
            </a:r>
            <a:r>
              <a:rPr lang="en-US" smtClean="0"/>
              <a:t>&amp; </a:t>
            </a:r>
            <a:r>
              <a:rPr lang="en-US" smtClean="0"/>
              <a:t>Python (</a:t>
            </a:r>
            <a:r>
              <a:rPr lang="en-US" sz="3500" smtClean="0">
                <a:solidFill>
                  <a:srgbClr val="0070C0"/>
                </a:solidFill>
              </a:rPr>
              <a:t>+blockchain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“Sekilas linked list &amp; Python (+blockchain)”, </a:t>
            </a:r>
            <a:r>
              <a:rPr lang="en-US" sz="1200" smtClean="0"/>
              <a:t>Zenodo, </a:t>
            </a:r>
            <a:r>
              <a:rPr lang="en-US" sz="1200" smtClean="0"/>
              <a:t>15 Apr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doi.org/10.5281/zenodo.7830728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7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Import modul built-in &amp; eksternal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</a:t>
            </a:r>
            <a:r>
              <a:rPr lang="en-US" sz="2600" smtClean="0"/>
              <a:t>kuliah mandiri </a:t>
            </a:r>
            <a:r>
              <a:rPr lang="en-US" sz="2600"/>
              <a:t>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github.com/dudung/sk5003-02-2022-2/issues/11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modul built-in </a:t>
            </a:r>
            <a:r>
              <a:rPr lang="en-US" smtClean="0"/>
              <a:t>&amp; </a:t>
            </a:r>
            <a:r>
              <a:rPr lang="en-US" smtClean="0"/>
              <a:t>eksternal (</a:t>
            </a:r>
            <a:r>
              <a:rPr lang="en-US" sz="3500" smtClean="0">
                <a:solidFill>
                  <a:srgbClr val="0070C0"/>
                </a:solidFill>
              </a:rPr>
              <a:t>+rekursi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“Import modul built-in &amp; eksternal (+rekursi</a:t>
            </a:r>
            <a:r>
              <a:rPr lang="en-US" sz="1200" smtClean="0"/>
              <a:t>)”, </a:t>
            </a:r>
            <a:r>
              <a:rPr lang="en-US" sz="1200" smtClean="0"/>
              <a:t>Zenodo,6 May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</a:t>
            </a:r>
            <a:r>
              <a:rPr lang="en-US" sz="1200" smtClean="0">
                <a:solidFill>
                  <a:srgbClr val="0070C0"/>
                </a:solidFill>
              </a:rPr>
              <a:t>.7903448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Penutup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Ujian tengah semester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Dilakukan secara luring</a:t>
            </a:r>
          </a:p>
          <a:p>
            <a:r>
              <a:rPr lang="en-US" smtClean="0"/>
              <a:t>Buka sumber (buku, komputer, internet)</a:t>
            </a:r>
          </a:p>
          <a:p>
            <a:r>
              <a:rPr lang="en-US" smtClean="0"/>
              <a:t>Mandiri</a:t>
            </a:r>
          </a:p>
          <a:p>
            <a:r>
              <a:rPr lang="en-US" smtClean="0"/>
              <a:t>Pastikan identitas peserta (NIM, nama) dan matakuliah (nomor, nama) dicantumkan</a:t>
            </a:r>
          </a:p>
          <a:p>
            <a:endParaRPr lang="en-US" smtClean="0"/>
          </a:p>
          <a:p>
            <a:r>
              <a:rPr lang="en-US" smtClean="0"/>
              <a:t>Semoga sukses dan lancar, selamat ujian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1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2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3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4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5	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Minggu 6	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Minggu 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Penutup	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8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Ujian Tengah Semester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mema-hami materi minggu 1</a:t>
                      </a:r>
                      <a:r>
                        <a:rPr lang="en-US" baseline="0" smtClean="0"/>
                        <a:t> – 7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1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SK5003 Pemrograman dalam Sains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Sparisoma Viridi, </a:t>
            </a:r>
            <a:r>
              <a:rPr lang="en-US" sz="1200" smtClean="0"/>
              <a:t>“SK5003 Pemrograman dalam Sains”, </a:t>
            </a:r>
            <a:r>
              <a:rPr lang="en-US" sz="1200" smtClean="0"/>
              <a:t>Zenodo, </a:t>
            </a:r>
            <a:r>
              <a:rPr lang="en-US" sz="1200" smtClean="0"/>
              <a:t>11 Mar 2023, </a:t>
            </a:r>
            <a:r>
              <a:rPr lang="en-US" sz="1200" smtClean="0"/>
              <a:t>url </a:t>
            </a:r>
            <a:r>
              <a:rPr lang="en-US" sz="1200" smtClean="0">
                <a:solidFill>
                  <a:srgbClr val="0070C0"/>
                </a:solidFill>
              </a:rPr>
              <a:t>https://</a:t>
            </a:r>
            <a:r>
              <a:rPr lang="en-US" sz="1200" smtClean="0">
                <a:solidFill>
                  <a:srgbClr val="0070C0"/>
                </a:solidFill>
              </a:rPr>
              <a:t>doi.org/10.5281/zenodo.7748569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76601" y="3105150"/>
            <a:ext cx="5410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Minggu 2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Dasar-dasar pemrograman Python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635</Words>
  <Application>Microsoft Office PowerPoint</Application>
  <PresentationFormat>On-screen Show (16:9)</PresentationFormat>
  <Paragraphs>140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Pesiapan ujian tengah semester https://github.com/dudung/sk5003-02-2022-2</vt:lpstr>
      <vt:lpstr>Silakan berdiskusi untuk kuliah mandiri hari ini di https://github.com/dudung/sk5003-02-2022-2/issues/11</vt:lpstr>
      <vt:lpstr>Kerangka</vt:lpstr>
      <vt:lpstr>Slide 4</vt:lpstr>
      <vt:lpstr>Minggu 8</vt:lpstr>
      <vt:lpstr>Referensi utama</vt:lpstr>
      <vt:lpstr>Slide 7</vt:lpstr>
      <vt:lpstr>SK5003 Pemrograman dalam Sains</vt:lpstr>
      <vt:lpstr>Slide 9</vt:lpstr>
      <vt:lpstr>Dasar-dasar pemrograman Python</vt:lpstr>
      <vt:lpstr>Slide 11</vt:lpstr>
      <vt:lpstr>Non-Python (kode pendukung)</vt:lpstr>
      <vt:lpstr>Slide 13</vt:lpstr>
      <vt:lpstr>Pemecahan masalah sederhana</vt:lpstr>
      <vt:lpstr>Slide 15</vt:lpstr>
      <vt:lpstr>Python: Import, Function, Class</vt:lpstr>
      <vt:lpstr>Slide 17</vt:lpstr>
      <vt:lpstr>Sekilas linked list &amp; Python (+blockchain)</vt:lpstr>
      <vt:lpstr>Slide 19</vt:lpstr>
      <vt:lpstr>Import modul built-in &amp; eksternal (+rekursi)</vt:lpstr>
      <vt:lpstr>Slide 21</vt:lpstr>
      <vt:lpstr>Ujian tengah semester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1363</cp:revision>
  <dcterms:created xsi:type="dcterms:W3CDTF">2012-12-06T09:55:31Z</dcterms:created>
  <dcterms:modified xsi:type="dcterms:W3CDTF">2023-05-13T09:59:09Z</dcterms:modified>
</cp:coreProperties>
</file>