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YuUoKl7TMKhXhvimKmxBtboEH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" name="Google Shape;23;p11"/>
          <p:cNvSpPr/>
          <p:nvPr/>
        </p:nvSpPr>
        <p:spPr>
          <a:xfrm>
            <a:off x="-199505" y="66502"/>
            <a:ext cx="3557847" cy="119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증권 데이터 분석에 앞서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금융 AI 1팀 김윤진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워런 버핏과 가치 투자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규칙 1 : 절대 돈을 잃지 마라.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규칙 2 : 규칙 1을 절대 잊지 마라.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그만큼 원금을 잃지 않는 것을 강조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그저 그런 회사를 매우 싸게 사는 것보다 유망한 회사를 적당한 가격에 사는 것이 훨씬 낫다.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04675" y="1690688"/>
            <a:ext cx="5746459" cy="122868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원금 보장 + 적절한 수익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증액투자법 : 채권에 투자해서 얻은 이자 수익으로 재투자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정률투자법 : 전체 자산을 코스피 지수와 채권 지수에 1:1로 나누어 투자한 뒤 매월 보유 비중을 리밸런싱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장기 투자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주식 투자 기간이 3년 이상 – 손실 가능성 20%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주식 투자 기간이 10년 이상 – 손실 가능성 10% 미만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백테스트 손실 예상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기존 역사적 데이터를 이용해서 최대한 잃을 수 있는 손실 가늠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어느 정도의 손실이 나면 매도할지 손절매 기준 명확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칵테일 파티장에서 주식 이야기가 들리면 시장이 고점에 이르렀다 – 피터 린치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헤지 전략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투자할 때 발생하는 리스크를 줄이는 수단/행위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서브프라임 금융 위기 당시에 헤지 전략의 중요성 부각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투자 전략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투자 금액의 크기가 아니라 시장의 변동성을 감내할 수 있는 자신만의 투자원칙이 있는가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‘퀀트 투자＇를 위한 파이썬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주관적인 요소의 개입 여지 적음 – 일반인에게 적합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ko-KR"/>
              <a:t>백테스트를 통해 본인의 투자 전략을 검증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2021-03-19T07:17:10Z</dcterms:created>
  <dc:creator>김윤진</dc:creator>
</cp:coreProperties>
</file>