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F174F-4A0D-4AEA-9FE8-1A670769F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8D447-A9B8-4A91-996E-AEC73D28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DEB86-D5F6-49FE-9859-6447E969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7AF24-D841-4579-8F15-7BA705BE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AEA84-2B81-4DF0-9859-8FB8CEDA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A814-A704-452A-9825-9FB8BCD8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B9AE8-EBBC-48F1-AEE9-76146DEBB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A2A63-2AAB-4EA7-AAB1-C757685A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88ADA-4E34-4D9E-B910-8BF50F4C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3B656-FFBA-489B-BC28-4263191E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6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25D61-2DC8-44A1-8AF7-3B086A31F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7668B-E329-4951-9437-456DE77E4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59327-D299-4DEB-8AFF-88577FB5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24A83-62FE-44ED-ADEF-3EC532C5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117FF-7F42-4EAA-88BC-A5565CC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BB7A-B84B-4629-9480-00F054D2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5EAF2-E618-4CA4-A9AC-582EAF90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63D65-1E45-401A-AA06-EBDD215B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C128-E52F-4D5E-AE72-8AAA591C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ED3FC-F08D-40A6-89C9-1BBF4AB4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3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82E7C-D114-4665-81C7-085633AD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D2605-3160-40EE-A5DD-06B0F478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76383-5186-4D69-8FEC-CC1426AF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45C1D-4776-40E3-90F9-5B32F30D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45ADD-1CDA-4B48-9729-24832FA9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6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EAB7F-96ED-4D83-A7E8-EF3A9FDE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58A3E-D160-4987-BF3F-7EE0F22E4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FD619-A86B-48A7-AB2A-C3F62B0E4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31DF6-C903-4A62-9BB5-2A7011CD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B1D2E-A6CD-4AD2-81E3-E1693609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615D1-BAA8-4B7A-99FC-8D03EE98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5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E406-69EA-432F-91E6-AC555762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4FB3B-A7E0-4F35-AA35-F8ACD195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8611-C901-48FE-9080-F4E09449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206AE5-A04B-436F-81FB-F2E1F7E4A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A9E474-47EB-435A-B5F4-DD2E95C19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AD234-3600-4CFF-ADAE-68EE2FD6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921432-5170-4916-9545-B4DC99AC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971E61-B08F-4AC4-95A3-FC3660F1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0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EED43-B247-4D3C-8B33-AF61BB53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EA95C-3D63-4891-8890-1D0376B6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8F3F5-F52B-420B-89D3-6C5FE9FC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3E5A00-6FC8-48AB-A1E9-B54FD462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D89E5-4FE1-4DFF-BE5C-A2872B96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04307-1406-40C5-B76B-F9059E34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476925-5385-485E-86E6-93BC2E5B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E47EF-CCBD-4EB7-BB79-BAA7AD7F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FC58-BA87-48B7-A4AA-9DB692CB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A733C-477A-469B-A1EE-0CEB010C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52C4C-B17E-4428-90E3-EB953F6E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D2902-EE99-4087-9B72-1D25531A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EC2CF-97D3-4242-8657-CD1C67B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F0D80-C1E7-4C24-82F8-B8FF9093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912B9-C6BA-48C4-9EB6-264A65D34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3E4F3-A675-49E6-80FC-1F2A80BCE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CAE14-BD19-4815-83D0-612FADCD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3A672-2934-42F4-815F-513DDB0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91209-EBDF-4B10-A9D7-ED34A772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1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851D5-4D23-47A1-97A3-CA24A823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24A08-65EE-489B-B320-2784B2FD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C988D-0513-4DDB-97F2-BF2A1B4D0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FF28D-AB92-4891-A7F4-DC98E1A18BA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74F8D-272D-4B65-A6B1-9C8BB13CF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2D26-0A63-41DB-BFD8-C3D65A500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5B0-248B-480E-B19A-1C3F751C4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9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44F8A-338D-45C9-9852-8BBAF183F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745"/>
            <a:ext cx="9144000" cy="2387600"/>
          </a:xfrm>
        </p:spPr>
        <p:txBody>
          <a:bodyPr/>
          <a:lstStyle/>
          <a:p>
            <a:r>
              <a:rPr lang="ko-KR" altLang="en-US" dirty="0"/>
              <a:t>금융투자 기본 개념</a:t>
            </a:r>
            <a:r>
              <a:rPr lang="en-US" altLang="ko-KR"/>
              <a:t>, </a:t>
            </a:r>
            <a:r>
              <a:rPr lang="ko-KR" altLang="en-US"/>
              <a:t>공식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343763-6FD4-497C-A5A3-D32E9B3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90" y="3429000"/>
            <a:ext cx="9144000" cy="2576945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수익률</a:t>
            </a:r>
            <a:r>
              <a:rPr lang="en-US" altLang="ko-KR" dirty="0"/>
              <a:t>(Return) </a:t>
            </a:r>
          </a:p>
          <a:p>
            <a:r>
              <a:rPr lang="ko-KR" altLang="en-US" dirty="0"/>
              <a:t>위험</a:t>
            </a:r>
            <a:r>
              <a:rPr lang="en-US" altLang="ko-KR" dirty="0"/>
              <a:t>(Risk)</a:t>
            </a:r>
          </a:p>
          <a:p>
            <a:r>
              <a:rPr lang="ko-KR" altLang="en-US" dirty="0"/>
              <a:t>샤프비율</a:t>
            </a:r>
            <a:r>
              <a:rPr lang="en-US" altLang="ko-KR" dirty="0"/>
              <a:t>(Sharpe Ratio)</a:t>
            </a:r>
          </a:p>
          <a:p>
            <a:r>
              <a:rPr lang="ko-KR" altLang="en-US" dirty="0"/>
              <a:t>효율적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754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CBB7-B149-44DE-A3E7-1FAE458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4CF47-0219-4B93-ACE8-3E28D13D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D640A9-9946-4519-ACBD-96844CE6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854"/>
            <a:ext cx="1116377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41DC2-5B84-4CD8-B9A1-053DDFB7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BCA12-F877-4B5C-B26C-A4FCA78A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7F5EA2-5E29-46C5-B73C-A007AE52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11" y="137895"/>
            <a:ext cx="10911177" cy="63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2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7A63-059B-483E-BE5E-6F334AFB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4A635-C86F-4E17-BB02-B84BAF49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5CC1F-5E75-4CAB-B644-E4515EA0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15"/>
            <a:ext cx="10898785" cy="66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3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6930E-1803-4B99-83D7-6C5DACCD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28B3E-9432-4384-BD33-6545ADB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4C699-CC60-49AB-94FE-5874C893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9" y="316925"/>
            <a:ext cx="10908722" cy="61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DC1E-C4D1-40C8-8853-EB2BDCE7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B54DA-9E36-4902-9000-07CF9283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1F686A-D8A9-4B18-96AA-CAB5750D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6" y="87673"/>
            <a:ext cx="11014653" cy="62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65BD5-1773-4529-9C6E-00E2ECE6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1C251-86C8-43A8-BC3B-9735C163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B6C25-0B20-4A32-B5FC-5A8AD8A7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6" y="164444"/>
            <a:ext cx="11157742" cy="63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4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D9C8C-CB8C-42F4-A1CC-E1183306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1AEF-8463-4E15-88EF-35BFA5B64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A9982-0AC9-470F-8D9B-147D2E1F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167"/>
            <a:ext cx="10515600" cy="66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1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ACA92-7CBD-449E-9D1A-6C989581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BA1C8-362D-4258-BBB3-98B78E89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DEF79-971D-4396-A5EB-2A32028C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4" y="-126223"/>
            <a:ext cx="10765056" cy="69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</Words>
  <Application>Microsoft Office PowerPoint</Application>
  <PresentationFormat>와이드스크린</PresentationFormat>
  <Paragraphs>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금융투자 기본 개념, 공식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10</cp:revision>
  <dcterms:created xsi:type="dcterms:W3CDTF">2021-03-26T11:54:58Z</dcterms:created>
  <dcterms:modified xsi:type="dcterms:W3CDTF">2021-03-26T17:30:26Z</dcterms:modified>
</cp:coreProperties>
</file>