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2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76E69-90DC-4B46-8C3B-48753DB5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9A6D7-098A-445B-8696-83DE607E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CB412-1E37-4363-A754-388CEE91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9389B-AE0D-4468-954A-B70DB07B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B8634-F410-48D1-9F7C-B9B443C2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5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0C9D0-D393-413B-BAB8-A84A9D3F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D6A0B-3D5A-4A05-8D5C-6F0EEF5B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1D79F-A956-4C8F-94B9-6AAC15D9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F8BFE-618C-4541-AF5A-317CE894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1B388-3034-4E0A-AB84-124CC716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2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BB666C-02CC-4AFA-A14D-F65020B50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98A-A03C-4DD3-B7ED-D829608A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43A80-CB94-4D68-AF30-D7335267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2A333-0F2D-4253-95AC-E5884E9F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E473C-A3DB-4837-84C0-0E9D52E8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1BC2E-599B-4D0A-8355-A7AC84E0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EA745-93AE-44A5-9CFC-3926FC9D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D3F3F-F2B2-4E02-84E2-8B45373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6A6E9-D7D4-4E18-9FCA-82595511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FD034-8B4A-4F0A-8F56-08A36ECA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E05F9-58DC-49A9-B67E-33BCB1A8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6994C-685C-4410-8420-B4594DA4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E9770-36E3-407D-9BDB-91993814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F36C9-E52D-42D6-AB5E-AE9CB5C4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B60EE-B1A2-45D3-870B-ABFB386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CFC4A-2853-44A9-A18D-F0CF25A9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7796E-4289-4A68-8EF4-2241A5F5B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F79DC5-EC8E-425F-9C1A-E4AD154D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2331A-133E-4EAC-ACD6-4B35C1D9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09A74-69A9-4D2B-B348-12ED5A8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4FDB8-563F-4136-B8BB-64868C6A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A4E72-8873-4C55-99AE-CE21CEBC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C6E69-BF33-4E8D-9EAE-86E7CC75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E63EE-9D44-4E3E-8863-F65280FD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D0E7FD-A37A-4342-BA86-C20C5E22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3A02A-B212-4DF5-BA9C-FBBA2CB02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7819A-7240-47C1-9C2D-FA8CBBA9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E995F-1153-432C-81E4-0BA16AC7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340A97-8859-4D35-87E2-52925D6B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57520-EC8C-4976-AF74-BB62B36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9F659A-2E78-442F-9FD8-27460888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10FA3-9474-42C0-A528-DEA285FE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F34C16-B52F-46BD-AE66-4CFA3329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3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E426C3-1286-4C20-B5DD-6B6472A0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9B28DE-D271-4460-BC4A-30803994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7961E-F14F-455F-9351-BA9F4B17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2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CAA78-C7FC-40AD-B50D-C74CF7D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3CAB3-90F9-4489-A854-3C39D5DB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F0911-D80C-4711-97C7-BFAABB99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B053E-5AD1-4835-A433-491CAC37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90D15-CA32-4CED-8144-A32779B6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3C85D-E22D-4BF2-84C7-8C63D81D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8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03C29-62CB-43B0-A5E1-0B7FD890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30E14-6729-450D-8176-8C44391F8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9041C-293F-4AC2-9B75-8176866E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EBB60-5AB6-486E-B5CE-B3B1F67D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E0665-C841-40C5-A9FB-9B349DAB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1D4CB-FC0F-4DE8-ADA8-CF80A62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6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7F4C0-2B2C-426A-B8C7-8C12BB09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58AE6-7EC9-4579-BCC2-C0DBEAD2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F64E2-C588-4C6B-9B69-B7D725E84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BF5B-4527-44A9-BCF1-43D07D935C6A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46D56-1955-409F-8FB3-43789EFA3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F2CE1-D6F2-41E7-B029-D19F05032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5A03-BF8A-43F9-9910-A277BA5BF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24" Type="http://schemas.openxmlformats.org/officeDocument/2006/relationships/image" Target="../media/image6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16.png"/><Relationship Id="rId15" Type="http://schemas.openxmlformats.org/officeDocument/2006/relationships/image" Target="../media/image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8ACBF-41C0-42FB-91D5-08C1AF0F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109" cy="41996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성능지표   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8D51B6-6421-46DB-ACD1-9EBAF1B4B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03037"/>
              </p:ext>
            </p:extLst>
          </p:nvPr>
        </p:nvGraphicFramePr>
        <p:xfrm>
          <a:off x="1329575" y="2225040"/>
          <a:ext cx="8128000" cy="192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41658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65471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25499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1966565"/>
                    </a:ext>
                  </a:extLst>
                </a:gridCol>
              </a:tblGrid>
              <a:tr h="4815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                      예측 클래스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(H0)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18287"/>
                  </a:ext>
                </a:extLst>
              </a:tr>
              <a:tr h="481561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       실제 클래스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       (test result)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33601"/>
                  </a:ext>
                </a:extLst>
              </a:tr>
              <a:tr h="4815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Reject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TP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FN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오류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09519"/>
                  </a:ext>
                </a:extLst>
              </a:tr>
              <a:tr h="4815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FP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 오류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14122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3576723-F512-4EC1-9532-E98859F7C090}"/>
              </a:ext>
            </a:extLst>
          </p:cNvPr>
          <p:cNvSpPr txBox="1">
            <a:spLocks/>
          </p:cNvSpPr>
          <p:nvPr/>
        </p:nvSpPr>
        <p:spPr>
          <a:xfrm>
            <a:off x="3213793" y="1442861"/>
            <a:ext cx="5387109" cy="419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가설검정  </a:t>
            </a:r>
            <a:r>
              <a:rPr lang="en-US" altLang="ko-KR" sz="2000" dirty="0"/>
              <a:t>H0 vs H1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77D28-EBEF-46B3-BDF2-14D6BBB8375B}"/>
              </a:ext>
            </a:extLst>
          </p:cNvPr>
          <p:cNvSpPr txBox="1"/>
          <p:nvPr/>
        </p:nvSpPr>
        <p:spPr>
          <a:xfrm>
            <a:off x="1126375" y="1551247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7DF39E-DF5B-456D-A9AB-0BF0C816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24682"/>
              </p:ext>
            </p:extLst>
          </p:nvPr>
        </p:nvGraphicFramePr>
        <p:xfrm>
          <a:off x="1238135" y="4739640"/>
          <a:ext cx="8128000" cy="192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41658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65471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25499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1966565"/>
                    </a:ext>
                  </a:extLst>
                </a:gridCol>
              </a:tblGrid>
              <a:tr h="4815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                      예측 클래스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18287"/>
                  </a:ext>
                </a:extLst>
              </a:tr>
              <a:tr h="481561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       실제 클래스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Positive(1)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Negative(0)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33601"/>
                  </a:ext>
                </a:extLst>
              </a:tr>
              <a:tr h="4815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Positive(1)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TP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09519"/>
                  </a:ext>
                </a:extLst>
              </a:tr>
              <a:tr h="48156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Negative(0)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TN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1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55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D273184-8764-4487-A683-97879B193E95}"/>
              </a:ext>
            </a:extLst>
          </p:cNvPr>
          <p:cNvSpPr/>
          <p:nvPr/>
        </p:nvSpPr>
        <p:spPr>
          <a:xfrm>
            <a:off x="797992" y="2639201"/>
            <a:ext cx="580104" cy="580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230E39-2202-4DB6-BCC0-EA7F05C172DC}"/>
              </a:ext>
            </a:extLst>
          </p:cNvPr>
          <p:cNvSpPr/>
          <p:nvPr/>
        </p:nvSpPr>
        <p:spPr>
          <a:xfrm>
            <a:off x="2221114" y="2533765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A8D1F-36FB-487B-8B4A-1FD7168A6092}"/>
                  </a:ext>
                </a:extLst>
              </p:cNvPr>
              <p:cNvSpPr txBox="1"/>
              <p:nvPr/>
            </p:nvSpPr>
            <p:spPr>
              <a:xfrm>
                <a:off x="1501834" y="2222683"/>
                <a:ext cx="517962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DA8D1F-36FB-487B-8B4A-1FD7168A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834" y="2222683"/>
                <a:ext cx="517962" cy="296556"/>
              </a:xfrm>
              <a:prstGeom prst="rect">
                <a:avLst/>
              </a:prstGeom>
              <a:blipFill>
                <a:blip r:embed="rId2"/>
                <a:stretch>
                  <a:fillRect l="-7059" b="-104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0018895B-B66F-40ED-86B6-07F859FCB531}"/>
              </a:ext>
            </a:extLst>
          </p:cNvPr>
          <p:cNvSpPr/>
          <p:nvPr/>
        </p:nvSpPr>
        <p:spPr>
          <a:xfrm>
            <a:off x="797992" y="4096469"/>
            <a:ext cx="580104" cy="580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D6BF6-9435-49CA-957A-1032727A1610}"/>
              </a:ext>
            </a:extLst>
          </p:cNvPr>
          <p:cNvSpPr/>
          <p:nvPr/>
        </p:nvSpPr>
        <p:spPr>
          <a:xfrm>
            <a:off x="2221114" y="3991033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1EAD69-11E0-4828-A8A6-BF5FE781145C}"/>
              </a:ext>
            </a:extLst>
          </p:cNvPr>
          <p:cNvSpPr/>
          <p:nvPr/>
        </p:nvSpPr>
        <p:spPr>
          <a:xfrm>
            <a:off x="4455592" y="2639201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B50CC9-38A9-4176-9BD6-0FA0DF38DC7A}"/>
              </a:ext>
            </a:extLst>
          </p:cNvPr>
          <p:cNvSpPr/>
          <p:nvPr/>
        </p:nvSpPr>
        <p:spPr>
          <a:xfrm>
            <a:off x="4455592" y="4096469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F9C965-9AB2-406B-BC77-81544A7BA751}"/>
                  </a:ext>
                </a:extLst>
              </p:cNvPr>
              <p:cNvSpPr txBox="1"/>
              <p:nvPr/>
            </p:nvSpPr>
            <p:spPr>
              <a:xfrm flipH="1">
                <a:off x="874123" y="2761531"/>
                <a:ext cx="472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F9C965-9AB2-406B-BC77-81544A7B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4123" y="2761531"/>
                <a:ext cx="472440" cy="276999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3521B0-856C-4607-BFDA-E3BA9C181E12}"/>
                  </a:ext>
                </a:extLst>
              </p:cNvPr>
              <p:cNvSpPr txBox="1"/>
              <p:nvPr/>
            </p:nvSpPr>
            <p:spPr>
              <a:xfrm flipH="1">
                <a:off x="874123" y="4227760"/>
                <a:ext cx="4724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3521B0-856C-4607-BFDA-E3BA9C18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4123" y="4227760"/>
                <a:ext cx="472440" cy="276999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D40FAE06-A1BD-4F2C-BD43-7638D4284D56}"/>
              </a:ext>
            </a:extLst>
          </p:cNvPr>
          <p:cNvSpPr/>
          <p:nvPr/>
        </p:nvSpPr>
        <p:spPr>
          <a:xfrm>
            <a:off x="236771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06ACA1-D9D1-48E4-8B95-F5C918332AE3}"/>
              </a:ext>
            </a:extLst>
          </p:cNvPr>
          <p:cNvSpPr/>
          <p:nvPr/>
        </p:nvSpPr>
        <p:spPr>
          <a:xfrm>
            <a:off x="236771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BAF78F0-CF67-41C5-81FB-FF1C3898BAF6}"/>
              </a:ext>
            </a:extLst>
          </p:cNvPr>
          <p:cNvSpPr/>
          <p:nvPr/>
        </p:nvSpPr>
        <p:spPr>
          <a:xfrm>
            <a:off x="332252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BFB021E-5DE2-44C9-96C6-43877490AF35}"/>
              </a:ext>
            </a:extLst>
          </p:cNvPr>
          <p:cNvSpPr/>
          <p:nvPr/>
        </p:nvSpPr>
        <p:spPr>
          <a:xfrm>
            <a:off x="332252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B5CBF3-968E-4BAE-898B-2B16DE99BFCE}"/>
              </a:ext>
            </a:extLst>
          </p:cNvPr>
          <p:cNvSpPr/>
          <p:nvPr/>
        </p:nvSpPr>
        <p:spPr>
          <a:xfrm>
            <a:off x="5901574" y="2533765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B69670-3A48-4E77-86FE-3462FC58089C}"/>
              </a:ext>
            </a:extLst>
          </p:cNvPr>
          <p:cNvSpPr/>
          <p:nvPr/>
        </p:nvSpPr>
        <p:spPr>
          <a:xfrm>
            <a:off x="5922945" y="3980382"/>
            <a:ext cx="1825105" cy="750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D8C7F2A-D292-4150-AFF7-A9CBEB0D8387}"/>
              </a:ext>
            </a:extLst>
          </p:cNvPr>
          <p:cNvSpPr/>
          <p:nvPr/>
        </p:nvSpPr>
        <p:spPr>
          <a:xfrm>
            <a:off x="604817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B708464-D806-45F7-A9C0-3609DDF650E1}"/>
              </a:ext>
            </a:extLst>
          </p:cNvPr>
          <p:cNvSpPr/>
          <p:nvPr/>
        </p:nvSpPr>
        <p:spPr>
          <a:xfrm>
            <a:off x="604817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C7F1A4E-17AA-4B69-9690-A596ADE70763}"/>
              </a:ext>
            </a:extLst>
          </p:cNvPr>
          <p:cNvSpPr/>
          <p:nvPr/>
        </p:nvSpPr>
        <p:spPr>
          <a:xfrm>
            <a:off x="7002982" y="2639201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00A650F-4A8B-4B01-B421-FAFEAC9144FB}"/>
              </a:ext>
            </a:extLst>
          </p:cNvPr>
          <p:cNvSpPr/>
          <p:nvPr/>
        </p:nvSpPr>
        <p:spPr>
          <a:xfrm>
            <a:off x="7002982" y="4096469"/>
            <a:ext cx="580104" cy="5801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F513ED8-6372-4EBD-A118-72A7F564ABD5}"/>
              </a:ext>
            </a:extLst>
          </p:cNvPr>
          <p:cNvSpPr/>
          <p:nvPr/>
        </p:nvSpPr>
        <p:spPr>
          <a:xfrm>
            <a:off x="8143672" y="2639201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0BCE6B-8549-4448-B95A-7DAAC717F964}"/>
              </a:ext>
            </a:extLst>
          </p:cNvPr>
          <p:cNvSpPr/>
          <p:nvPr/>
        </p:nvSpPr>
        <p:spPr>
          <a:xfrm>
            <a:off x="8143672" y="4096469"/>
            <a:ext cx="580104" cy="5801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FF8F37-944D-4E52-B1DB-172831100082}"/>
              </a:ext>
            </a:extLst>
          </p:cNvPr>
          <p:cNvCxnSpPr/>
          <p:nvPr/>
        </p:nvCxnSpPr>
        <p:spPr>
          <a:xfrm>
            <a:off x="1447800" y="292608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DF2F2FA-96C5-4489-99BC-A8BA3702024C}"/>
              </a:ext>
            </a:extLst>
          </p:cNvPr>
          <p:cNvCxnSpPr/>
          <p:nvPr/>
        </p:nvCxnSpPr>
        <p:spPr>
          <a:xfrm>
            <a:off x="1447800" y="440436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537E0ED-DA93-4869-A1ED-B46474C6CF57}"/>
              </a:ext>
            </a:extLst>
          </p:cNvPr>
          <p:cNvCxnSpPr/>
          <p:nvPr/>
        </p:nvCxnSpPr>
        <p:spPr>
          <a:xfrm flipV="1">
            <a:off x="1447800" y="3139440"/>
            <a:ext cx="640266" cy="108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C6B194F-9DFD-4B75-B676-D4D3ECF46B93}"/>
              </a:ext>
            </a:extLst>
          </p:cNvPr>
          <p:cNvCxnSpPr>
            <a:cxnSpLocks/>
          </p:cNvCxnSpPr>
          <p:nvPr/>
        </p:nvCxnSpPr>
        <p:spPr>
          <a:xfrm>
            <a:off x="1501834" y="3150853"/>
            <a:ext cx="575687" cy="10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77FA0B2-49A1-4428-B266-8E1C6CF7DC2C}"/>
                  </a:ext>
                </a:extLst>
              </p:cNvPr>
              <p:cNvSpPr txBox="1"/>
              <p:nvPr/>
            </p:nvSpPr>
            <p:spPr>
              <a:xfrm>
                <a:off x="1133203" y="3203527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77FA0B2-49A1-4428-B266-8E1C6CF7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03" y="3203527"/>
                <a:ext cx="670560" cy="184666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59EF5-E5EF-4224-A2B4-8A9972F639FD}"/>
                  </a:ext>
                </a:extLst>
              </p:cNvPr>
              <p:cNvSpPr txBox="1"/>
              <p:nvPr/>
            </p:nvSpPr>
            <p:spPr>
              <a:xfrm>
                <a:off x="1433300" y="2669198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A859EF5-E5EF-4224-A2B4-8A9972F63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300" y="2669198"/>
                <a:ext cx="670560" cy="184666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DB7449-2E10-4C6B-8C69-3561DB39DF64}"/>
                  </a:ext>
                </a:extLst>
              </p:cNvPr>
              <p:cNvSpPr txBox="1"/>
              <p:nvPr/>
            </p:nvSpPr>
            <p:spPr>
              <a:xfrm>
                <a:off x="9666655" y="1402966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DB7449-2E10-4C6B-8C69-3561DB39D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655" y="1402966"/>
                <a:ext cx="670560" cy="184666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1A67E5-6CC2-4637-ACB8-C5A4AC788E65}"/>
                  </a:ext>
                </a:extLst>
              </p:cNvPr>
              <p:cNvSpPr txBox="1"/>
              <p:nvPr/>
            </p:nvSpPr>
            <p:spPr>
              <a:xfrm>
                <a:off x="1417506" y="44629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1A67E5-6CC2-4637-ACB8-C5A4AC788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06" y="4462989"/>
                <a:ext cx="670560" cy="184666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6B68C-0A75-4E84-9BB5-3F6AF7EDB1B5}"/>
                  </a:ext>
                </a:extLst>
              </p:cNvPr>
              <p:cNvSpPr txBox="1"/>
              <p:nvPr/>
            </p:nvSpPr>
            <p:spPr>
              <a:xfrm>
                <a:off x="1131702" y="37958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A6B68C-0A75-4E84-9BB5-3F6AF7ED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2" y="3795889"/>
                <a:ext cx="670560" cy="184666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4BC39-B3F5-45F2-BF1D-1949CC315271}"/>
                  </a:ext>
                </a:extLst>
              </p:cNvPr>
              <p:cNvSpPr txBox="1"/>
              <p:nvPr/>
            </p:nvSpPr>
            <p:spPr>
              <a:xfrm>
                <a:off x="2798386" y="611596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sz="1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6B4BC39-B3F5-45F2-BF1D-1949CC315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386" y="6115962"/>
                <a:ext cx="670560" cy="184666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771D65-77CB-4AAA-9A7F-7852CA2989C7}"/>
                  </a:ext>
                </a:extLst>
              </p:cNvPr>
              <p:cNvSpPr txBox="1"/>
              <p:nvPr/>
            </p:nvSpPr>
            <p:spPr>
              <a:xfrm>
                <a:off x="1193489" y="600311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771D65-77CB-4AAA-9A7F-7852CA29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89" y="6003112"/>
                <a:ext cx="670560" cy="184666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C94563-BD58-4B67-954B-54D24623E741}"/>
                  </a:ext>
                </a:extLst>
              </p:cNvPr>
              <p:cNvSpPr txBox="1"/>
              <p:nvPr/>
            </p:nvSpPr>
            <p:spPr>
              <a:xfrm>
                <a:off x="5213922" y="2171352"/>
                <a:ext cx="517962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d>
                            <m:d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FC94563-BD58-4B67-954B-54D24623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22" y="2171352"/>
                <a:ext cx="517962" cy="296556"/>
              </a:xfrm>
              <a:prstGeom prst="rect">
                <a:avLst/>
              </a:prstGeom>
              <a:blipFill>
                <a:blip r:embed="rId15"/>
                <a:stretch>
                  <a:fillRect l="-7059"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FC42A8-F006-4017-8A86-EB986345CD22}"/>
              </a:ext>
            </a:extLst>
          </p:cNvPr>
          <p:cNvCxnSpPr/>
          <p:nvPr/>
        </p:nvCxnSpPr>
        <p:spPr>
          <a:xfrm>
            <a:off x="5169314" y="292608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E6ABD22-7D41-4819-A652-AEA6DABE8807}"/>
              </a:ext>
            </a:extLst>
          </p:cNvPr>
          <p:cNvCxnSpPr/>
          <p:nvPr/>
        </p:nvCxnSpPr>
        <p:spPr>
          <a:xfrm>
            <a:off x="5169314" y="4404360"/>
            <a:ext cx="64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73FFCC0-9602-4C0F-BA7F-9EE42AD8AD43}"/>
              </a:ext>
            </a:extLst>
          </p:cNvPr>
          <p:cNvCxnSpPr/>
          <p:nvPr/>
        </p:nvCxnSpPr>
        <p:spPr>
          <a:xfrm flipV="1">
            <a:off x="5169314" y="3139440"/>
            <a:ext cx="640266" cy="108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2ABF3D1-8D80-4C7B-84B2-4F3597D1692E}"/>
              </a:ext>
            </a:extLst>
          </p:cNvPr>
          <p:cNvCxnSpPr>
            <a:cxnSpLocks/>
          </p:cNvCxnSpPr>
          <p:nvPr/>
        </p:nvCxnSpPr>
        <p:spPr>
          <a:xfrm>
            <a:off x="5223348" y="3150853"/>
            <a:ext cx="575687" cy="107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260D8E-55B9-4367-B9C9-F1827279C652}"/>
                  </a:ext>
                </a:extLst>
              </p:cNvPr>
              <p:cNvSpPr txBox="1"/>
              <p:nvPr/>
            </p:nvSpPr>
            <p:spPr>
              <a:xfrm>
                <a:off x="5154814" y="2669198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C260D8E-55B9-4367-B9C9-F1827279C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14" y="2669198"/>
                <a:ext cx="670560" cy="184666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0412B8-7892-41B5-B296-F1D55D1E5598}"/>
                  </a:ext>
                </a:extLst>
              </p:cNvPr>
              <p:cNvSpPr txBox="1"/>
              <p:nvPr/>
            </p:nvSpPr>
            <p:spPr>
              <a:xfrm>
                <a:off x="5146640" y="4462989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0412B8-7892-41B5-B296-F1D55D1E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40" y="4462989"/>
                <a:ext cx="670560" cy="184666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4E3243-07F3-49D9-8996-391AEA7C1907}"/>
                  </a:ext>
                </a:extLst>
              </p:cNvPr>
              <p:cNvSpPr txBox="1"/>
              <p:nvPr/>
            </p:nvSpPr>
            <p:spPr>
              <a:xfrm>
                <a:off x="4818564" y="3790156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4E3243-07F3-49D9-8996-391AEA7C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64" y="3790156"/>
                <a:ext cx="670560" cy="184666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2310A0-C08E-4319-9165-633A17576D96}"/>
                  </a:ext>
                </a:extLst>
              </p:cNvPr>
              <p:cNvSpPr txBox="1"/>
              <p:nvPr/>
            </p:nvSpPr>
            <p:spPr>
              <a:xfrm>
                <a:off x="4818564" y="3203432"/>
                <a:ext cx="6705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2310A0-C08E-4319-9165-633A1757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64" y="3203432"/>
                <a:ext cx="670560" cy="184666"/>
              </a:xfrm>
              <a:prstGeom prst="rect">
                <a:avLst/>
              </a:prstGeom>
              <a:blipFill>
                <a:blip r:embed="rId1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C9F18164-4B9E-47AA-A3E2-63758141D250}"/>
              </a:ext>
            </a:extLst>
          </p:cNvPr>
          <p:cNvSpPr/>
          <p:nvPr/>
        </p:nvSpPr>
        <p:spPr>
          <a:xfrm>
            <a:off x="4122420" y="2853864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45CC2196-FC83-481E-BE55-CD0FD3DC7525}"/>
              </a:ext>
            </a:extLst>
          </p:cNvPr>
          <p:cNvSpPr/>
          <p:nvPr/>
        </p:nvSpPr>
        <p:spPr>
          <a:xfrm>
            <a:off x="4150238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698F6412-8094-4F8E-ACF6-3241560F8449}"/>
              </a:ext>
            </a:extLst>
          </p:cNvPr>
          <p:cNvSpPr/>
          <p:nvPr/>
        </p:nvSpPr>
        <p:spPr>
          <a:xfrm>
            <a:off x="7813539" y="2852016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83E1EE78-2D64-4154-B719-CFB09E4EEBD8}"/>
              </a:ext>
            </a:extLst>
          </p:cNvPr>
          <p:cNvSpPr/>
          <p:nvPr/>
        </p:nvSpPr>
        <p:spPr>
          <a:xfrm>
            <a:off x="7796140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1CF5E989-2FB8-4E07-BF7A-A30C498D1506}"/>
              </a:ext>
            </a:extLst>
          </p:cNvPr>
          <p:cNvSpPr/>
          <p:nvPr/>
        </p:nvSpPr>
        <p:spPr>
          <a:xfrm>
            <a:off x="6705645" y="2852016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44D35D4F-4FC7-418B-89DB-995F40F27BBC}"/>
              </a:ext>
            </a:extLst>
          </p:cNvPr>
          <p:cNvSpPr/>
          <p:nvPr/>
        </p:nvSpPr>
        <p:spPr>
          <a:xfrm>
            <a:off x="6688246" y="4327713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33C89CB4-DB8F-4E02-BD05-C351C0E57AF1}"/>
              </a:ext>
            </a:extLst>
          </p:cNvPr>
          <p:cNvSpPr/>
          <p:nvPr/>
        </p:nvSpPr>
        <p:spPr>
          <a:xfrm>
            <a:off x="3047759" y="2833747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6F1F6075-352D-43A5-9A7F-62E54A61CD01}"/>
              </a:ext>
            </a:extLst>
          </p:cNvPr>
          <p:cNvSpPr/>
          <p:nvPr/>
        </p:nvSpPr>
        <p:spPr>
          <a:xfrm>
            <a:off x="3030360" y="4309444"/>
            <a:ext cx="21405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E0EB802-2C7F-413A-94E1-7B1C478402F2}"/>
                  </a:ext>
                </a:extLst>
              </p:cNvPr>
              <p:cNvSpPr txBox="1"/>
              <p:nvPr/>
            </p:nvSpPr>
            <p:spPr>
              <a:xfrm>
                <a:off x="2458135" y="4195524"/>
                <a:ext cx="445086" cy="354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E0EB802-2C7F-413A-94E1-7B1C47840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35" y="4195524"/>
                <a:ext cx="445086" cy="354905"/>
              </a:xfrm>
              <a:prstGeom prst="rect">
                <a:avLst/>
              </a:prstGeom>
              <a:blipFill>
                <a:blip r:embed="rId21"/>
                <a:stretch>
                  <a:fillRect l="-5479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17E649-3830-499D-B622-5959955AE3D4}"/>
                  </a:ext>
                </a:extLst>
              </p:cNvPr>
              <p:cNvSpPr txBox="1"/>
              <p:nvPr/>
            </p:nvSpPr>
            <p:spPr>
              <a:xfrm>
                <a:off x="2450265" y="2716409"/>
                <a:ext cx="462884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17E649-3830-499D-B622-5959955A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65" y="2716409"/>
                <a:ext cx="462884" cy="342338"/>
              </a:xfrm>
              <a:prstGeom prst="rect">
                <a:avLst/>
              </a:prstGeom>
              <a:blipFill>
                <a:blip r:embed="rId23"/>
                <a:stretch>
                  <a:fillRect l="-3947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397AAE3-72C7-425D-85EC-B466DA4AA801}"/>
              </a:ext>
            </a:extLst>
          </p:cNvPr>
          <p:cNvSpPr txBox="1"/>
          <p:nvPr/>
        </p:nvSpPr>
        <p:spPr>
          <a:xfrm>
            <a:off x="4664510" y="2193410"/>
            <a:ext cx="371186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0DAA56-9637-4DDE-B68F-FDD7FCA7534A}"/>
                  </a:ext>
                </a:extLst>
              </p:cNvPr>
              <p:cNvSpPr txBox="1"/>
              <p:nvPr/>
            </p:nvSpPr>
            <p:spPr>
              <a:xfrm>
                <a:off x="8281377" y="2172968"/>
                <a:ext cx="297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ou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B0DAA56-9637-4DDE-B68F-FDD7FCA7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77" y="2172968"/>
                <a:ext cx="297180" cy="276999"/>
              </a:xfrm>
              <a:prstGeom prst="rect">
                <a:avLst/>
              </a:prstGeom>
              <a:blipFill>
                <a:blip r:embed="rId24"/>
                <a:stretch>
                  <a:fillRect l="-26531" r="-4693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98A7B6-3470-4D88-A55C-102D45D45360}"/>
                  </a:ext>
                </a:extLst>
              </p:cNvPr>
              <p:cNvSpPr txBox="1"/>
              <p:nvPr/>
            </p:nvSpPr>
            <p:spPr>
              <a:xfrm>
                <a:off x="9544594" y="54550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98A7B6-3470-4D88-A55C-102D45D4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94" y="54550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D537EE-B335-438F-BB63-FEF86F8F41B0}"/>
                  </a:ext>
                </a:extLst>
              </p:cNvPr>
              <p:cNvSpPr txBox="1"/>
              <p:nvPr/>
            </p:nvSpPr>
            <p:spPr>
              <a:xfrm>
                <a:off x="9696994" y="56074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D537EE-B335-438F-BB63-FEF86F8F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994" y="56074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183AB21-5251-470E-8C44-D584FA75314D}"/>
                  </a:ext>
                </a:extLst>
              </p:cNvPr>
              <p:cNvSpPr txBox="1"/>
              <p:nvPr/>
            </p:nvSpPr>
            <p:spPr>
              <a:xfrm>
                <a:off x="9849394" y="575983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b="0" i="0" smtClean="0">
                          <a:solidFill>
                            <a:srgbClr val="666666"/>
                          </a:solidFill>
                          <a:effectLst/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183AB21-5251-470E-8C44-D584FA75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394" y="5759834"/>
                <a:ext cx="678180" cy="434671"/>
              </a:xfrm>
              <a:prstGeom prst="rect">
                <a:avLst/>
              </a:prstGeom>
              <a:blipFill>
                <a:blip r:embed="rId26"/>
                <a:stretch>
                  <a:fillRect r="-16216"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0067DD-0D57-4E3D-A02E-D674A71C6811}"/>
                  </a:ext>
                </a:extLst>
              </p:cNvPr>
              <p:cNvSpPr txBox="1"/>
              <p:nvPr/>
            </p:nvSpPr>
            <p:spPr>
              <a:xfrm>
                <a:off x="10028382" y="5631510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0067DD-0D57-4E3D-A02E-D674A71C6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82" y="5631510"/>
                <a:ext cx="678180" cy="434671"/>
              </a:xfrm>
              <a:prstGeom prst="rect">
                <a:avLst/>
              </a:prstGeom>
              <a:blipFill>
                <a:blip r:embed="rId2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2910BA-9E58-4EC4-8D3A-A76E0B31879C}"/>
                  </a:ext>
                </a:extLst>
              </p:cNvPr>
              <p:cNvSpPr txBox="1"/>
              <p:nvPr/>
            </p:nvSpPr>
            <p:spPr>
              <a:xfrm>
                <a:off x="3314901" y="2682694"/>
                <a:ext cx="678180" cy="434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B2910BA-9E58-4EC4-8D3A-A76E0B31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01" y="2682694"/>
                <a:ext cx="678180" cy="434671"/>
              </a:xfrm>
              <a:prstGeom prst="rect">
                <a:avLst/>
              </a:prstGeom>
              <a:blipFill>
                <a:blip r:embed="rId28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2B06EBA-B34E-4D56-B90F-38B8A23E3C7A}"/>
                  </a:ext>
                </a:extLst>
              </p:cNvPr>
              <p:cNvSpPr txBox="1"/>
              <p:nvPr/>
            </p:nvSpPr>
            <p:spPr>
              <a:xfrm>
                <a:off x="3314901" y="4148923"/>
                <a:ext cx="678180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2B06EBA-B34E-4D56-B90F-38B8A23E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01" y="4148923"/>
                <a:ext cx="678180" cy="4472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9EF228-24B9-42D9-893E-6A0F7F6EE625}"/>
                  </a:ext>
                </a:extLst>
              </p:cNvPr>
              <p:cNvSpPr txBox="1"/>
              <p:nvPr/>
            </p:nvSpPr>
            <p:spPr>
              <a:xfrm>
                <a:off x="7002982" y="2691656"/>
                <a:ext cx="678180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9EF228-24B9-42D9-893E-6A0F7F6EE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982" y="2691656"/>
                <a:ext cx="678180" cy="439736"/>
              </a:xfrm>
              <a:prstGeom prst="rect">
                <a:avLst/>
              </a:prstGeom>
              <a:blipFill>
                <a:blip r:embed="rId3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378B575-8863-42FB-9E85-0F86F8CFF23A}"/>
                  </a:ext>
                </a:extLst>
              </p:cNvPr>
              <p:cNvSpPr txBox="1"/>
              <p:nvPr/>
            </p:nvSpPr>
            <p:spPr>
              <a:xfrm>
                <a:off x="6971761" y="4148922"/>
                <a:ext cx="678180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378B575-8863-42FB-9E85-0F86F8CF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61" y="4148922"/>
                <a:ext cx="678180" cy="44723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F5AB5DE-7050-4118-B71B-6C8EF56E6E96}"/>
                  </a:ext>
                </a:extLst>
              </p:cNvPr>
              <p:cNvSpPr txBox="1"/>
              <p:nvPr/>
            </p:nvSpPr>
            <p:spPr>
              <a:xfrm>
                <a:off x="6121303" y="2728860"/>
                <a:ext cx="462883" cy="342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F5AB5DE-7050-4118-B71B-6C8EF56E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03" y="2728860"/>
                <a:ext cx="462883" cy="342338"/>
              </a:xfrm>
              <a:prstGeom prst="rect">
                <a:avLst/>
              </a:prstGeom>
              <a:blipFill>
                <a:blip r:embed="rId32"/>
                <a:stretch>
                  <a:fillRect l="-3947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085375-631B-43A9-B41F-AEF8C9222C1F}"/>
                  </a:ext>
                </a:extLst>
              </p:cNvPr>
              <p:cNvSpPr txBox="1"/>
              <p:nvPr/>
            </p:nvSpPr>
            <p:spPr>
              <a:xfrm>
                <a:off x="6119362" y="4197660"/>
                <a:ext cx="462883" cy="35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E085375-631B-43A9-B41F-AEF8C922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62" y="4197660"/>
                <a:ext cx="462883" cy="354905"/>
              </a:xfrm>
              <a:prstGeom prst="rect">
                <a:avLst/>
              </a:prstGeom>
              <a:blipFill>
                <a:blip r:embed="rId33"/>
                <a:stretch>
                  <a:fillRect l="-3947" b="-12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3AF7E1-670E-4FFB-A29D-6FF447F9121B}"/>
                  </a:ext>
                </a:extLst>
              </p:cNvPr>
              <p:cNvSpPr txBox="1"/>
              <p:nvPr/>
            </p:nvSpPr>
            <p:spPr>
              <a:xfrm>
                <a:off x="4424695" y="2736720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3AF7E1-670E-4FFB-A29D-6FF447F91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695" y="2736720"/>
                <a:ext cx="670560" cy="276999"/>
              </a:xfrm>
              <a:prstGeom prst="rect">
                <a:avLst/>
              </a:prstGeom>
              <a:blipFill>
                <a:blip r:embed="rId3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391347-5DBE-4164-8B4C-0FAC4E131AAB}"/>
                  </a:ext>
                </a:extLst>
              </p:cNvPr>
              <p:cNvSpPr txBox="1"/>
              <p:nvPr/>
            </p:nvSpPr>
            <p:spPr>
              <a:xfrm>
                <a:off x="9430435" y="2431028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1391347-5DBE-4164-8B4C-0FAC4E13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35" y="2431028"/>
                <a:ext cx="670560" cy="276999"/>
              </a:xfrm>
              <a:prstGeom prst="rect">
                <a:avLst/>
              </a:prstGeom>
              <a:blipFill>
                <a:blip r:embed="rId35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4CE60D-1DD7-4816-BAE5-1566FD78F50C}"/>
                  </a:ext>
                </a:extLst>
              </p:cNvPr>
              <p:cNvSpPr txBox="1"/>
              <p:nvPr/>
            </p:nvSpPr>
            <p:spPr>
              <a:xfrm>
                <a:off x="4431945" y="4217111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4CE60D-1DD7-4816-BAE5-1566FD78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945" y="4217111"/>
                <a:ext cx="670560" cy="276999"/>
              </a:xfrm>
              <a:prstGeom prst="rect">
                <a:avLst/>
              </a:prstGeom>
              <a:blipFill>
                <a:blip r:embed="rId3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D054D8-1D64-4013-BABF-A7800FC6EFA0}"/>
                  </a:ext>
                </a:extLst>
              </p:cNvPr>
              <p:cNvSpPr txBox="1"/>
              <p:nvPr/>
            </p:nvSpPr>
            <p:spPr>
              <a:xfrm>
                <a:off x="8115939" y="2749078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D054D8-1D64-4013-BABF-A7800FC6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39" y="2749078"/>
                <a:ext cx="670560" cy="276999"/>
              </a:xfrm>
              <a:prstGeom prst="rect">
                <a:avLst/>
              </a:prstGeom>
              <a:blipFill>
                <a:blip r:embed="rId37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F68BB6-57D1-473A-929A-0291B83BA05F}"/>
                  </a:ext>
                </a:extLst>
              </p:cNvPr>
              <p:cNvSpPr txBox="1"/>
              <p:nvPr/>
            </p:nvSpPr>
            <p:spPr>
              <a:xfrm>
                <a:off x="8115939" y="4221540"/>
                <a:ext cx="670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F68BB6-57D1-473A-929A-0291B83B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39" y="4221540"/>
                <a:ext cx="670560" cy="276999"/>
              </a:xfrm>
              <a:prstGeom prst="rect">
                <a:avLst/>
              </a:prstGeom>
              <a:blipFill>
                <a:blip r:embed="rId3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8CC2D58-9229-4414-BFA5-82CB6C1C257F}"/>
                  </a:ext>
                </a:extLst>
              </p:cNvPr>
              <p:cNvSpPr txBox="1"/>
              <p:nvPr/>
            </p:nvSpPr>
            <p:spPr>
              <a:xfrm flipH="1">
                <a:off x="2844038" y="5459281"/>
                <a:ext cx="956643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닉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층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8CC2D58-9229-4414-BFA5-82CB6C1C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44038" y="5459281"/>
                <a:ext cx="956643" cy="284052"/>
              </a:xfrm>
              <a:prstGeom prst="rect">
                <a:avLst/>
              </a:prstGeom>
              <a:blipFill>
                <a:blip r:embed="rId39"/>
                <a:stretch>
                  <a:fillRect t="-869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F8636F-0B5C-4CB7-9724-D8A494B1A1C4}"/>
                  </a:ext>
                </a:extLst>
              </p:cNvPr>
              <p:cNvSpPr txBox="1"/>
              <p:nvPr/>
            </p:nvSpPr>
            <p:spPr>
              <a:xfrm>
                <a:off x="6368163" y="5466374"/>
                <a:ext cx="674964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출력</m:t>
                      </m:r>
                      <m:r>
                        <a:rPr lang="ko-KR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F8636F-0B5C-4CB7-9724-D8A494B1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63" y="5466374"/>
                <a:ext cx="674964" cy="284052"/>
              </a:xfrm>
              <a:prstGeom prst="rect">
                <a:avLst/>
              </a:prstGeom>
              <a:blipFill>
                <a:blip r:embed="rId40"/>
                <a:stretch>
                  <a:fillRect l="-16364" t="-8696" r="-19091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왼쪽 중괄호 113">
            <a:extLst>
              <a:ext uri="{FF2B5EF4-FFF2-40B4-BE49-F238E27FC236}">
                <a16:creationId xmlns:a16="http://schemas.microsoft.com/office/drawing/2014/main" id="{1BF12D40-EBA5-4106-BFE8-D6C4C261C10C}"/>
              </a:ext>
            </a:extLst>
          </p:cNvPr>
          <p:cNvSpPr/>
          <p:nvPr/>
        </p:nvSpPr>
        <p:spPr>
          <a:xfrm rot="16200000">
            <a:off x="3118868" y="3647115"/>
            <a:ext cx="406985" cy="30401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중괄호 114">
            <a:extLst>
              <a:ext uri="{FF2B5EF4-FFF2-40B4-BE49-F238E27FC236}">
                <a16:creationId xmlns:a16="http://schemas.microsoft.com/office/drawing/2014/main" id="{724535D9-36B0-4111-9D4D-9F3C21CB0BC3}"/>
              </a:ext>
            </a:extLst>
          </p:cNvPr>
          <p:cNvSpPr/>
          <p:nvPr/>
        </p:nvSpPr>
        <p:spPr>
          <a:xfrm rot="16200000">
            <a:off x="6431596" y="3373846"/>
            <a:ext cx="406985" cy="3585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3FD2C-0573-46A1-8162-68A94DBCD59D}"/>
              </a:ext>
            </a:extLst>
          </p:cNvPr>
          <p:cNvSpPr txBox="1"/>
          <p:nvPr/>
        </p:nvSpPr>
        <p:spPr>
          <a:xfrm>
            <a:off x="960582" y="572655"/>
            <a:ext cx="459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Backpropagation</a:t>
            </a:r>
            <a:endParaRPr lang="ko-KR" altLang="en-US" dirty="0"/>
          </a:p>
        </p:txBody>
      </p:sp>
      <p:sp>
        <p:nvSpPr>
          <p:cNvPr id="81" name="왼쪽 중괄호 80">
            <a:extLst>
              <a:ext uri="{FF2B5EF4-FFF2-40B4-BE49-F238E27FC236}">
                <a16:creationId xmlns:a16="http://schemas.microsoft.com/office/drawing/2014/main" id="{A905B805-06A9-42AC-BAC1-CFA44D4CE49C}"/>
              </a:ext>
            </a:extLst>
          </p:cNvPr>
          <p:cNvSpPr/>
          <p:nvPr/>
        </p:nvSpPr>
        <p:spPr>
          <a:xfrm rot="16200000">
            <a:off x="1211429" y="4777664"/>
            <a:ext cx="406985" cy="774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B2CA44-3FBC-49BE-B70A-4A6603D3C838}"/>
              </a:ext>
            </a:extLst>
          </p:cNvPr>
          <p:cNvSpPr txBox="1"/>
          <p:nvPr/>
        </p:nvSpPr>
        <p:spPr>
          <a:xfrm>
            <a:off x="1004059" y="2231505"/>
            <a:ext cx="371186" cy="276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718B97-A9C6-419A-ADAA-F9535D3115AD}"/>
                  </a:ext>
                </a:extLst>
              </p:cNvPr>
              <p:cNvSpPr txBox="1"/>
              <p:nvPr/>
            </p:nvSpPr>
            <p:spPr>
              <a:xfrm flipH="1">
                <a:off x="936599" y="5467260"/>
                <a:ext cx="956643" cy="2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입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층</m:t>
                    </m:r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718B97-A9C6-419A-ADAA-F9535D311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6599" y="5467260"/>
                <a:ext cx="956643" cy="284052"/>
              </a:xfrm>
              <a:prstGeom prst="rect">
                <a:avLst/>
              </a:prstGeom>
              <a:blipFill>
                <a:blip r:embed="rId41"/>
                <a:stretch>
                  <a:fillRect l="-1274" t="-2608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109</Words>
  <Application>Microsoft Office PowerPoint</Application>
  <PresentationFormat>와이드스크린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성능지표 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5571</cp:lastModifiedBy>
  <cp:revision>27</cp:revision>
  <dcterms:created xsi:type="dcterms:W3CDTF">2021-05-22T09:54:16Z</dcterms:created>
  <dcterms:modified xsi:type="dcterms:W3CDTF">2021-06-11T11:54:40Z</dcterms:modified>
</cp:coreProperties>
</file>