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6E69-90DC-4B46-8C3B-48753DB5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9A6D7-098A-445B-8696-83DE607E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CB412-1E37-4363-A754-388CEE91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9389B-AE0D-4468-954A-B70DB07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B8634-F410-48D1-9F7C-B9B443C2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0C9D0-D393-413B-BAB8-A84A9D3F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D6A0B-3D5A-4A05-8D5C-6F0EEF5B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1D79F-A956-4C8F-94B9-6AAC15D9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F8BFE-618C-4541-AF5A-317CE894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1B388-3034-4E0A-AB84-124CC71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B666C-02CC-4AFA-A14D-F65020B5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98A-A03C-4DD3-B7ED-D829608A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43A80-CB94-4D68-AF30-D7335267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2A333-0F2D-4253-95AC-E5884E9F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473C-A3DB-4837-84C0-0E9D52E8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BC2E-599B-4D0A-8355-A7AC84E0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EA745-93AE-44A5-9CFC-3926FC9D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3F3F-F2B2-4E02-84E2-8B45373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6A6E9-D7D4-4E18-9FCA-82595511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FD034-8B4A-4F0A-8F56-08A36ECA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E05F9-58DC-49A9-B67E-33BCB1A8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6994C-685C-4410-8420-B4594DA4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E9770-36E3-407D-9BDB-91993814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F36C9-E52D-42D6-AB5E-AE9CB5C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B60EE-B1A2-45D3-870B-ABFB386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FC4A-2853-44A9-A18D-F0CF25A9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7796E-4289-4A68-8EF4-2241A5F5B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79DC5-EC8E-425F-9C1A-E4AD154D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2331A-133E-4EAC-ACD6-4B35C1D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09A74-69A9-4D2B-B348-12ED5A8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4FDB8-563F-4136-B8BB-64868C6A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A4E72-8873-4C55-99AE-CE21CEBC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C6E69-BF33-4E8D-9EAE-86E7CC75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E63EE-9D44-4E3E-8863-F65280FD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0E7FD-A37A-4342-BA86-C20C5E22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3A02A-B212-4DF5-BA9C-FBBA2CB02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7819A-7240-47C1-9C2D-FA8CBBA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E995F-1153-432C-81E4-0BA16AC7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40A97-8859-4D35-87E2-52925D6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7520-EC8C-4976-AF74-BB62B36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F659A-2E78-442F-9FD8-27460888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10FA3-9474-42C0-A528-DEA285F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34C16-B52F-46BD-AE66-4CFA3329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426C3-1286-4C20-B5DD-6B6472A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9B28DE-D271-4460-BC4A-3080399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7961E-F14F-455F-9351-BA9F4B17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AA78-C7FC-40AD-B50D-C74CF7D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3CAB3-90F9-4489-A854-3C39D5DB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F0911-D80C-4711-97C7-BFAABB99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B053E-5AD1-4835-A433-491CAC3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90D15-CA32-4CED-8144-A32779B6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3C85D-E22D-4BF2-84C7-8C63D81D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8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03C29-62CB-43B0-A5E1-0B7FD89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30E14-6729-450D-8176-8C44391F8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9041C-293F-4AC2-9B75-8176866E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BB60-5AB6-486E-B5CE-B3B1F67D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E0665-C841-40C5-A9FB-9B349DAB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1D4CB-FC0F-4DE8-ADA8-CF80A62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7F4C0-2B2C-426A-B8C7-8C12BB09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58AE6-7EC9-4579-BCC2-C0DBEAD2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F64E2-C588-4C6B-9B69-B7D725E84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BF5B-4527-44A9-BCF1-43D07D935C6A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6D56-1955-409F-8FB3-43789EFA3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F2CE1-D6F2-41E7-B029-D19F05032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24" Type="http://schemas.openxmlformats.org/officeDocument/2006/relationships/image" Target="../media/image6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16.png"/><Relationship Id="rId15" Type="http://schemas.openxmlformats.org/officeDocument/2006/relationships/image" Target="../media/image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8ACBF-41C0-42FB-91D5-08C1AF0F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109" cy="41996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성능지표   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518EFE-3236-4C3C-B6E2-A4BAA451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9458"/>
              </p:ext>
            </p:extLst>
          </p:nvPr>
        </p:nvGraphicFramePr>
        <p:xfrm>
          <a:off x="1588655" y="2020801"/>
          <a:ext cx="8128000" cy="19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4165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6547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2549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1966565"/>
                    </a:ext>
                  </a:extLst>
                </a:gridCol>
              </a:tblGrid>
              <a:tr h="4946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18287"/>
                  </a:ext>
                </a:extLst>
              </a:tr>
              <a:tr h="481561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33601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FP(</a:t>
                      </a: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오류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09519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FN(</a:t>
                      </a: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오류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1412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8D51B6-6421-46DB-ACD1-9EBAF1B4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86084"/>
              </p:ext>
            </p:extLst>
          </p:nvPr>
        </p:nvGraphicFramePr>
        <p:xfrm>
          <a:off x="1588655" y="4774738"/>
          <a:ext cx="8128000" cy="192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4165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6547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2549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1966565"/>
                    </a:ext>
                  </a:extLst>
                </a:gridCol>
              </a:tblGrid>
              <a:tr h="4815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18287"/>
                  </a:ext>
                </a:extLst>
              </a:tr>
              <a:tr h="481561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33601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FN(</a:t>
                      </a: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오류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09519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FP(</a:t>
                      </a: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오류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1412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3576723-F512-4EC1-9532-E98859F7C090}"/>
              </a:ext>
            </a:extLst>
          </p:cNvPr>
          <p:cNvSpPr txBox="1">
            <a:spLocks/>
          </p:cNvSpPr>
          <p:nvPr/>
        </p:nvSpPr>
        <p:spPr>
          <a:xfrm>
            <a:off x="1249218" y="1262987"/>
            <a:ext cx="5387109" cy="419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가설검정  </a:t>
            </a:r>
            <a:r>
              <a:rPr lang="en-US" altLang="ko-KR" sz="2000" dirty="0"/>
              <a:t>H0 vs H1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77D28-EBEF-46B3-BDF2-14D6BBB8375B}"/>
              </a:ext>
            </a:extLst>
          </p:cNvPr>
          <p:cNvSpPr txBox="1"/>
          <p:nvPr/>
        </p:nvSpPr>
        <p:spPr>
          <a:xfrm>
            <a:off x="1385455" y="4100945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55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273184-8764-4487-A683-97879B193E95}"/>
              </a:ext>
            </a:extLst>
          </p:cNvPr>
          <p:cNvSpPr/>
          <p:nvPr/>
        </p:nvSpPr>
        <p:spPr>
          <a:xfrm>
            <a:off x="797992" y="2639201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230E39-2202-4DB6-BCC0-EA7F05C172DC}"/>
              </a:ext>
            </a:extLst>
          </p:cNvPr>
          <p:cNvSpPr/>
          <p:nvPr/>
        </p:nvSpPr>
        <p:spPr>
          <a:xfrm>
            <a:off x="222111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/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blipFill>
                <a:blip r:embed="rId2"/>
                <a:stretch>
                  <a:fillRect l="-7059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0018895B-B66F-40ED-86B6-07F859FCB531}"/>
              </a:ext>
            </a:extLst>
          </p:cNvPr>
          <p:cNvSpPr/>
          <p:nvPr/>
        </p:nvSpPr>
        <p:spPr>
          <a:xfrm>
            <a:off x="797992" y="4096469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D6BF6-9435-49CA-957A-1032727A1610}"/>
              </a:ext>
            </a:extLst>
          </p:cNvPr>
          <p:cNvSpPr/>
          <p:nvPr/>
        </p:nvSpPr>
        <p:spPr>
          <a:xfrm>
            <a:off x="2221114" y="3991033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1EAD69-11E0-4828-A8A6-BF5FE781145C}"/>
              </a:ext>
            </a:extLst>
          </p:cNvPr>
          <p:cNvSpPr/>
          <p:nvPr/>
        </p:nvSpPr>
        <p:spPr>
          <a:xfrm>
            <a:off x="445559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B50CC9-38A9-4176-9BD6-0FA0DF38DC7A}"/>
              </a:ext>
            </a:extLst>
          </p:cNvPr>
          <p:cNvSpPr/>
          <p:nvPr/>
        </p:nvSpPr>
        <p:spPr>
          <a:xfrm>
            <a:off x="445559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/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/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D40FAE06-A1BD-4F2C-BD43-7638D4284D56}"/>
              </a:ext>
            </a:extLst>
          </p:cNvPr>
          <p:cNvSpPr/>
          <p:nvPr/>
        </p:nvSpPr>
        <p:spPr>
          <a:xfrm>
            <a:off x="236771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06ACA1-D9D1-48E4-8B95-F5C918332AE3}"/>
              </a:ext>
            </a:extLst>
          </p:cNvPr>
          <p:cNvSpPr/>
          <p:nvPr/>
        </p:nvSpPr>
        <p:spPr>
          <a:xfrm>
            <a:off x="236771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AF78F0-CF67-41C5-81FB-FF1C3898BAF6}"/>
              </a:ext>
            </a:extLst>
          </p:cNvPr>
          <p:cNvSpPr/>
          <p:nvPr/>
        </p:nvSpPr>
        <p:spPr>
          <a:xfrm>
            <a:off x="332252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FB021E-5DE2-44C9-96C6-43877490AF35}"/>
              </a:ext>
            </a:extLst>
          </p:cNvPr>
          <p:cNvSpPr/>
          <p:nvPr/>
        </p:nvSpPr>
        <p:spPr>
          <a:xfrm>
            <a:off x="332252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B5CBF3-968E-4BAE-898B-2B16DE99BFCE}"/>
              </a:ext>
            </a:extLst>
          </p:cNvPr>
          <p:cNvSpPr/>
          <p:nvPr/>
        </p:nvSpPr>
        <p:spPr>
          <a:xfrm>
            <a:off x="590157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B69670-3A48-4E77-86FE-3462FC58089C}"/>
              </a:ext>
            </a:extLst>
          </p:cNvPr>
          <p:cNvSpPr/>
          <p:nvPr/>
        </p:nvSpPr>
        <p:spPr>
          <a:xfrm>
            <a:off x="5922945" y="3980382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D8C7F2A-D292-4150-AFF7-A9CBEB0D8387}"/>
              </a:ext>
            </a:extLst>
          </p:cNvPr>
          <p:cNvSpPr/>
          <p:nvPr/>
        </p:nvSpPr>
        <p:spPr>
          <a:xfrm>
            <a:off x="604817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708464-D806-45F7-A9C0-3609DDF650E1}"/>
              </a:ext>
            </a:extLst>
          </p:cNvPr>
          <p:cNvSpPr/>
          <p:nvPr/>
        </p:nvSpPr>
        <p:spPr>
          <a:xfrm>
            <a:off x="604817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7F1A4E-17AA-4B69-9690-A596ADE70763}"/>
              </a:ext>
            </a:extLst>
          </p:cNvPr>
          <p:cNvSpPr/>
          <p:nvPr/>
        </p:nvSpPr>
        <p:spPr>
          <a:xfrm>
            <a:off x="700298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00A650F-4A8B-4B01-B421-FAFEAC9144FB}"/>
              </a:ext>
            </a:extLst>
          </p:cNvPr>
          <p:cNvSpPr/>
          <p:nvPr/>
        </p:nvSpPr>
        <p:spPr>
          <a:xfrm>
            <a:off x="700298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513ED8-6372-4EBD-A118-72A7F564ABD5}"/>
              </a:ext>
            </a:extLst>
          </p:cNvPr>
          <p:cNvSpPr/>
          <p:nvPr/>
        </p:nvSpPr>
        <p:spPr>
          <a:xfrm>
            <a:off x="814367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0BCE6B-8549-4448-B95A-7DAAC717F964}"/>
              </a:ext>
            </a:extLst>
          </p:cNvPr>
          <p:cNvSpPr/>
          <p:nvPr/>
        </p:nvSpPr>
        <p:spPr>
          <a:xfrm>
            <a:off x="814367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FF8F37-944D-4E52-B1DB-172831100082}"/>
              </a:ext>
            </a:extLst>
          </p:cNvPr>
          <p:cNvCxnSpPr/>
          <p:nvPr/>
        </p:nvCxnSpPr>
        <p:spPr>
          <a:xfrm>
            <a:off x="1447800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F2F2FA-96C5-4489-99BC-A8BA3702024C}"/>
              </a:ext>
            </a:extLst>
          </p:cNvPr>
          <p:cNvCxnSpPr/>
          <p:nvPr/>
        </p:nvCxnSpPr>
        <p:spPr>
          <a:xfrm>
            <a:off x="1447800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37E0ED-DA93-4869-A1ED-B46474C6CF57}"/>
              </a:ext>
            </a:extLst>
          </p:cNvPr>
          <p:cNvCxnSpPr/>
          <p:nvPr/>
        </p:nvCxnSpPr>
        <p:spPr>
          <a:xfrm flipV="1">
            <a:off x="1447800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6B194F-9DFD-4B75-B676-D4D3ECF46B93}"/>
              </a:ext>
            </a:extLst>
          </p:cNvPr>
          <p:cNvCxnSpPr>
            <a:cxnSpLocks/>
          </p:cNvCxnSpPr>
          <p:nvPr/>
        </p:nvCxnSpPr>
        <p:spPr>
          <a:xfrm>
            <a:off x="1501834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/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/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/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/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/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/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/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/>
              <p:nvPr/>
            </p:nvSpPr>
            <p:spPr>
              <a:xfrm>
                <a:off x="5213922" y="2171352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22" y="2171352"/>
                <a:ext cx="517962" cy="296556"/>
              </a:xfrm>
              <a:prstGeom prst="rect">
                <a:avLst/>
              </a:prstGeom>
              <a:blipFill>
                <a:blip r:embed="rId15"/>
                <a:stretch>
                  <a:fillRect l="-7059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FC42A8-F006-4017-8A86-EB986345CD22}"/>
              </a:ext>
            </a:extLst>
          </p:cNvPr>
          <p:cNvCxnSpPr/>
          <p:nvPr/>
        </p:nvCxnSpPr>
        <p:spPr>
          <a:xfrm>
            <a:off x="5169314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E6ABD22-7D41-4819-A652-AEA6DABE8807}"/>
              </a:ext>
            </a:extLst>
          </p:cNvPr>
          <p:cNvCxnSpPr/>
          <p:nvPr/>
        </p:nvCxnSpPr>
        <p:spPr>
          <a:xfrm>
            <a:off x="5169314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3FFCC0-9602-4C0F-BA7F-9EE42AD8AD43}"/>
              </a:ext>
            </a:extLst>
          </p:cNvPr>
          <p:cNvCxnSpPr/>
          <p:nvPr/>
        </p:nvCxnSpPr>
        <p:spPr>
          <a:xfrm flipV="1">
            <a:off x="5169314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ABF3D1-8D80-4C7B-84B2-4F3597D1692E}"/>
              </a:ext>
            </a:extLst>
          </p:cNvPr>
          <p:cNvCxnSpPr>
            <a:cxnSpLocks/>
          </p:cNvCxnSpPr>
          <p:nvPr/>
        </p:nvCxnSpPr>
        <p:spPr>
          <a:xfrm>
            <a:off x="5223348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/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/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/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/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blipFill>
                <a:blip r:embed="rId1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C9F18164-4B9E-47AA-A3E2-63758141D250}"/>
              </a:ext>
            </a:extLst>
          </p:cNvPr>
          <p:cNvSpPr/>
          <p:nvPr/>
        </p:nvSpPr>
        <p:spPr>
          <a:xfrm>
            <a:off x="4122420" y="285386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45CC2196-FC83-481E-BE55-CD0FD3DC7525}"/>
              </a:ext>
            </a:extLst>
          </p:cNvPr>
          <p:cNvSpPr/>
          <p:nvPr/>
        </p:nvSpPr>
        <p:spPr>
          <a:xfrm>
            <a:off x="4150238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98F6412-8094-4F8E-ACF6-3241560F8449}"/>
              </a:ext>
            </a:extLst>
          </p:cNvPr>
          <p:cNvSpPr/>
          <p:nvPr/>
        </p:nvSpPr>
        <p:spPr>
          <a:xfrm>
            <a:off x="7813539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83E1EE78-2D64-4154-B719-CFB09E4EEBD8}"/>
              </a:ext>
            </a:extLst>
          </p:cNvPr>
          <p:cNvSpPr/>
          <p:nvPr/>
        </p:nvSpPr>
        <p:spPr>
          <a:xfrm>
            <a:off x="7796140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1CF5E989-2FB8-4E07-BF7A-A30C498D1506}"/>
              </a:ext>
            </a:extLst>
          </p:cNvPr>
          <p:cNvSpPr/>
          <p:nvPr/>
        </p:nvSpPr>
        <p:spPr>
          <a:xfrm>
            <a:off x="6705645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44D35D4F-4FC7-418B-89DB-995F40F27BBC}"/>
              </a:ext>
            </a:extLst>
          </p:cNvPr>
          <p:cNvSpPr/>
          <p:nvPr/>
        </p:nvSpPr>
        <p:spPr>
          <a:xfrm>
            <a:off x="6688246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3C89CB4-DB8F-4E02-BD05-C351C0E57AF1}"/>
              </a:ext>
            </a:extLst>
          </p:cNvPr>
          <p:cNvSpPr/>
          <p:nvPr/>
        </p:nvSpPr>
        <p:spPr>
          <a:xfrm>
            <a:off x="3047759" y="2833747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6F1F6075-352D-43A5-9A7F-62E54A61CD01}"/>
              </a:ext>
            </a:extLst>
          </p:cNvPr>
          <p:cNvSpPr/>
          <p:nvPr/>
        </p:nvSpPr>
        <p:spPr>
          <a:xfrm>
            <a:off x="3030360" y="430944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/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blipFill>
                <a:blip r:embed="rId21"/>
                <a:stretch>
                  <a:fillRect l="-5479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/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blipFill>
                <a:blip r:embed="rId23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397AAE3-72C7-425D-85EC-B466DA4AA801}"/>
              </a:ext>
            </a:extLst>
          </p:cNvPr>
          <p:cNvSpPr txBox="1"/>
          <p:nvPr/>
        </p:nvSpPr>
        <p:spPr>
          <a:xfrm>
            <a:off x="4664510" y="2193410"/>
            <a:ext cx="371186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/>
              <p:nvPr/>
            </p:nvSpPr>
            <p:spPr>
              <a:xfrm>
                <a:off x="8281377" y="2172968"/>
                <a:ext cx="297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77" y="2172968"/>
                <a:ext cx="297180" cy="276999"/>
              </a:xfrm>
              <a:prstGeom prst="rect">
                <a:avLst/>
              </a:prstGeom>
              <a:blipFill>
                <a:blip r:embed="rId24"/>
                <a:stretch>
                  <a:fillRect l="-26531" r="-4693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/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/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/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/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blipFill>
                <a:blip r:embed="rId2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/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blipFill>
                <a:blip r:embed="rId2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/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/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blipFill>
                <a:blip r:embed="rId3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/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/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blipFill>
                <a:blip r:embed="rId32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/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blipFill>
                <a:blip r:embed="rId33"/>
                <a:stretch>
                  <a:fillRect l="-3947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/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blipFill>
                <a:blip r:embed="rId3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/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blipFill>
                <a:blip r:embed="rId35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/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blipFill>
                <a:blip r:embed="rId3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/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blipFill>
                <a:blip r:embed="rId3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/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blipFill>
                <a:blip r:embed="rId3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/>
              <p:nvPr/>
            </p:nvSpPr>
            <p:spPr>
              <a:xfrm flipH="1">
                <a:off x="2844038" y="5459281"/>
                <a:ext cx="956643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닉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44038" y="5459281"/>
                <a:ext cx="956643" cy="284052"/>
              </a:xfrm>
              <a:prstGeom prst="rect">
                <a:avLst/>
              </a:prstGeom>
              <a:blipFill>
                <a:blip r:embed="rId39"/>
                <a:stretch>
                  <a:fillRect t="-869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/>
              <p:nvPr/>
            </p:nvSpPr>
            <p:spPr>
              <a:xfrm>
                <a:off x="6368163" y="5466374"/>
                <a:ext cx="674964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출력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63" y="5466374"/>
                <a:ext cx="674964" cy="284052"/>
              </a:xfrm>
              <a:prstGeom prst="rect">
                <a:avLst/>
              </a:prstGeom>
              <a:blipFill>
                <a:blip r:embed="rId40"/>
                <a:stretch>
                  <a:fillRect l="-16364" t="-8696" r="-19091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1BF12D40-EBA5-4106-BFE8-D6C4C261C10C}"/>
              </a:ext>
            </a:extLst>
          </p:cNvPr>
          <p:cNvSpPr/>
          <p:nvPr/>
        </p:nvSpPr>
        <p:spPr>
          <a:xfrm rot="16200000">
            <a:off x="3118868" y="3647115"/>
            <a:ext cx="406985" cy="3040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중괄호 114">
            <a:extLst>
              <a:ext uri="{FF2B5EF4-FFF2-40B4-BE49-F238E27FC236}">
                <a16:creationId xmlns:a16="http://schemas.microsoft.com/office/drawing/2014/main" id="{724535D9-36B0-4111-9D4D-9F3C21CB0BC3}"/>
              </a:ext>
            </a:extLst>
          </p:cNvPr>
          <p:cNvSpPr/>
          <p:nvPr/>
        </p:nvSpPr>
        <p:spPr>
          <a:xfrm rot="16200000">
            <a:off x="6431596" y="3373846"/>
            <a:ext cx="406985" cy="3585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3FD2C-0573-46A1-8162-68A94DBCD59D}"/>
              </a:ext>
            </a:extLst>
          </p:cNvPr>
          <p:cNvSpPr txBox="1"/>
          <p:nvPr/>
        </p:nvSpPr>
        <p:spPr>
          <a:xfrm>
            <a:off x="960582" y="572655"/>
            <a:ext cx="459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Backpropagation</a:t>
            </a:r>
            <a:endParaRPr lang="ko-KR" altLang="en-US" dirty="0"/>
          </a:p>
        </p:txBody>
      </p:sp>
      <p:sp>
        <p:nvSpPr>
          <p:cNvPr id="81" name="왼쪽 중괄호 80">
            <a:extLst>
              <a:ext uri="{FF2B5EF4-FFF2-40B4-BE49-F238E27FC236}">
                <a16:creationId xmlns:a16="http://schemas.microsoft.com/office/drawing/2014/main" id="{A905B805-06A9-42AC-BAC1-CFA44D4CE49C}"/>
              </a:ext>
            </a:extLst>
          </p:cNvPr>
          <p:cNvSpPr/>
          <p:nvPr/>
        </p:nvSpPr>
        <p:spPr>
          <a:xfrm rot="16200000">
            <a:off x="1211429" y="4777664"/>
            <a:ext cx="406985" cy="774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B2CA44-3FBC-49BE-B70A-4A6603D3C838}"/>
              </a:ext>
            </a:extLst>
          </p:cNvPr>
          <p:cNvSpPr txBox="1"/>
          <p:nvPr/>
        </p:nvSpPr>
        <p:spPr>
          <a:xfrm>
            <a:off x="1004059" y="2231505"/>
            <a:ext cx="371186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718B97-A9C6-419A-ADAA-F9535D3115AD}"/>
                  </a:ext>
                </a:extLst>
              </p:cNvPr>
              <p:cNvSpPr txBox="1"/>
              <p:nvPr/>
            </p:nvSpPr>
            <p:spPr>
              <a:xfrm flipH="1">
                <a:off x="936599" y="5467260"/>
                <a:ext cx="956643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입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층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718B97-A9C6-419A-ADAA-F9535D311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6599" y="5467260"/>
                <a:ext cx="956643" cy="284052"/>
              </a:xfrm>
              <a:prstGeom prst="rect">
                <a:avLst/>
              </a:prstGeom>
              <a:blipFill>
                <a:blip r:embed="rId41"/>
                <a:stretch>
                  <a:fillRect l="-1274" t="-2608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92</Words>
  <Application>Microsoft Office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성능지표 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정재현</cp:lastModifiedBy>
  <cp:revision>24</cp:revision>
  <dcterms:created xsi:type="dcterms:W3CDTF">2021-05-22T09:54:16Z</dcterms:created>
  <dcterms:modified xsi:type="dcterms:W3CDTF">2021-06-08T15:59:45Z</dcterms:modified>
</cp:coreProperties>
</file>