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60" r:id="rId4"/>
    <p:sldId id="261" r:id="rId5"/>
    <p:sldId id="272" r:id="rId6"/>
    <p:sldId id="262" r:id="rId7"/>
    <p:sldId id="264" r:id="rId8"/>
    <p:sldId id="270" r:id="rId9"/>
    <p:sldId id="269" r:id="rId10"/>
    <p:sldId id="271" r:id="rId11"/>
    <p:sldId id="273" r:id="rId12"/>
    <p:sldId id="274" r:id="rId13"/>
    <p:sldId id="277" r:id="rId14"/>
    <p:sldId id="275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4" y="1125874"/>
            <a:ext cx="4810576" cy="3009581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부실가계 </a:t>
            </a:r>
            <a:br>
              <a:rPr lang="en-US" altLang="ko-KR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탐지 모형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93" y="3923018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 err="1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기반으로 그리고 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분류에 중요한 변수를 중심으로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5890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85.51%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90.68%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16.52%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41.18%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20.19%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53.44%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52.34%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3641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74.73%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68.53%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79.45%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13.76%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33.09%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47.58%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56.02%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23636" y="2216727"/>
            <a:ext cx="9356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의사결정나무 제외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2019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519381"/>
            <a:ext cx="10797388" cy="50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2020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9CFF-79A4-47ED-B7B2-DE9F4C8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4" y="1436253"/>
            <a:ext cx="10416312" cy="5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223E2C-ABA6-42A5-B18B-3478044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CD053-B4A4-4BC3-ACB7-64828ACB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0"/>
            <a:ext cx="11045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23751-BDA4-44A3-B54D-A27B56E485A3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2019 </a:t>
            </a:r>
            <a:r>
              <a:rPr lang="ko-KR" altLang="en-US" dirty="0"/>
              <a:t>피처</a:t>
            </a:r>
          </a:p>
        </p:txBody>
      </p:sp>
    </p:spTree>
    <p:extLst>
      <p:ext uri="{BB962C8B-B14F-4D97-AF65-F5344CB8AC3E}">
        <p14:creationId xmlns:p14="http://schemas.microsoft.com/office/powerpoint/2010/main" val="3875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490BA2-28DC-493E-9CAB-755BE1B9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A1CC3-A511-43E6-91BA-B44CB071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" y="0"/>
            <a:ext cx="1065903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8524A-FCFA-4E9D-99E8-CD5A7270C802}"/>
              </a:ext>
            </a:extLst>
          </p:cNvPr>
          <p:cNvSpPr txBox="1"/>
          <p:nvPr/>
        </p:nvSpPr>
        <p:spPr>
          <a:xfrm>
            <a:off x="350982" y="235527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 </a:t>
            </a:r>
            <a:r>
              <a:rPr lang="ko-KR" altLang="en-US" dirty="0"/>
              <a:t>피처</a:t>
            </a:r>
          </a:p>
        </p:txBody>
      </p:sp>
    </p:spTree>
    <p:extLst>
      <p:ext uri="{BB962C8B-B14F-4D97-AF65-F5344CB8AC3E}">
        <p14:creationId xmlns:p14="http://schemas.microsoft.com/office/powerpoint/2010/main" val="77774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연구배경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EDC32B-3042-4102-A7FC-BCCF9E99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67" y="1845201"/>
            <a:ext cx="5368305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부실가계 탐지 모델 제작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연구목표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연구목표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B59F6C-43B0-4004-B2B9-6D83EB20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8" y="2925618"/>
            <a:ext cx="7852885" cy="39323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설명변수 및 라벨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/>
              <a:t>Row </a:t>
            </a:r>
            <a:r>
              <a:rPr lang="ko-KR" altLang="en-US" sz="1800" dirty="0"/>
              <a:t>값 </a:t>
            </a:r>
            <a:r>
              <a:rPr lang="en-US" altLang="ko-KR" sz="18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DFE9B7B7-7151-4C72-941D-45D7FC3CEA86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E8A9B37-7349-41D0-92BB-E6DF2B184ABB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</a:t>
            </a:r>
            <a:r>
              <a:rPr lang="ko-KR" altLang="en-US" sz="2200" dirty="0"/>
              <a:t>원리금 연체된 경험 </a:t>
            </a:r>
            <a:r>
              <a:rPr lang="en-US" altLang="ko-KR" sz="2200" dirty="0"/>
              <a:t>+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9736E77D-2E8D-461F-B151-AD6DCFA50692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A54D38-EC82-4685-B268-6947E40CD639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</a:p>
        </p:txBody>
      </p:sp>
      <p:sp>
        <p:nvSpPr>
          <p:cNvPr id="3" name="Google Shape;133;gc44dcee17b_2_84">
            <a:extLst>
              <a:ext uri="{FF2B5EF4-FFF2-40B4-BE49-F238E27FC236}">
                <a16:creationId xmlns:a16="http://schemas.microsoft.com/office/drawing/2014/main" id="{3205F759-C2F1-4F50-B1D0-EFA65F4510D2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 err="1">
                <a:solidFill>
                  <a:srgbClr val="757070"/>
                </a:solidFill>
              </a:rPr>
              <a:t>Algoritm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특징을 유지하며 복제</a:t>
            </a:r>
            <a:endParaRPr lang="en-US" altLang="ko-KR" sz="2000" dirty="0"/>
          </a:p>
        </p:txBody>
      </p:sp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E571B5BB-753C-48C8-8D1E-C305AE3C9087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>
                <a:solidFill>
                  <a:srgbClr val="757070"/>
                </a:solidFill>
              </a:rPr>
              <a:t>SMOTE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A6DDBD-42D0-40F6-81DE-F3294C48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7" y="1639355"/>
            <a:ext cx="2481695" cy="1534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714B8-198C-4F21-8C7D-59C363BE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7" y="4177156"/>
            <a:ext cx="2539943" cy="95435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441</Words>
  <Application>Microsoft Office PowerPoint</Application>
  <PresentationFormat>와이드스크린</PresentationFormat>
  <Paragraphs>240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Helvetica Neue</vt:lpstr>
      <vt:lpstr>맑은 고딕</vt:lpstr>
      <vt:lpstr>휴먼엑스포</vt:lpstr>
      <vt:lpstr>Arial</vt:lpstr>
      <vt:lpstr>Wingdings</vt:lpstr>
      <vt:lpstr>Office 테마</vt:lpstr>
      <vt:lpstr> 부실가계  탐지 모형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38</cp:revision>
  <dcterms:created xsi:type="dcterms:W3CDTF">2021-04-29T21:14:12Z</dcterms:created>
  <dcterms:modified xsi:type="dcterms:W3CDTF">2021-05-04T22:23:26Z</dcterms:modified>
</cp:coreProperties>
</file>